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7" r:id="rId14"/>
    <p:sldId id="270" r:id="rId15"/>
    <p:sldId id="271" r:id="rId16"/>
    <p:sldId id="272" r:id="rId17"/>
    <p:sldId id="273" r:id="rId18"/>
    <p:sldId id="278" r:id="rId19"/>
    <p:sldId id="274" r:id="rId20"/>
    <p:sldId id="275" r:id="rId21"/>
    <p:sldId id="279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0CA734-7F87-4AFA-874F-3FCCAFC6CDB3}" v="31" dt="2023-01-10T08:20:22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>
      <p:cViewPr varScale="1">
        <p:scale>
          <a:sx n="83" d="100"/>
          <a:sy n="83" d="100"/>
        </p:scale>
        <p:origin x="-144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D6A9-7BBF-4229-98B0-1D3B7138D3F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23A9-FC60-4630-AB8F-A65675D2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0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D6A9-7BBF-4229-98B0-1D3B7138D3F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23A9-FC60-4630-AB8F-A65675D2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D6A9-7BBF-4229-98B0-1D3B7138D3F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23A9-FC60-4630-AB8F-A65675D2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7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D6A9-7BBF-4229-98B0-1D3B7138D3F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23A9-FC60-4630-AB8F-A65675D2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3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D6A9-7BBF-4229-98B0-1D3B7138D3F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23A9-FC60-4630-AB8F-A65675D2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6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D6A9-7BBF-4229-98B0-1D3B7138D3F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23A9-FC60-4630-AB8F-A65675D2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8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D6A9-7BBF-4229-98B0-1D3B7138D3F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23A9-FC60-4630-AB8F-A65675D2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D6A9-7BBF-4229-98B0-1D3B7138D3F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23A9-FC60-4630-AB8F-A65675D2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9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D6A9-7BBF-4229-98B0-1D3B7138D3F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23A9-FC60-4630-AB8F-A65675D2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9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D6A9-7BBF-4229-98B0-1D3B7138D3F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23A9-FC60-4630-AB8F-A65675D2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5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D6A9-7BBF-4229-98B0-1D3B7138D3F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23A9-FC60-4630-AB8F-A65675D2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2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7D6A9-7BBF-4229-98B0-1D3B7138D3F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B23A9-FC60-4630-AB8F-A65675D2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7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066800"/>
            <a:ext cx="8534400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 b="1" dirty="0">
                <a:latin typeface="Arial Black"/>
              </a:rPr>
              <a:t>FLIGHT  PRICE  </a:t>
            </a:r>
            <a:endParaRPr lang="en-US" sz="5400" b="1" dirty="0">
              <a:latin typeface="Arial Black" pitchFamily="34" charset="0"/>
            </a:endParaRPr>
          </a:p>
          <a:p>
            <a:r>
              <a:rPr lang="en-US" sz="5400" b="1" dirty="0">
                <a:latin typeface="Arial Black"/>
              </a:rPr>
              <a:t>         PREDICTION</a:t>
            </a:r>
          </a:p>
          <a:p>
            <a:r>
              <a:rPr lang="en-US" sz="5400" b="1" dirty="0">
                <a:latin typeface="Arial Black"/>
              </a:rPr>
              <a:t>                   PROJECT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110" y="-381000"/>
            <a:ext cx="292989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943600" y="5562600"/>
            <a:ext cx="29718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2800" b="1" dirty="0">
                <a:cs typeface="Calibri"/>
              </a:rPr>
              <a:t>Kundan Patil</a:t>
            </a:r>
          </a:p>
        </p:txBody>
      </p:sp>
    </p:spTree>
    <p:extLst>
      <p:ext uri="{BB962C8B-B14F-4D97-AF65-F5344CB8AC3E}">
        <p14:creationId xmlns:p14="http://schemas.microsoft.com/office/powerpoint/2010/main" val="3495119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2286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5. What’s the general departure time at which Economy class will have low price comparatively?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"/>
          <a:stretch/>
        </p:blipFill>
        <p:spPr bwMode="auto">
          <a:xfrm>
            <a:off x="1676400" y="841403"/>
            <a:ext cx="6083300" cy="33495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tangle 7"/>
          <p:cNvSpPr/>
          <p:nvPr/>
        </p:nvSpPr>
        <p:spPr>
          <a:xfrm>
            <a:off x="685800" y="4343400"/>
            <a:ext cx="7924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The above graph depicts that if you want to book for Economy class then if you choose 4am-5am in morning you have maximum chance that your booking price will be lowest in that whole day.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The highest price is generally observed for Economy class is around 3-5pm.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For premium economy class the least price observed around 11am to 12pm and costly price is observed between 3pm -4 pm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For Business class the least price observed around 11am to 12pm and costly price is observed between 3pm -4 pm</a:t>
            </a:r>
          </a:p>
        </p:txBody>
      </p:sp>
    </p:spTree>
    <p:extLst>
      <p:ext uri="{BB962C8B-B14F-4D97-AF65-F5344CB8AC3E}">
        <p14:creationId xmlns:p14="http://schemas.microsoft.com/office/powerpoint/2010/main" val="1985191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3048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6.How duration and price are related based on class and destination?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1"/>
          <a:stretch/>
        </p:blipFill>
        <p:spPr bwMode="auto">
          <a:xfrm>
            <a:off x="1429512" y="704611"/>
            <a:ext cx="6876288" cy="45502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tangle 7"/>
          <p:cNvSpPr/>
          <p:nvPr/>
        </p:nvSpPr>
        <p:spPr>
          <a:xfrm>
            <a:off x="762000" y="5657165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From the above graph we can clearly see that as duration increases the price is also going to be increased.</a:t>
            </a:r>
          </a:p>
        </p:txBody>
      </p:sp>
    </p:spTree>
    <p:extLst>
      <p:ext uri="{BB962C8B-B14F-4D97-AF65-F5344CB8AC3E}">
        <p14:creationId xmlns:p14="http://schemas.microsoft.com/office/powerpoint/2010/main" val="174978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96334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7. How advanced booking affects the price of the ticket?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31" y="762000"/>
            <a:ext cx="6605905" cy="4114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600" y="4992942"/>
            <a:ext cx="769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If you book any ticket in an advance of 7 days you will be profited by 4.37% of cost of booking one day in advance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If you book any ticket in an advance of 30 days you will be profited by 51% of cost of booking one day in advance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There won’t be much difference if you book 30 or 60 days in advanced.</a:t>
            </a:r>
          </a:p>
        </p:txBody>
      </p:sp>
    </p:spTree>
    <p:extLst>
      <p:ext uri="{BB962C8B-B14F-4D97-AF65-F5344CB8AC3E}">
        <p14:creationId xmlns:p14="http://schemas.microsoft.com/office/powerpoint/2010/main" val="1811081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68902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8. How number of stops varies the price of the ticket to the same destination?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6" b="-1101"/>
          <a:stretch/>
        </p:blipFill>
        <p:spPr bwMode="auto">
          <a:xfrm>
            <a:off x="990600" y="762000"/>
            <a:ext cx="6853555" cy="40493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784987" y="5181600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On an average if there is one stops the ticket price will drop by 24% of the cost of ticket without any stop.</a:t>
            </a:r>
          </a:p>
        </p:txBody>
      </p:sp>
    </p:spTree>
    <p:extLst>
      <p:ext uri="{BB962C8B-B14F-4D97-AF65-F5344CB8AC3E}">
        <p14:creationId xmlns:p14="http://schemas.microsoft.com/office/powerpoint/2010/main" val="845610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38100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Model Building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0668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used several linear regression models to evaluate and finalize the best models, The major models we have used as follows.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796534"/>
            <a:ext cx="2034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1.Linear Regression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7077" y="4050268"/>
            <a:ext cx="262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2.Lasso Regression model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65" y="2165866"/>
            <a:ext cx="6019800" cy="1884402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525" y="4447032"/>
            <a:ext cx="5791200" cy="195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98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228600"/>
            <a:ext cx="1977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3.Ridge Regression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423642"/>
            <a:ext cx="2367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4.Elasticnet Regression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8200"/>
            <a:ext cx="5691378" cy="213612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20406"/>
            <a:ext cx="5691378" cy="235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75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2017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5.Ransac Regressor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7727" y="3124200"/>
            <a:ext cx="2785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6.Support Vector Regressor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685800"/>
            <a:ext cx="6339840" cy="22098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3810000"/>
            <a:ext cx="675865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68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2102" y="152400"/>
            <a:ext cx="2793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7.Random Forest Regressor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85800"/>
            <a:ext cx="7014453" cy="210133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3400" y="3255264"/>
            <a:ext cx="243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8.AdaBoost </a:t>
            </a:r>
            <a:r>
              <a:rPr lang="en-US" b="1" dirty="0" err="1"/>
              <a:t>Regressor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810000"/>
            <a:ext cx="537972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32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6600" y="228600"/>
            <a:ext cx="2287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Cross Validation Score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690" y="598170"/>
            <a:ext cx="4613910" cy="51930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4400" y="5791200"/>
            <a:ext cx="754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difference between accuracy and cross validation is less for random forest </a:t>
            </a:r>
            <a:r>
              <a:rPr lang="en-US" b="1" dirty="0" err="1"/>
              <a:t>regressor</a:t>
            </a:r>
            <a:r>
              <a:rPr lang="en-US" b="1" dirty="0"/>
              <a:t>, so it is the best model</a:t>
            </a:r>
            <a:br>
              <a:rPr lang="en-US" b="1" u="sng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08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304800"/>
            <a:ext cx="250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Hyper Parameter Tuning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0" y="3413762"/>
            <a:ext cx="1543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Final Accuracy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652796"/>
            <a:ext cx="5428488" cy="277154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962400"/>
            <a:ext cx="712216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Arial" pitchFamily="34" charset="0"/>
                <a:cs typeface="Arial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+mj-lt"/>
              </a:rPr>
              <a:t>Anyone who has booked a flight ticket knows how unexpectedly the prices vary. The cheapest available ticket on a given flight gets more and less expensive over time. This usually happens as an attempt to maximize revenue based on </a:t>
            </a:r>
          </a:p>
          <a:p>
            <a:r>
              <a:rPr lang="en-US" dirty="0"/>
              <a:t>1. Time of purchase patterns (making sure last-minute purchases are expensive) </a:t>
            </a:r>
          </a:p>
          <a:p>
            <a:r>
              <a:rPr lang="en-US" dirty="0"/>
              <a:t>2. Keeping the flight as full as they want it (raising prices on a flight which is filling up in order to reduce sales and hold back inventory for those expensive last-minute expensive purchases) So, you have to work on a project where you collect data of flight fares with other features and work to make a model to predict fares of flights.</a:t>
            </a:r>
          </a:p>
        </p:txBody>
      </p:sp>
    </p:spTree>
    <p:extLst>
      <p:ext uri="{BB962C8B-B14F-4D97-AF65-F5344CB8AC3E}">
        <p14:creationId xmlns:p14="http://schemas.microsoft.com/office/powerpoint/2010/main" val="3972215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381000"/>
            <a:ext cx="7467600" cy="626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US" sz="2800" b="1" u="sng" dirty="0"/>
          </a:p>
          <a:p>
            <a:pPr lvl="0" algn="ctr"/>
            <a:r>
              <a:rPr lang="en-US" sz="2800" b="1" u="sng" dirty="0"/>
              <a:t>Key findings and the conclusions of the study</a:t>
            </a:r>
          </a:p>
          <a:p>
            <a:pPr lvl="0" algn="ctr"/>
            <a:endParaRPr lang="en-US" sz="2800" b="1" u="sng" dirty="0"/>
          </a:p>
          <a:p>
            <a:r>
              <a:rPr lang="en-US" sz="1700" dirty="0"/>
              <a:t>Based on the above key findings we would like to give some prescription for our client</a:t>
            </a:r>
          </a:p>
          <a:p>
            <a:r>
              <a:rPr lang="en-US" sz="1700" dirty="0"/>
              <a:t>if you want to travel in Business class choose </a:t>
            </a:r>
            <a:r>
              <a:rPr lang="en-US" sz="1700" dirty="0" err="1"/>
              <a:t>vistara</a:t>
            </a:r>
            <a:r>
              <a:rPr lang="en-US" sz="1700" dirty="0"/>
              <a:t> it has least average </a:t>
            </a:r>
            <a:r>
              <a:rPr lang="en-US" sz="1700" dirty="0" err="1"/>
              <a:t>price,and</a:t>
            </a:r>
            <a:r>
              <a:rPr lang="en-US" sz="1700" dirty="0"/>
              <a:t> for Economy class choose </a:t>
            </a:r>
            <a:r>
              <a:rPr lang="en-US" sz="1700" dirty="0" err="1"/>
              <a:t>IndiGo</a:t>
            </a:r>
            <a:r>
              <a:rPr lang="en-US" sz="1700" dirty="0"/>
              <a:t>, and for Premium Economy go for Air Asia.</a:t>
            </a:r>
          </a:p>
          <a:p>
            <a:r>
              <a:rPr lang="en-US" sz="1700" dirty="0"/>
              <a:t>• If you want to travel from Delhi to Hyderabad in Economy class then Air India will offer least price followed by </a:t>
            </a:r>
            <a:r>
              <a:rPr lang="en-US" sz="1700" dirty="0" err="1"/>
              <a:t>GoFirst</a:t>
            </a:r>
            <a:r>
              <a:rPr lang="en-US" sz="1700" dirty="0"/>
              <a:t> and </a:t>
            </a:r>
            <a:r>
              <a:rPr lang="en-US" sz="1700" dirty="0" err="1"/>
              <a:t>Vistara</a:t>
            </a:r>
            <a:r>
              <a:rPr lang="en-US" sz="1700" dirty="0"/>
              <a:t> and Air Asia is the costly one.</a:t>
            </a:r>
          </a:p>
          <a:p>
            <a:r>
              <a:rPr lang="en-US" sz="1700" dirty="0"/>
              <a:t>• If you want to travel from Delhi to Kolkata in Economy class then Air India will offer least price followed by </a:t>
            </a:r>
            <a:r>
              <a:rPr lang="en-US" sz="1700" dirty="0" err="1"/>
              <a:t>IndiGO</a:t>
            </a:r>
            <a:r>
              <a:rPr lang="en-US" sz="1700" dirty="0"/>
              <a:t> and </a:t>
            </a:r>
            <a:r>
              <a:rPr lang="en-US" sz="1700" dirty="0" err="1"/>
              <a:t>Vistara</a:t>
            </a:r>
            <a:r>
              <a:rPr lang="en-US" sz="1700" dirty="0"/>
              <a:t> and </a:t>
            </a:r>
            <a:r>
              <a:rPr lang="en-US" sz="1700" dirty="0" err="1"/>
              <a:t>SpaceJet</a:t>
            </a:r>
            <a:r>
              <a:rPr lang="en-US" sz="1700" dirty="0"/>
              <a:t> is the costly one.</a:t>
            </a:r>
          </a:p>
          <a:p>
            <a:r>
              <a:rPr lang="en-US" sz="1700" dirty="0"/>
              <a:t>• If you want to travel from Delhi to Mumbai in Economy class then </a:t>
            </a:r>
            <a:r>
              <a:rPr lang="en-US" sz="1700" dirty="0" err="1"/>
              <a:t>SpaceJet</a:t>
            </a:r>
            <a:r>
              <a:rPr lang="en-US" sz="1700" dirty="0"/>
              <a:t> will offer least price followed by Air India and </a:t>
            </a:r>
            <a:r>
              <a:rPr lang="en-US" sz="1700" dirty="0" err="1"/>
              <a:t>IndiGo</a:t>
            </a:r>
            <a:r>
              <a:rPr lang="en-US" sz="1700" dirty="0"/>
              <a:t> and Air Asia is the costly one.</a:t>
            </a:r>
          </a:p>
          <a:p>
            <a:r>
              <a:rPr lang="en-US" sz="1700" dirty="0"/>
              <a:t>• If you want to travel from Mumbai to Bengaluru in Economy class then </a:t>
            </a:r>
            <a:r>
              <a:rPr lang="en-US" sz="1700" dirty="0" err="1"/>
              <a:t>IndiGo</a:t>
            </a:r>
            <a:r>
              <a:rPr lang="en-US" sz="1700" dirty="0"/>
              <a:t> will offer least price followed by </a:t>
            </a:r>
            <a:r>
              <a:rPr lang="en-US" sz="1700" dirty="0" err="1"/>
              <a:t>Vistara</a:t>
            </a:r>
            <a:r>
              <a:rPr lang="en-US" sz="1700" dirty="0"/>
              <a:t> and Air India and </a:t>
            </a:r>
            <a:r>
              <a:rPr lang="en-US" sz="1700" dirty="0" err="1"/>
              <a:t>SpaceJet</a:t>
            </a:r>
            <a:r>
              <a:rPr lang="en-US" sz="1700" dirty="0"/>
              <a:t> is the costly one.</a:t>
            </a:r>
          </a:p>
          <a:p>
            <a:r>
              <a:rPr lang="en-US" sz="1700" dirty="0"/>
              <a:t>• If you want to travel from Delhi to Bengaluru in </a:t>
            </a:r>
            <a:r>
              <a:rPr lang="en-US" sz="1700" dirty="0" err="1"/>
              <a:t>PremiumEconomy</a:t>
            </a:r>
            <a:r>
              <a:rPr lang="en-US" sz="1700" dirty="0"/>
              <a:t> class then </a:t>
            </a:r>
            <a:r>
              <a:rPr lang="en-US" sz="1700" dirty="0" err="1"/>
              <a:t>Vistara</a:t>
            </a:r>
            <a:r>
              <a:rPr lang="en-US" sz="1700" dirty="0"/>
              <a:t> is the best choice</a:t>
            </a:r>
          </a:p>
          <a:p>
            <a:r>
              <a:rPr lang="en-US" sz="1700" dirty="0"/>
              <a:t>• If you want to travel from Delhi to Chennai in Premium Economy class then </a:t>
            </a:r>
            <a:r>
              <a:rPr lang="en-US" sz="1700" dirty="0" err="1"/>
              <a:t>Vistara</a:t>
            </a:r>
            <a:r>
              <a:rPr lang="en-US" sz="1700" dirty="0"/>
              <a:t> is the best choice</a:t>
            </a:r>
          </a:p>
          <a:p>
            <a:pPr lvl="0" algn="ctr"/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268396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457200"/>
            <a:ext cx="77724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If you want to travel from Delhi to Hyderabad in Premium Economy class then </a:t>
            </a:r>
            <a:r>
              <a:rPr lang="en-US" dirty="0" err="1"/>
              <a:t>Vistara</a:t>
            </a:r>
            <a:endParaRPr lang="en-US" dirty="0"/>
          </a:p>
          <a:p>
            <a:r>
              <a:rPr lang="en-US" dirty="0"/>
              <a:t>• If you want to travel from Delhi to Kolkata in Premium Economy class then Air Asia is the cheapest one followed by </a:t>
            </a:r>
            <a:r>
              <a:rPr lang="en-US" dirty="0" err="1"/>
              <a:t>GoFirst</a:t>
            </a:r>
            <a:r>
              <a:rPr lang="en-US" dirty="0"/>
              <a:t> and </a:t>
            </a:r>
            <a:r>
              <a:rPr lang="en-US" dirty="0" err="1"/>
              <a:t>SpiceJet</a:t>
            </a:r>
            <a:endParaRPr lang="en-US" dirty="0"/>
          </a:p>
          <a:p>
            <a:r>
              <a:rPr lang="en-US" dirty="0"/>
              <a:t>• If you want to travel from Delhi to Mumbai and Mumbai to Bengaluru in Premium Economy class then </a:t>
            </a:r>
            <a:r>
              <a:rPr lang="en-US" dirty="0" err="1"/>
              <a:t>Vistara</a:t>
            </a:r>
            <a:r>
              <a:rPr lang="en-US" dirty="0"/>
              <a:t> is the best choice.</a:t>
            </a:r>
          </a:p>
          <a:p>
            <a:r>
              <a:rPr lang="en-US" dirty="0"/>
              <a:t>• If you want to go from Delhi to Bengaluru Chennai or Hyderabad or Mumbai or Mumbai to Bengaluru then </a:t>
            </a:r>
            <a:r>
              <a:rPr lang="en-US" dirty="0" err="1"/>
              <a:t>vistara</a:t>
            </a:r>
            <a:r>
              <a:rPr lang="en-US" dirty="0"/>
              <a:t> is the only available as per this data at this moment, It may vary on coming days.</a:t>
            </a:r>
          </a:p>
          <a:p>
            <a:r>
              <a:rPr lang="en-US" dirty="0"/>
              <a:t>• If you want to go from Delhi to Kolkata in Business class then Air Asia is the cheapest one followed by </a:t>
            </a:r>
            <a:r>
              <a:rPr lang="en-US" dirty="0" err="1"/>
              <a:t>GoFirst</a:t>
            </a:r>
            <a:r>
              <a:rPr lang="en-US" dirty="0"/>
              <a:t> and </a:t>
            </a:r>
            <a:r>
              <a:rPr lang="en-US" dirty="0" err="1"/>
              <a:t>SpaceJet</a:t>
            </a:r>
            <a:r>
              <a:rPr lang="en-US" dirty="0"/>
              <a:t> and </a:t>
            </a:r>
            <a:r>
              <a:rPr lang="en-US" dirty="0" err="1"/>
              <a:t>Vistara</a:t>
            </a:r>
            <a:r>
              <a:rPr lang="en-US" dirty="0"/>
              <a:t> is the costliest one according to this data.</a:t>
            </a:r>
          </a:p>
          <a:p>
            <a:r>
              <a:rPr lang="en-US" dirty="0"/>
              <a:t>• The above graph depicts that if you want to book for Economy class then if you choose 4am-5am in morning you have maximum chance that your booking price will be lowest in that whole day.</a:t>
            </a:r>
          </a:p>
          <a:p>
            <a:r>
              <a:rPr lang="en-US" dirty="0"/>
              <a:t>• The highest price is generally observed for Economy class is around 3-5pm.</a:t>
            </a:r>
          </a:p>
          <a:p>
            <a:r>
              <a:rPr lang="en-US" dirty="0"/>
              <a:t>• For premium economy class the least price observed around 11am to 12pm and costly price is observed between 3pm -4 pm</a:t>
            </a:r>
          </a:p>
          <a:p>
            <a:r>
              <a:rPr lang="en-US" dirty="0"/>
              <a:t>• For Business class the least price observed around 11am to 12pm and costly price is observed between 3pm -4 pm</a:t>
            </a:r>
          </a:p>
          <a:p>
            <a:r>
              <a:rPr lang="en-US" dirty="0"/>
              <a:t>• From the above graph we can clearly see that as duration increases the price is also going to be increased.</a:t>
            </a:r>
          </a:p>
        </p:txBody>
      </p:sp>
    </p:spTree>
    <p:extLst>
      <p:ext uri="{BB962C8B-B14F-4D97-AF65-F5344CB8AC3E}">
        <p14:creationId xmlns:p14="http://schemas.microsoft.com/office/powerpoint/2010/main" val="1974292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905000"/>
            <a:ext cx="6858000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8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8210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Data Source and their format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990600"/>
            <a:ext cx="815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The major portion of the data we collected from car trade.com , there are 10 major parameters and 1558 rows out which 3 are of object type column and remaining's are of categorical type columns.</a:t>
            </a:r>
            <a:r>
              <a:rPr lang="en-US" sz="2000" dirty="0">
                <a:effectLst/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667000"/>
            <a:ext cx="4420870" cy="29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048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Results of Exploratory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868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are the interpretation we got from data analysis, For analyzing the data we took the help of data visualization libraries like </a:t>
            </a:r>
            <a:r>
              <a:rPr lang="en-US" dirty="0" err="1"/>
              <a:t>seaborn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plotly,Tableau</a:t>
            </a:r>
            <a:r>
              <a:rPr lang="en-US" dirty="0"/>
              <a:t> software, First we drew the correlation and </a:t>
            </a:r>
            <a:r>
              <a:rPr lang="en-US" dirty="0" err="1"/>
              <a:t>heatmaps</a:t>
            </a:r>
            <a:r>
              <a:rPr lang="en-US" dirty="0"/>
              <a:t> from which we came to know which are the significant variables which decides the second hand car price.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90800"/>
            <a:ext cx="6164580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5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286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/>
              <a:t>1. Average of each class price based on company name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0"/>
          <a:stretch/>
        </p:blipFill>
        <p:spPr bwMode="auto">
          <a:xfrm>
            <a:off x="1143000" y="762000"/>
            <a:ext cx="6156960" cy="43059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914400" y="5334000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above graphs clearly indicates that if you want to travel in Business class choose </a:t>
            </a:r>
            <a:r>
              <a:rPr lang="en-US" dirty="0" err="1"/>
              <a:t>vistara</a:t>
            </a:r>
            <a:r>
              <a:rPr lang="en-US" dirty="0"/>
              <a:t> it has least average </a:t>
            </a:r>
            <a:r>
              <a:rPr lang="en-US" dirty="0" err="1"/>
              <a:t>price,and</a:t>
            </a:r>
            <a:r>
              <a:rPr lang="en-US" dirty="0"/>
              <a:t> for Economy class choose </a:t>
            </a:r>
            <a:r>
              <a:rPr lang="en-US" dirty="0" err="1"/>
              <a:t>IndiGo</a:t>
            </a:r>
            <a:r>
              <a:rPr lang="en-US" dirty="0"/>
              <a:t>, and for Premium Economy go for Air Asia.</a:t>
            </a:r>
          </a:p>
        </p:txBody>
      </p:sp>
    </p:spTree>
    <p:extLst>
      <p:ext uri="{BB962C8B-B14F-4D97-AF65-F5344CB8AC3E}">
        <p14:creationId xmlns:p14="http://schemas.microsoft.com/office/powerpoint/2010/main" val="69856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/>
              <a:t>2. What’s the least price to travel from Delhi and Mumbai to other locations in Economy class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5"/>
          <a:stretch/>
        </p:blipFill>
        <p:spPr bwMode="auto">
          <a:xfrm>
            <a:off x="990600" y="1005840"/>
            <a:ext cx="7242048" cy="52303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1099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81000"/>
            <a:ext cx="8153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2000" dirty="0"/>
              <a:t>If you want to travel from Delhi to Bengaluru in Economy class then </a:t>
            </a:r>
            <a:r>
              <a:rPr lang="en-US" sz="2000" dirty="0" err="1"/>
              <a:t>IndiGo</a:t>
            </a:r>
            <a:r>
              <a:rPr lang="en-US" sz="2000" dirty="0"/>
              <a:t> will offer least price followed by Air India and </a:t>
            </a:r>
            <a:r>
              <a:rPr lang="en-US" sz="2000" dirty="0" err="1"/>
              <a:t>SpaceJet</a:t>
            </a:r>
            <a:r>
              <a:rPr lang="en-US" sz="2000" dirty="0"/>
              <a:t> and </a:t>
            </a:r>
            <a:r>
              <a:rPr lang="en-US" sz="2000" dirty="0" err="1"/>
              <a:t>Vistara</a:t>
            </a:r>
            <a:r>
              <a:rPr lang="en-US" sz="2000" dirty="0"/>
              <a:t> is the costly one.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000" dirty="0"/>
              <a:t>If you want to travel from Delhi to Chennai in Economy class then Go First will offer least price followed by </a:t>
            </a:r>
            <a:r>
              <a:rPr lang="en-US" sz="2000" dirty="0" err="1"/>
              <a:t>SpaceJet</a:t>
            </a:r>
            <a:r>
              <a:rPr lang="en-US" sz="2000" dirty="0"/>
              <a:t> and </a:t>
            </a:r>
            <a:r>
              <a:rPr lang="en-US" sz="2000" dirty="0" err="1"/>
              <a:t>IndiGo</a:t>
            </a:r>
            <a:r>
              <a:rPr lang="en-US" sz="2000" dirty="0"/>
              <a:t> and Air India is the costly one.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000" dirty="0"/>
              <a:t>If you want to travel from Delhi to Hyderabad in Economy class then Air India will offer least price followed by </a:t>
            </a:r>
            <a:r>
              <a:rPr lang="en-US" sz="2000" dirty="0" err="1"/>
              <a:t>GoFirst</a:t>
            </a:r>
            <a:r>
              <a:rPr lang="en-US" sz="2000" dirty="0"/>
              <a:t> and </a:t>
            </a:r>
            <a:r>
              <a:rPr lang="en-US" sz="2000" dirty="0" err="1"/>
              <a:t>Vistara</a:t>
            </a:r>
            <a:r>
              <a:rPr lang="en-US" sz="2000" dirty="0"/>
              <a:t> and Air Asia is the costly one.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000" dirty="0"/>
              <a:t>If you want to travel from Delhi to Kolkata in Economy class then Air India will offer least price followed by </a:t>
            </a:r>
            <a:r>
              <a:rPr lang="en-US" sz="2000" dirty="0" err="1"/>
              <a:t>IndiGO</a:t>
            </a:r>
            <a:r>
              <a:rPr lang="en-US" sz="2000" dirty="0"/>
              <a:t> and </a:t>
            </a:r>
            <a:r>
              <a:rPr lang="en-US" sz="2000" dirty="0" err="1"/>
              <a:t>Vistara</a:t>
            </a:r>
            <a:r>
              <a:rPr lang="en-US" sz="2000" dirty="0"/>
              <a:t> and </a:t>
            </a:r>
            <a:r>
              <a:rPr lang="en-US" sz="2000" dirty="0" err="1"/>
              <a:t>SpaceJet</a:t>
            </a:r>
            <a:r>
              <a:rPr lang="en-US" sz="2000" dirty="0"/>
              <a:t> is the costly one.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000" dirty="0"/>
              <a:t>If you want to travel from Delhi to Mumbai in Economy class then </a:t>
            </a:r>
            <a:r>
              <a:rPr lang="en-US" sz="2000" dirty="0" err="1"/>
              <a:t>SpaceJet</a:t>
            </a:r>
            <a:r>
              <a:rPr lang="en-US" sz="2000" dirty="0"/>
              <a:t> will offer least price followed by Air India and </a:t>
            </a:r>
            <a:r>
              <a:rPr lang="en-US" sz="2000" dirty="0" err="1"/>
              <a:t>IndiGo</a:t>
            </a:r>
            <a:r>
              <a:rPr lang="en-US" sz="2000" dirty="0"/>
              <a:t> and Air Asia is the costly one.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000" dirty="0"/>
              <a:t>If you want to travel from Mumbai to Bengaluru in Economy class then </a:t>
            </a:r>
            <a:r>
              <a:rPr lang="en-US" sz="2000" dirty="0" err="1"/>
              <a:t>IndiGo</a:t>
            </a:r>
            <a:r>
              <a:rPr lang="en-US" sz="2000" dirty="0"/>
              <a:t> will offer least price followed by </a:t>
            </a:r>
            <a:r>
              <a:rPr lang="en-US" sz="2000" dirty="0" err="1"/>
              <a:t>Vistara</a:t>
            </a:r>
            <a:r>
              <a:rPr lang="en-US" sz="2000" dirty="0"/>
              <a:t> and Air India and </a:t>
            </a:r>
            <a:r>
              <a:rPr lang="en-US" sz="2000" dirty="0" err="1"/>
              <a:t>SpaceJet</a:t>
            </a:r>
            <a:r>
              <a:rPr lang="en-US" sz="2000" dirty="0"/>
              <a:t> is the costly one.</a:t>
            </a:r>
          </a:p>
        </p:txBody>
      </p:sp>
    </p:spTree>
    <p:extLst>
      <p:ext uri="{BB962C8B-B14F-4D97-AF65-F5344CB8AC3E}">
        <p14:creationId xmlns:p14="http://schemas.microsoft.com/office/powerpoint/2010/main" val="329548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3048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3.What’s the least price to travel from Delhi and Mumbai to other locations in Premium Economy class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t="4711"/>
          <a:stretch/>
        </p:blipFill>
        <p:spPr bwMode="auto">
          <a:xfrm>
            <a:off x="1828800" y="957227"/>
            <a:ext cx="5943600" cy="31575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685800" y="4114800"/>
            <a:ext cx="754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1600" dirty="0"/>
              <a:t>If you want to travel from Delhi to Bengaluru in </a:t>
            </a:r>
            <a:r>
              <a:rPr lang="en-US" sz="1600" dirty="0" err="1"/>
              <a:t>PremiumEconomy</a:t>
            </a:r>
            <a:r>
              <a:rPr lang="en-US" sz="1600" dirty="0"/>
              <a:t> class then </a:t>
            </a:r>
            <a:r>
              <a:rPr lang="en-US" sz="1600" dirty="0" err="1"/>
              <a:t>Vistara</a:t>
            </a:r>
            <a:r>
              <a:rPr lang="en-US" sz="1600" dirty="0"/>
              <a:t> is the best choice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600" dirty="0"/>
              <a:t>If you want to travel from Delhi to Chennai in Premium Economy class then </a:t>
            </a:r>
            <a:r>
              <a:rPr lang="en-US" sz="1600" dirty="0" err="1"/>
              <a:t>Vistara</a:t>
            </a:r>
            <a:r>
              <a:rPr lang="en-US" sz="1600" dirty="0"/>
              <a:t> is the best choice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600" dirty="0"/>
              <a:t>If you want to travel from Delhi to Hyderabad in Premium Economy class then </a:t>
            </a:r>
            <a:r>
              <a:rPr lang="en-US" sz="1600" dirty="0" err="1"/>
              <a:t>Vistara</a:t>
            </a:r>
            <a:endParaRPr lang="en-US" sz="16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600" dirty="0"/>
              <a:t>If you want to travel from Delhi to Kolkata in Premium Economy class then Air Asia is the cheapest one followed by </a:t>
            </a:r>
            <a:r>
              <a:rPr lang="en-US" sz="1600" dirty="0" err="1"/>
              <a:t>GoFirst</a:t>
            </a:r>
            <a:r>
              <a:rPr lang="en-US" sz="1600" dirty="0"/>
              <a:t> and </a:t>
            </a:r>
            <a:r>
              <a:rPr lang="en-US" sz="1600" dirty="0" err="1"/>
              <a:t>SpiceJet</a:t>
            </a:r>
            <a:endParaRPr lang="en-US" sz="16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600" dirty="0"/>
              <a:t>If you want to travel from Delhi to Mumbai and Mumbai to Bengaluru in Premium Economy class then </a:t>
            </a:r>
            <a:r>
              <a:rPr lang="en-US" sz="1600" dirty="0" err="1"/>
              <a:t>Vistara</a:t>
            </a:r>
            <a:r>
              <a:rPr lang="en-US" sz="1600" dirty="0"/>
              <a:t> is the best choice.</a:t>
            </a:r>
          </a:p>
        </p:txBody>
      </p:sp>
    </p:spTree>
    <p:extLst>
      <p:ext uri="{BB962C8B-B14F-4D97-AF65-F5344CB8AC3E}">
        <p14:creationId xmlns:p14="http://schemas.microsoft.com/office/powerpoint/2010/main" val="193446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2286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4.What’s the least price to travel from Delhi and Mumbai to other locations in Business class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4"/>
          <a:stretch/>
        </p:blipFill>
        <p:spPr bwMode="auto">
          <a:xfrm>
            <a:off x="1272984" y="762001"/>
            <a:ext cx="6530975" cy="40385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tangle 7"/>
          <p:cNvSpPr/>
          <p:nvPr/>
        </p:nvSpPr>
        <p:spPr>
          <a:xfrm>
            <a:off x="685800" y="4818888"/>
            <a:ext cx="8000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If you want to go from Delhi to Bengaluru Chennai or Hyderabad or Mumbai or Mumbai to Bengaluru then </a:t>
            </a:r>
            <a:r>
              <a:rPr lang="en-US" dirty="0" err="1"/>
              <a:t>vistara</a:t>
            </a:r>
            <a:r>
              <a:rPr lang="en-US" dirty="0"/>
              <a:t> is the only available as per this data at this moment, It may vary on coming days.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If you want to go from Delhi to Kolkata in Business class then Air Asia is the cheapest one followed by </a:t>
            </a:r>
            <a:r>
              <a:rPr lang="en-US" dirty="0" err="1"/>
              <a:t>GoFirst</a:t>
            </a:r>
            <a:r>
              <a:rPr lang="en-US" dirty="0"/>
              <a:t> and </a:t>
            </a:r>
            <a:r>
              <a:rPr lang="en-US" dirty="0" err="1"/>
              <a:t>SpaceJet</a:t>
            </a:r>
            <a:r>
              <a:rPr lang="en-US" dirty="0"/>
              <a:t> and </a:t>
            </a:r>
            <a:r>
              <a:rPr lang="en-US" dirty="0" err="1"/>
              <a:t>Vistara</a:t>
            </a:r>
            <a:r>
              <a:rPr lang="en-US" dirty="0"/>
              <a:t> is the costliest one according to this data.</a:t>
            </a:r>
          </a:p>
        </p:txBody>
      </p:sp>
    </p:spTree>
    <p:extLst>
      <p:ext uri="{BB962C8B-B14F-4D97-AF65-F5344CB8AC3E}">
        <p14:creationId xmlns:p14="http://schemas.microsoft.com/office/powerpoint/2010/main" val="167716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1814</Words>
  <Application>Microsoft Office PowerPoint</Application>
  <PresentationFormat>On-screen Show (4:3)</PresentationFormat>
  <Paragraphs>92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26</cp:revision>
  <dcterms:created xsi:type="dcterms:W3CDTF">2021-09-29T07:23:18Z</dcterms:created>
  <dcterms:modified xsi:type="dcterms:W3CDTF">2023-01-10T08:20:43Z</dcterms:modified>
</cp:coreProperties>
</file>