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88825"/>
  <p:notesSz cx="6858000" cy="9144000"/>
  <p:embeddedFontLst>
    <p:embeddedFont>
      <p:font typeface="Constantia"/>
      <p:regular r:id="rId27"/>
      <p:bold r:id="rId28"/>
      <p:italic r:id="rId29"/>
      <p:boldItalic r:id="rId30"/>
    </p:embeddedFont>
    <p:embeddedFont>
      <p:font typeface="Book Antiqua"/>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9" roundtripDataSignature="AMtx7mjAn2uW6BJzm7kbwqt/o/BxIKJo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 orient="horz"/>
        <p:guide pos="3792" orient="horz"/>
        <p:guide pos="959"/>
        <p:guide pos="671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regular.fntdata"/><Relationship Id="rId30" Type="http://schemas.openxmlformats.org/officeDocument/2006/relationships/font" Target="fonts/Constantia-boldItalic.fntdata"/><Relationship Id="rId11" Type="http://schemas.openxmlformats.org/officeDocument/2006/relationships/slide" Target="slides/slide6.xml"/><Relationship Id="rId33" Type="http://schemas.openxmlformats.org/officeDocument/2006/relationships/font" Target="fonts/BookAntiqua-italic.fntdata"/><Relationship Id="rId10" Type="http://schemas.openxmlformats.org/officeDocument/2006/relationships/slide" Target="slides/slide5.xml"/><Relationship Id="rId32" Type="http://schemas.openxmlformats.org/officeDocument/2006/relationships/font" Target="fonts/BookAntiqua-bold.fntdata"/><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font" Target="fonts/BookAntiqua-boldItalic.fntdata"/><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3"/>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23"/>
          <p:cNvSpPr/>
          <p:nvPr/>
        </p:nvSpPr>
        <p:spPr>
          <a:xfrm>
            <a:off x="121888" y="101600"/>
            <a:ext cx="11945049"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23"/>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p:nvPr/>
        </p:nvSpPr>
        <p:spPr>
          <a:xfrm>
            <a:off x="460467" y="2942602"/>
            <a:ext cx="9528093" cy="24638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 name="Google Shape;25;p23"/>
          <p:cNvSpPr/>
          <p:nvPr/>
        </p:nvSpPr>
        <p:spPr>
          <a:xfrm>
            <a:off x="10094240" y="2944634"/>
            <a:ext cx="1586717" cy="2459736"/>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23"/>
          <p:cNvSpPr/>
          <p:nvPr/>
        </p:nvSpPr>
        <p:spPr>
          <a:xfrm>
            <a:off x="10280941" y="3136658"/>
            <a:ext cx="1213316" cy="2075688"/>
          </a:xfrm>
          <a:prstGeom prst="rect">
            <a:avLst/>
          </a:prstGeom>
          <a:solidFill>
            <a:schemeClr val="accent3">
              <a:alpha val="69803"/>
            </a:schemeClr>
          </a:solidFill>
          <a:ln cap="flat" cmpd="sng"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 name="Google Shape;27;p23"/>
          <p:cNvSpPr/>
          <p:nvPr/>
        </p:nvSpPr>
        <p:spPr>
          <a:xfrm>
            <a:off x="593823" y="3055622"/>
            <a:ext cx="9261381" cy="22453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8" name="Google Shape;28;p23"/>
          <p:cNvSpPr txBox="1"/>
          <p:nvPr>
            <p:ph idx="12" type="sldNum"/>
          </p:nvPr>
        </p:nvSpPr>
        <p:spPr>
          <a:xfrm>
            <a:off x="10379731" y="4625268"/>
            <a:ext cx="1015735" cy="457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47534C"/>
                </a:solidFill>
                <a:latin typeface="Century Gothic"/>
                <a:ea typeface="Century Gothic"/>
                <a:cs typeface="Century Gothic"/>
                <a:sym typeface="Century Gothic"/>
              </a:defRPr>
            </a:lvl1pPr>
            <a:lvl2pPr indent="0" lvl="1" marL="0" algn="ctr">
              <a:spcBef>
                <a:spcPts val="0"/>
              </a:spcBef>
              <a:buNone/>
              <a:defRPr b="0" i="0" sz="2800" u="none" cap="none" strike="noStrike">
                <a:solidFill>
                  <a:srgbClr val="47534C"/>
                </a:solidFill>
                <a:latin typeface="Century Gothic"/>
                <a:ea typeface="Century Gothic"/>
                <a:cs typeface="Century Gothic"/>
                <a:sym typeface="Century Gothic"/>
              </a:defRPr>
            </a:lvl2pPr>
            <a:lvl3pPr indent="0" lvl="2" marL="0" algn="ctr">
              <a:spcBef>
                <a:spcPts val="0"/>
              </a:spcBef>
              <a:buNone/>
              <a:defRPr b="0" i="0" sz="2800" u="none" cap="none" strike="noStrike">
                <a:solidFill>
                  <a:srgbClr val="47534C"/>
                </a:solidFill>
                <a:latin typeface="Century Gothic"/>
                <a:ea typeface="Century Gothic"/>
                <a:cs typeface="Century Gothic"/>
                <a:sym typeface="Century Gothic"/>
              </a:defRPr>
            </a:lvl3pPr>
            <a:lvl4pPr indent="0" lvl="3" marL="0" algn="ctr">
              <a:spcBef>
                <a:spcPts val="0"/>
              </a:spcBef>
              <a:buNone/>
              <a:defRPr b="0" i="0" sz="2800" u="none" cap="none" strike="noStrike">
                <a:solidFill>
                  <a:srgbClr val="47534C"/>
                </a:solidFill>
                <a:latin typeface="Century Gothic"/>
                <a:ea typeface="Century Gothic"/>
                <a:cs typeface="Century Gothic"/>
                <a:sym typeface="Century Gothic"/>
              </a:defRPr>
            </a:lvl4pPr>
            <a:lvl5pPr indent="0" lvl="4" marL="0" algn="ctr">
              <a:spcBef>
                <a:spcPts val="0"/>
              </a:spcBef>
              <a:buNone/>
              <a:defRPr b="0" i="0" sz="2800" u="none" cap="none" strike="noStrike">
                <a:solidFill>
                  <a:srgbClr val="47534C"/>
                </a:solidFill>
                <a:latin typeface="Century Gothic"/>
                <a:ea typeface="Century Gothic"/>
                <a:cs typeface="Century Gothic"/>
                <a:sym typeface="Century Gothic"/>
              </a:defRPr>
            </a:lvl5pPr>
            <a:lvl6pPr indent="0" lvl="5" marL="0" algn="ctr">
              <a:spcBef>
                <a:spcPts val="0"/>
              </a:spcBef>
              <a:buNone/>
              <a:defRPr b="0" i="0" sz="2800" u="none" cap="none" strike="noStrike">
                <a:solidFill>
                  <a:srgbClr val="47534C"/>
                </a:solidFill>
                <a:latin typeface="Century Gothic"/>
                <a:ea typeface="Century Gothic"/>
                <a:cs typeface="Century Gothic"/>
                <a:sym typeface="Century Gothic"/>
              </a:defRPr>
            </a:lvl6pPr>
            <a:lvl7pPr indent="0" lvl="6" marL="0" algn="ctr">
              <a:spcBef>
                <a:spcPts val="0"/>
              </a:spcBef>
              <a:buNone/>
              <a:defRPr b="0" i="0" sz="2800" u="none" cap="none" strike="noStrike">
                <a:solidFill>
                  <a:srgbClr val="47534C"/>
                </a:solidFill>
                <a:latin typeface="Century Gothic"/>
                <a:ea typeface="Century Gothic"/>
                <a:cs typeface="Century Gothic"/>
                <a:sym typeface="Century Gothic"/>
              </a:defRPr>
            </a:lvl7pPr>
            <a:lvl8pPr indent="0" lvl="7" marL="0" algn="ctr">
              <a:spcBef>
                <a:spcPts val="0"/>
              </a:spcBef>
              <a:buNone/>
              <a:defRPr b="0" i="0" sz="2800" u="none" cap="none" strike="noStrike">
                <a:solidFill>
                  <a:srgbClr val="47534C"/>
                </a:solidFill>
                <a:latin typeface="Century Gothic"/>
                <a:ea typeface="Century Gothic"/>
                <a:cs typeface="Century Gothic"/>
                <a:sym typeface="Century Gothic"/>
              </a:defRPr>
            </a:lvl8pPr>
            <a:lvl9pPr indent="0" lvl="8" marL="0" algn="ctr">
              <a:spcBef>
                <a:spcPts val="0"/>
              </a:spcBef>
              <a:buNone/>
              <a:defRPr b="0" i="0" sz="2800" u="none" cap="none" strike="noStrike">
                <a:solidFill>
                  <a:srgbClr val="47534C"/>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23"/>
          <p:cNvSpPr/>
          <p:nvPr/>
        </p:nvSpPr>
        <p:spPr>
          <a:xfrm>
            <a:off x="722241" y="4559277"/>
            <a:ext cx="9004542"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23"/>
          <p:cNvSpPr/>
          <p:nvPr/>
        </p:nvSpPr>
        <p:spPr>
          <a:xfrm>
            <a:off x="718441" y="3139440"/>
            <a:ext cx="9012143" cy="2077720"/>
          </a:xfrm>
          <a:prstGeom prst="rect">
            <a:avLst/>
          </a:prstGeom>
          <a:no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 name="Google Shape;31;p23"/>
          <p:cNvSpPr txBox="1"/>
          <p:nvPr>
            <p:ph idx="1" type="subTitle"/>
          </p:nvPr>
        </p:nvSpPr>
        <p:spPr>
          <a:xfrm>
            <a:off x="856850" y="4648200"/>
            <a:ext cx="8735325" cy="457200"/>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SzPts val="1800"/>
              <a:buNone/>
              <a:defRPr sz="1800" cap="none">
                <a:solidFill>
                  <a:srgbClr val="FFFFFF"/>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p:txBody>
      </p:sp>
      <p:sp>
        <p:nvSpPr>
          <p:cNvPr id="32" name="Google Shape;32;p23"/>
          <p:cNvSpPr txBox="1"/>
          <p:nvPr>
            <p:ph type="ctrTitle"/>
          </p:nvPr>
        </p:nvSpPr>
        <p:spPr>
          <a:xfrm>
            <a:off x="806063" y="3227034"/>
            <a:ext cx="8836898" cy="121920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47534C"/>
              </a:buClr>
              <a:buSzPts val="4000"/>
              <a:buFont typeface="Book Antiqua"/>
              <a:buNone/>
              <a:defRPr sz="4000">
                <a:solidFill>
                  <a:srgbClr val="4753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1" name="Shape 101"/>
        <p:cNvGrpSpPr/>
        <p:nvPr/>
      </p:nvGrpSpPr>
      <p:grpSpPr>
        <a:xfrm>
          <a:off x="0" y="0"/>
          <a:ext cx="0" cy="0"/>
          <a:chOff x="0" y="0"/>
          <a:chExt cx="0" cy="0"/>
        </a:xfrm>
      </p:grpSpPr>
      <p:sp>
        <p:nvSpPr>
          <p:cNvPr id="102" name="Google Shape;102;p32"/>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32"/>
          <p:cNvSpPr/>
          <p:nvPr/>
        </p:nvSpPr>
        <p:spPr>
          <a:xfrm>
            <a:off x="121888" y="101600"/>
            <a:ext cx="11945049"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4" name="Google Shape;104;p32"/>
          <p:cNvSpPr txBox="1"/>
          <p:nvPr>
            <p:ph idx="1" type="body"/>
          </p:nvPr>
        </p:nvSpPr>
        <p:spPr>
          <a:xfrm>
            <a:off x="5180250" y="685800"/>
            <a:ext cx="6094413" cy="525780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05" name="Google Shape;105;p32"/>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2"/>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2"/>
          <p:cNvSpPr/>
          <p:nvPr/>
        </p:nvSpPr>
        <p:spPr>
          <a:xfrm>
            <a:off x="746517" y="1505712"/>
            <a:ext cx="3621145" cy="3523488"/>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9" name="Google Shape;109;p32"/>
          <p:cNvSpPr/>
          <p:nvPr/>
        </p:nvSpPr>
        <p:spPr>
          <a:xfrm>
            <a:off x="902018" y="1642472"/>
            <a:ext cx="3310143" cy="3234328"/>
          </a:xfrm>
          <a:prstGeom prst="rect">
            <a:avLst/>
          </a:prstGeom>
          <a:solidFill>
            <a:srgbClr val="FFFFFF"/>
          </a:solid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0" name="Google Shape;110;p32"/>
          <p:cNvSpPr txBox="1"/>
          <p:nvPr>
            <p:ph idx="2" type="body"/>
          </p:nvPr>
        </p:nvSpPr>
        <p:spPr>
          <a:xfrm>
            <a:off x="1025066" y="2971800"/>
            <a:ext cx="3064047" cy="17526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400"/>
              <a:buNone/>
              <a:defRPr sz="1400">
                <a:solidFill>
                  <a:srgbClr val="47534C"/>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1" name="Google Shape;111;p32"/>
          <p:cNvSpPr txBox="1"/>
          <p:nvPr>
            <p:ph type="title"/>
          </p:nvPr>
        </p:nvSpPr>
        <p:spPr>
          <a:xfrm>
            <a:off x="1025066" y="1734312"/>
            <a:ext cx="3064047" cy="11916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B7C72"/>
              </a:buClr>
              <a:buSzPts val="2000"/>
              <a:buFont typeface="Book Antiqua"/>
              <a:buNone/>
              <a:defRPr b="0" sz="200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33"/>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3"/>
          <p:cNvSpPr txBox="1"/>
          <p:nvPr>
            <p:ph idx="1" type="body"/>
          </p:nvPr>
        </p:nvSpPr>
        <p:spPr>
          <a:xfrm rot="5400000">
            <a:off x="3907631" y="-1545589"/>
            <a:ext cx="4373563" cy="1096994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33"/>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8" name="Shape 118"/>
        <p:cNvGrpSpPr/>
        <p:nvPr/>
      </p:nvGrpSpPr>
      <p:grpSpPr>
        <a:xfrm>
          <a:off x="0" y="0"/>
          <a:ext cx="0" cy="0"/>
          <a:chOff x="0" y="0"/>
          <a:chExt cx="0" cy="0"/>
        </a:xfrm>
      </p:grpSpPr>
      <p:sp>
        <p:nvSpPr>
          <p:cNvPr id="119" name="Google Shape;119;p34"/>
          <p:cNvSpPr/>
          <p:nvPr/>
        </p:nvSpPr>
        <p:spPr>
          <a:xfrm>
            <a:off x="9146554" y="228600"/>
            <a:ext cx="2478394" cy="6122634"/>
          </a:xfrm>
          <a:prstGeom prst="rect">
            <a:avLst/>
          </a:prstGeom>
          <a:solidFill>
            <a:srgbClr val="FFFFFF">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0" name="Google Shape;120;p34"/>
          <p:cNvSpPr/>
          <p:nvPr/>
        </p:nvSpPr>
        <p:spPr>
          <a:xfrm>
            <a:off x="9271219" y="351410"/>
            <a:ext cx="2229066" cy="587701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1" name="Google Shape;121;p34"/>
          <p:cNvSpPr txBox="1"/>
          <p:nvPr>
            <p:ph type="title"/>
          </p:nvPr>
        </p:nvSpPr>
        <p:spPr>
          <a:xfrm rot="5400000">
            <a:off x="7491261" y="2299823"/>
            <a:ext cx="5788981" cy="198019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4"/>
          <p:cNvSpPr txBox="1"/>
          <p:nvPr>
            <p:ph idx="1" type="body"/>
          </p:nvPr>
        </p:nvSpPr>
        <p:spPr>
          <a:xfrm rot="5400000">
            <a:off x="1827569" y="-837128"/>
            <a:ext cx="5791201" cy="822745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34"/>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26" name="Shape 126"/>
        <p:cNvGrpSpPr/>
        <p:nvPr/>
      </p:nvGrpSpPr>
      <p:grpSpPr>
        <a:xfrm>
          <a:off x="0" y="0"/>
          <a:ext cx="0" cy="0"/>
          <a:chOff x="0" y="0"/>
          <a:chExt cx="0" cy="0"/>
        </a:xfrm>
      </p:grpSpPr>
      <p:sp>
        <p:nvSpPr>
          <p:cNvPr id="127" name="Google Shape;127;g1d7da3cc870_0_664"/>
          <p:cNvSpPr/>
          <p:nvPr/>
        </p:nvSpPr>
        <p:spPr>
          <a:xfrm>
            <a:off x="0" y="0"/>
            <a:ext cx="12188700" cy="6858000"/>
          </a:xfrm>
          <a:prstGeom prst="rect">
            <a:avLst/>
          </a:prstGeom>
          <a:solidFill>
            <a:srgbClr val="3F3F3F"/>
          </a:solidFill>
          <a:ln>
            <a:noFill/>
          </a:ln>
        </p:spPr>
        <p:txBody>
          <a:bodyPr anchorCtr="0" anchor="ctr" bIns="60925" lIns="121875" spcFirstLastPara="1" rIns="121875" wrap="square" tIns="60925">
            <a:noAutofit/>
          </a:bodyPr>
          <a:lstStyle/>
          <a:p>
            <a:pPr indent="0" lvl="0" marL="0" rtl="0" algn="l">
              <a:spcBef>
                <a:spcPts val="0"/>
              </a:spcBef>
              <a:spcAft>
                <a:spcPts val="0"/>
              </a:spcAft>
              <a:buNone/>
            </a:pPr>
            <a:r>
              <a:t/>
            </a:r>
            <a:endParaRPr/>
          </a:p>
        </p:txBody>
      </p:sp>
      <p:sp>
        <p:nvSpPr>
          <p:cNvPr id="128" name="Google Shape;128;g1d7da3cc870_0_664"/>
          <p:cNvSpPr/>
          <p:nvPr/>
        </p:nvSpPr>
        <p:spPr>
          <a:xfrm>
            <a:off x="0" y="4851400"/>
            <a:ext cx="12188700" cy="20064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g1d7da3cc870_0_664"/>
          <p:cNvSpPr/>
          <p:nvPr/>
        </p:nvSpPr>
        <p:spPr>
          <a:xfrm>
            <a:off x="1277967" y="987533"/>
            <a:ext cx="75900" cy="1005300"/>
          </a:xfrm>
          <a:prstGeom prst="rect">
            <a:avLst/>
          </a:prstGeom>
          <a:solidFill>
            <a:srgbClr val="EE2214"/>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g1d7da3cc870_0_664"/>
          <p:cNvSpPr txBox="1"/>
          <p:nvPr>
            <p:ph type="ctrTitle"/>
          </p:nvPr>
        </p:nvSpPr>
        <p:spPr>
          <a:xfrm>
            <a:off x="1685094" y="883367"/>
            <a:ext cx="8370600" cy="3561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FFFFFF"/>
              </a:buClr>
              <a:buSzPts val="6400"/>
              <a:buNone/>
              <a:defRPr sz="6400">
                <a:solidFill>
                  <a:srgbClr val="FFFFFF"/>
                </a:solidFill>
              </a:defRPr>
            </a:lvl1pPr>
            <a:lvl2pPr lvl="1" rtl="0" algn="l">
              <a:lnSpc>
                <a:spcPct val="100000"/>
              </a:lnSpc>
              <a:spcBef>
                <a:spcPts val="0"/>
              </a:spcBef>
              <a:spcAft>
                <a:spcPts val="0"/>
              </a:spcAft>
              <a:buClr>
                <a:srgbClr val="FFFFFF"/>
              </a:buClr>
              <a:buSzPts val="6400"/>
              <a:buNone/>
              <a:defRPr sz="6400">
                <a:solidFill>
                  <a:srgbClr val="FFFFFF"/>
                </a:solidFill>
              </a:defRPr>
            </a:lvl2pPr>
            <a:lvl3pPr lvl="2" rtl="0" algn="l">
              <a:lnSpc>
                <a:spcPct val="100000"/>
              </a:lnSpc>
              <a:spcBef>
                <a:spcPts val="0"/>
              </a:spcBef>
              <a:spcAft>
                <a:spcPts val="0"/>
              </a:spcAft>
              <a:buClr>
                <a:srgbClr val="FFFFFF"/>
              </a:buClr>
              <a:buSzPts val="6400"/>
              <a:buNone/>
              <a:defRPr sz="6400">
                <a:solidFill>
                  <a:srgbClr val="FFFFFF"/>
                </a:solidFill>
              </a:defRPr>
            </a:lvl3pPr>
            <a:lvl4pPr lvl="3" rtl="0" algn="l">
              <a:lnSpc>
                <a:spcPct val="100000"/>
              </a:lnSpc>
              <a:spcBef>
                <a:spcPts val="0"/>
              </a:spcBef>
              <a:spcAft>
                <a:spcPts val="0"/>
              </a:spcAft>
              <a:buClr>
                <a:srgbClr val="FFFFFF"/>
              </a:buClr>
              <a:buSzPts val="6400"/>
              <a:buNone/>
              <a:defRPr sz="6400">
                <a:solidFill>
                  <a:srgbClr val="FFFFFF"/>
                </a:solidFill>
              </a:defRPr>
            </a:lvl4pPr>
            <a:lvl5pPr lvl="4" rtl="0" algn="l">
              <a:lnSpc>
                <a:spcPct val="100000"/>
              </a:lnSpc>
              <a:spcBef>
                <a:spcPts val="0"/>
              </a:spcBef>
              <a:spcAft>
                <a:spcPts val="0"/>
              </a:spcAft>
              <a:buClr>
                <a:srgbClr val="FFFFFF"/>
              </a:buClr>
              <a:buSzPts val="6400"/>
              <a:buNone/>
              <a:defRPr sz="6400">
                <a:solidFill>
                  <a:srgbClr val="FFFFFF"/>
                </a:solidFill>
              </a:defRPr>
            </a:lvl5pPr>
            <a:lvl6pPr lvl="5" rtl="0" algn="l">
              <a:lnSpc>
                <a:spcPct val="100000"/>
              </a:lnSpc>
              <a:spcBef>
                <a:spcPts val="0"/>
              </a:spcBef>
              <a:spcAft>
                <a:spcPts val="0"/>
              </a:spcAft>
              <a:buClr>
                <a:srgbClr val="FFFFFF"/>
              </a:buClr>
              <a:buSzPts val="6400"/>
              <a:buNone/>
              <a:defRPr sz="6400">
                <a:solidFill>
                  <a:srgbClr val="FFFFFF"/>
                </a:solidFill>
              </a:defRPr>
            </a:lvl6pPr>
            <a:lvl7pPr lvl="6" rtl="0" algn="l">
              <a:lnSpc>
                <a:spcPct val="100000"/>
              </a:lnSpc>
              <a:spcBef>
                <a:spcPts val="0"/>
              </a:spcBef>
              <a:spcAft>
                <a:spcPts val="0"/>
              </a:spcAft>
              <a:buClr>
                <a:srgbClr val="FFFFFF"/>
              </a:buClr>
              <a:buSzPts val="6400"/>
              <a:buNone/>
              <a:defRPr sz="6400">
                <a:solidFill>
                  <a:srgbClr val="FFFFFF"/>
                </a:solidFill>
              </a:defRPr>
            </a:lvl7pPr>
            <a:lvl8pPr lvl="7" rtl="0" algn="l">
              <a:lnSpc>
                <a:spcPct val="100000"/>
              </a:lnSpc>
              <a:spcBef>
                <a:spcPts val="0"/>
              </a:spcBef>
              <a:spcAft>
                <a:spcPts val="0"/>
              </a:spcAft>
              <a:buClr>
                <a:srgbClr val="FFFFFF"/>
              </a:buClr>
              <a:buSzPts val="6400"/>
              <a:buNone/>
              <a:defRPr sz="6400">
                <a:solidFill>
                  <a:srgbClr val="FFFFFF"/>
                </a:solidFill>
              </a:defRPr>
            </a:lvl8pPr>
            <a:lvl9pPr lvl="8" rtl="0" algn="l">
              <a:lnSpc>
                <a:spcPct val="100000"/>
              </a:lnSpc>
              <a:spcBef>
                <a:spcPts val="0"/>
              </a:spcBef>
              <a:spcAft>
                <a:spcPts val="0"/>
              </a:spcAft>
              <a:buClr>
                <a:srgbClr val="FFFFFF"/>
              </a:buClr>
              <a:buSzPts val="6400"/>
              <a:buNone/>
              <a:defRPr sz="6400">
                <a:solidFill>
                  <a:srgbClr val="FFFFFF"/>
                </a:solidFill>
              </a:defRPr>
            </a:lvl9pPr>
          </a:lstStyle>
          <a:p/>
        </p:txBody>
      </p:sp>
      <p:sp>
        <p:nvSpPr>
          <p:cNvPr id="131" name="Google Shape;131;g1d7da3cc870_0_664"/>
          <p:cNvSpPr txBox="1"/>
          <p:nvPr>
            <p:ph idx="1" type="subTitle"/>
          </p:nvPr>
        </p:nvSpPr>
        <p:spPr>
          <a:xfrm>
            <a:off x="1685094" y="5490600"/>
            <a:ext cx="8370600" cy="7272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480"/>
              </a:spcBef>
              <a:spcAft>
                <a:spcPts val="0"/>
              </a:spcAft>
              <a:buClr>
                <a:srgbClr val="616161"/>
              </a:buClr>
              <a:buSzPts val="2700"/>
              <a:buNone/>
              <a:defRPr sz="2700">
                <a:solidFill>
                  <a:srgbClr val="616161"/>
                </a:solidFill>
              </a:defRPr>
            </a:lvl1pPr>
            <a:lvl2pPr lvl="1" rtl="0" algn="l">
              <a:lnSpc>
                <a:spcPct val="100000"/>
              </a:lnSpc>
              <a:spcBef>
                <a:spcPts val="400"/>
              </a:spcBef>
              <a:spcAft>
                <a:spcPts val="0"/>
              </a:spcAft>
              <a:buClr>
                <a:srgbClr val="616161"/>
              </a:buClr>
              <a:buSzPts val="2700"/>
              <a:buNone/>
              <a:defRPr sz="2700">
                <a:solidFill>
                  <a:srgbClr val="616161"/>
                </a:solidFill>
              </a:defRPr>
            </a:lvl2pPr>
            <a:lvl3pPr lvl="2" rtl="0" algn="l">
              <a:lnSpc>
                <a:spcPct val="100000"/>
              </a:lnSpc>
              <a:spcBef>
                <a:spcPts val="360"/>
              </a:spcBef>
              <a:spcAft>
                <a:spcPts val="0"/>
              </a:spcAft>
              <a:buClr>
                <a:srgbClr val="616161"/>
              </a:buClr>
              <a:buSzPts val="2700"/>
              <a:buNone/>
              <a:defRPr sz="2700">
                <a:solidFill>
                  <a:srgbClr val="616161"/>
                </a:solidFill>
              </a:defRPr>
            </a:lvl3pPr>
            <a:lvl4pPr lvl="3" rtl="0" algn="l">
              <a:lnSpc>
                <a:spcPct val="100000"/>
              </a:lnSpc>
              <a:spcBef>
                <a:spcPts val="320"/>
              </a:spcBef>
              <a:spcAft>
                <a:spcPts val="0"/>
              </a:spcAft>
              <a:buClr>
                <a:srgbClr val="616161"/>
              </a:buClr>
              <a:buSzPts val="2700"/>
              <a:buNone/>
              <a:defRPr sz="2700">
                <a:solidFill>
                  <a:srgbClr val="616161"/>
                </a:solidFill>
              </a:defRPr>
            </a:lvl4pPr>
            <a:lvl5pPr lvl="4" rtl="0" algn="l">
              <a:lnSpc>
                <a:spcPct val="100000"/>
              </a:lnSpc>
              <a:spcBef>
                <a:spcPts val="320"/>
              </a:spcBef>
              <a:spcAft>
                <a:spcPts val="0"/>
              </a:spcAft>
              <a:buClr>
                <a:srgbClr val="616161"/>
              </a:buClr>
              <a:buSzPts val="2700"/>
              <a:buNone/>
              <a:defRPr sz="2700">
                <a:solidFill>
                  <a:srgbClr val="616161"/>
                </a:solidFill>
              </a:defRPr>
            </a:lvl5pPr>
            <a:lvl6pPr lvl="5" rtl="0" algn="l">
              <a:lnSpc>
                <a:spcPct val="100000"/>
              </a:lnSpc>
              <a:spcBef>
                <a:spcPts val="280"/>
              </a:spcBef>
              <a:spcAft>
                <a:spcPts val="0"/>
              </a:spcAft>
              <a:buClr>
                <a:srgbClr val="616161"/>
              </a:buClr>
              <a:buSzPts val="2700"/>
              <a:buNone/>
              <a:defRPr sz="2700">
                <a:solidFill>
                  <a:srgbClr val="616161"/>
                </a:solidFill>
              </a:defRPr>
            </a:lvl6pPr>
            <a:lvl7pPr lvl="6" rtl="0" algn="l">
              <a:lnSpc>
                <a:spcPct val="100000"/>
              </a:lnSpc>
              <a:spcBef>
                <a:spcPts val="280"/>
              </a:spcBef>
              <a:spcAft>
                <a:spcPts val="0"/>
              </a:spcAft>
              <a:buClr>
                <a:srgbClr val="616161"/>
              </a:buClr>
              <a:buSzPts val="2700"/>
              <a:buNone/>
              <a:defRPr sz="2700">
                <a:solidFill>
                  <a:srgbClr val="616161"/>
                </a:solidFill>
              </a:defRPr>
            </a:lvl7pPr>
            <a:lvl8pPr lvl="7" rtl="0" algn="l">
              <a:lnSpc>
                <a:spcPct val="100000"/>
              </a:lnSpc>
              <a:spcBef>
                <a:spcPts val="280"/>
              </a:spcBef>
              <a:spcAft>
                <a:spcPts val="0"/>
              </a:spcAft>
              <a:buClr>
                <a:srgbClr val="616161"/>
              </a:buClr>
              <a:buSzPts val="2700"/>
              <a:buNone/>
              <a:defRPr sz="2700">
                <a:solidFill>
                  <a:srgbClr val="616161"/>
                </a:solidFill>
              </a:defRPr>
            </a:lvl8pPr>
            <a:lvl9pPr lvl="8" rtl="0" algn="l">
              <a:lnSpc>
                <a:spcPct val="100000"/>
              </a:lnSpc>
              <a:spcBef>
                <a:spcPts val="280"/>
              </a:spcBef>
              <a:spcAft>
                <a:spcPts val="0"/>
              </a:spcAft>
              <a:buClr>
                <a:srgbClr val="616161"/>
              </a:buClr>
              <a:buSzPts val="2700"/>
              <a:buNone/>
              <a:defRPr sz="2700">
                <a:solidFill>
                  <a:srgbClr val="616161"/>
                </a:solidFill>
              </a:defRPr>
            </a:lvl9pPr>
          </a:lstStyle>
          <a:p/>
        </p:txBody>
      </p:sp>
      <p:sp>
        <p:nvSpPr>
          <p:cNvPr id="132" name="Google Shape;132;g1d7da3cc870_0_664"/>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rtl="0" algn="r">
              <a:lnSpc>
                <a:spcPct val="100000"/>
              </a:lnSpc>
              <a:spcAft>
                <a:spcPts val="0"/>
              </a:spcAft>
              <a:buNone/>
              <a:defRPr sz="1300">
                <a:solidFill>
                  <a:srgbClr val="616161"/>
                </a:solidFill>
              </a:defRPr>
            </a:lvl1pPr>
            <a:lvl2pPr lvl="1" rtl="0" algn="r">
              <a:lnSpc>
                <a:spcPct val="100000"/>
              </a:lnSpc>
              <a:spcAft>
                <a:spcPts val="0"/>
              </a:spcAft>
              <a:buNone/>
              <a:defRPr sz="1300">
                <a:solidFill>
                  <a:srgbClr val="616161"/>
                </a:solidFill>
              </a:defRPr>
            </a:lvl2pPr>
            <a:lvl3pPr lvl="2" rtl="0" algn="r">
              <a:lnSpc>
                <a:spcPct val="100000"/>
              </a:lnSpc>
              <a:spcAft>
                <a:spcPts val="0"/>
              </a:spcAft>
              <a:buNone/>
              <a:defRPr sz="1300">
                <a:solidFill>
                  <a:srgbClr val="616161"/>
                </a:solidFill>
              </a:defRPr>
            </a:lvl3pPr>
            <a:lvl4pPr lvl="3" rtl="0" algn="r">
              <a:lnSpc>
                <a:spcPct val="100000"/>
              </a:lnSpc>
              <a:spcAft>
                <a:spcPts val="0"/>
              </a:spcAft>
              <a:buNone/>
              <a:defRPr sz="1300">
                <a:solidFill>
                  <a:srgbClr val="616161"/>
                </a:solidFill>
              </a:defRPr>
            </a:lvl4pPr>
            <a:lvl5pPr lvl="4" rtl="0" algn="r">
              <a:lnSpc>
                <a:spcPct val="100000"/>
              </a:lnSpc>
              <a:spcAft>
                <a:spcPts val="0"/>
              </a:spcAft>
              <a:buNone/>
              <a:defRPr sz="1300">
                <a:solidFill>
                  <a:srgbClr val="616161"/>
                </a:solidFill>
              </a:defRPr>
            </a:lvl5pPr>
            <a:lvl6pPr lvl="5" rtl="0" algn="r">
              <a:lnSpc>
                <a:spcPct val="100000"/>
              </a:lnSpc>
              <a:spcAft>
                <a:spcPts val="0"/>
              </a:spcAft>
              <a:buNone/>
              <a:defRPr sz="1300">
                <a:solidFill>
                  <a:srgbClr val="616161"/>
                </a:solidFill>
              </a:defRPr>
            </a:lvl6pPr>
            <a:lvl7pPr lvl="6" rtl="0" algn="r">
              <a:lnSpc>
                <a:spcPct val="100000"/>
              </a:lnSpc>
              <a:spcAft>
                <a:spcPts val="0"/>
              </a:spcAft>
              <a:buNone/>
              <a:defRPr sz="1300">
                <a:solidFill>
                  <a:srgbClr val="616161"/>
                </a:solidFill>
              </a:defRPr>
            </a:lvl7pPr>
            <a:lvl8pPr lvl="7" rtl="0" algn="r">
              <a:lnSpc>
                <a:spcPct val="100000"/>
              </a:lnSpc>
              <a:spcAft>
                <a:spcPts val="0"/>
              </a:spcAft>
              <a:buNone/>
              <a:defRPr sz="1300">
                <a:solidFill>
                  <a:srgbClr val="616161"/>
                </a:solidFill>
              </a:defRPr>
            </a:lvl8pPr>
            <a:lvl9pPr lvl="8" rtl="0" algn="r">
              <a:lnSpc>
                <a:spcPct val="100000"/>
              </a:lnSpc>
              <a:spcAft>
                <a:spcPts val="0"/>
              </a:spcAft>
              <a:buNone/>
              <a:defRPr sz="1300">
                <a:solidFill>
                  <a:srgbClr val="61616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133" name="Shape 133"/>
        <p:cNvGrpSpPr/>
        <p:nvPr/>
      </p:nvGrpSpPr>
      <p:grpSpPr>
        <a:xfrm>
          <a:off x="0" y="0"/>
          <a:ext cx="0" cy="0"/>
          <a:chOff x="0" y="0"/>
          <a:chExt cx="0" cy="0"/>
        </a:xfrm>
      </p:grpSpPr>
      <p:sp>
        <p:nvSpPr>
          <p:cNvPr id="134" name="Google Shape;134;g1d7da3cc870_0_774"/>
          <p:cNvSpPr/>
          <p:nvPr/>
        </p:nvSpPr>
        <p:spPr>
          <a:xfrm>
            <a:off x="0" y="0"/>
            <a:ext cx="12188700" cy="6858000"/>
          </a:xfrm>
          <a:prstGeom prst="rect">
            <a:avLst/>
          </a:prstGeom>
          <a:solidFill>
            <a:srgbClr val="26323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35" name="Google Shape;135;g1d7da3cc870_0_774"/>
          <p:cNvGrpSpPr/>
          <p:nvPr/>
        </p:nvGrpSpPr>
        <p:grpSpPr>
          <a:xfrm>
            <a:off x="414708" y="6016723"/>
            <a:ext cx="3749040" cy="200762"/>
            <a:chOff x="0" y="3797750"/>
            <a:chExt cx="9144000" cy="150575"/>
          </a:xfrm>
        </p:grpSpPr>
        <p:cxnSp>
          <p:nvCxnSpPr>
            <p:cNvPr id="136" name="Google Shape;136;g1d7da3cc870_0_77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37" name="Google Shape;137;g1d7da3cc870_0_77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38" name="Google Shape;138;g1d7da3cc870_0_77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39" name="Google Shape;139;g1d7da3cc870_0_774"/>
          <p:cNvSpPr txBox="1"/>
          <p:nvPr>
            <p:ph type="title"/>
          </p:nvPr>
        </p:nvSpPr>
        <p:spPr>
          <a:xfrm>
            <a:off x="415492" y="740800"/>
            <a:ext cx="3743100" cy="1007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140" name="Google Shape;140;g1d7da3cc870_0_774"/>
          <p:cNvSpPr txBox="1"/>
          <p:nvPr>
            <p:ph idx="1" type="body"/>
          </p:nvPr>
        </p:nvSpPr>
        <p:spPr>
          <a:xfrm>
            <a:off x="415492" y="1852800"/>
            <a:ext cx="3743100" cy="3848400"/>
          </a:xfrm>
          <a:prstGeom prst="rect">
            <a:avLst/>
          </a:prstGeom>
          <a:noFill/>
          <a:ln>
            <a:noFill/>
          </a:ln>
        </p:spPr>
        <p:txBody>
          <a:bodyPr anchorCtr="0" anchor="t" bIns="45700" lIns="91425" spcFirstLastPara="1" rIns="91425" wrap="square" tIns="45700">
            <a:normAutofit/>
          </a:bodyPr>
          <a:lstStyle>
            <a:lvl1pPr indent="-330200" lvl="0" marL="457200" algn="l">
              <a:lnSpc>
                <a:spcPct val="115000"/>
              </a:lnSpc>
              <a:spcBef>
                <a:spcPts val="480"/>
              </a:spcBef>
              <a:spcAft>
                <a:spcPts val="0"/>
              </a:spcAft>
              <a:buClr>
                <a:srgbClr val="FFFFFF"/>
              </a:buClr>
              <a:buSzPts val="1600"/>
              <a:buChar char="•"/>
              <a:defRPr sz="16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41" name="Google Shape;141;g1d7da3cc870_0_774"/>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142" name="Shape 142"/>
        <p:cNvGrpSpPr/>
        <p:nvPr/>
      </p:nvGrpSpPr>
      <p:grpSpPr>
        <a:xfrm>
          <a:off x="0" y="0"/>
          <a:ext cx="0" cy="0"/>
          <a:chOff x="0" y="0"/>
          <a:chExt cx="0" cy="0"/>
        </a:xfrm>
      </p:grpSpPr>
      <p:sp>
        <p:nvSpPr>
          <p:cNvPr id="143" name="Google Shape;143;g1d7da3cc870_0_1035"/>
          <p:cNvSpPr/>
          <p:nvPr/>
        </p:nvSpPr>
        <p:spPr>
          <a:xfrm>
            <a:off x="0" y="0"/>
            <a:ext cx="12188700" cy="68580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g1d7da3cc870_0_1035"/>
          <p:cNvSpPr/>
          <p:nvPr/>
        </p:nvSpPr>
        <p:spPr>
          <a:xfrm>
            <a:off x="0" y="0"/>
            <a:ext cx="4778700" cy="6858000"/>
          </a:xfrm>
          <a:prstGeom prst="rect">
            <a:avLst/>
          </a:prstGeom>
          <a:solidFill>
            <a:srgbClr val="21212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g1d7da3cc870_0_1035"/>
          <p:cNvSpPr/>
          <p:nvPr/>
        </p:nvSpPr>
        <p:spPr>
          <a:xfrm>
            <a:off x="5477007" y="848667"/>
            <a:ext cx="2592600" cy="77100"/>
          </a:xfrm>
          <a:prstGeom prst="rect">
            <a:avLst/>
          </a:prstGeom>
          <a:solidFill>
            <a:srgbClr val="E0E0E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g1d7da3cc870_0_1035"/>
          <p:cNvSpPr/>
          <p:nvPr/>
        </p:nvSpPr>
        <p:spPr>
          <a:xfrm>
            <a:off x="517765" y="848667"/>
            <a:ext cx="3718500" cy="77100"/>
          </a:xfrm>
          <a:prstGeom prst="rect">
            <a:avLst/>
          </a:prstGeom>
          <a:solidFill>
            <a:srgbClr val="26323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g1d7da3cc870_0_1035"/>
          <p:cNvSpPr txBox="1"/>
          <p:nvPr>
            <p:ph type="title"/>
          </p:nvPr>
        </p:nvSpPr>
        <p:spPr>
          <a:xfrm>
            <a:off x="411593" y="1027367"/>
            <a:ext cx="3821400" cy="5004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148" name="Google Shape;148;g1d7da3cc870_0_1035"/>
          <p:cNvSpPr txBox="1"/>
          <p:nvPr>
            <p:ph idx="1" type="body"/>
          </p:nvPr>
        </p:nvSpPr>
        <p:spPr>
          <a:xfrm>
            <a:off x="5362403" y="1027367"/>
            <a:ext cx="6557400" cy="5082300"/>
          </a:xfrm>
          <a:prstGeom prst="rect">
            <a:avLst/>
          </a:prstGeom>
          <a:noFill/>
          <a:ln>
            <a:noFill/>
          </a:ln>
        </p:spPr>
        <p:txBody>
          <a:bodyPr anchorCtr="0" anchor="t" bIns="45700" lIns="91425" spcFirstLastPara="1" rIns="91425" wrap="square" tIns="45700">
            <a:normAutofit/>
          </a:bodyPr>
          <a:lstStyle>
            <a:lvl1pPr indent="-349250" lvl="0" marL="457200" algn="l">
              <a:lnSpc>
                <a:spcPct val="115000"/>
              </a:lnSpc>
              <a:spcBef>
                <a:spcPts val="480"/>
              </a:spcBef>
              <a:spcAft>
                <a:spcPts val="0"/>
              </a:spcAft>
              <a:buClr>
                <a:srgbClr val="434343"/>
              </a:buClr>
              <a:buSzPts val="1900"/>
              <a:buChar char="•"/>
              <a:defRPr sz="1900">
                <a:solidFill>
                  <a:srgbClr val="434343"/>
                </a:solidFill>
              </a:defRPr>
            </a:lvl1pPr>
            <a:lvl2pPr indent="-330200" lvl="1" marL="914400" algn="l">
              <a:lnSpc>
                <a:spcPct val="115000"/>
              </a:lnSpc>
              <a:spcBef>
                <a:spcPts val="2100"/>
              </a:spcBef>
              <a:spcAft>
                <a:spcPts val="0"/>
              </a:spcAft>
              <a:buClr>
                <a:srgbClr val="434343"/>
              </a:buClr>
              <a:buSzPts val="1600"/>
              <a:buChar char="•"/>
              <a:defRPr sz="1600">
                <a:solidFill>
                  <a:srgbClr val="434343"/>
                </a:solidFill>
              </a:defRPr>
            </a:lvl2pPr>
            <a:lvl3pPr indent="-330200" lvl="2" marL="1371600" algn="l">
              <a:lnSpc>
                <a:spcPct val="115000"/>
              </a:lnSpc>
              <a:spcBef>
                <a:spcPts val="2100"/>
              </a:spcBef>
              <a:spcAft>
                <a:spcPts val="0"/>
              </a:spcAft>
              <a:buClr>
                <a:srgbClr val="434343"/>
              </a:buClr>
              <a:buSzPts val="1600"/>
              <a:buChar char="•"/>
              <a:defRPr sz="1600">
                <a:solidFill>
                  <a:srgbClr val="434343"/>
                </a:solidFill>
              </a:defRPr>
            </a:lvl3pPr>
            <a:lvl4pPr indent="-330200" lvl="3" marL="1828800" algn="l">
              <a:lnSpc>
                <a:spcPct val="115000"/>
              </a:lnSpc>
              <a:spcBef>
                <a:spcPts val="2100"/>
              </a:spcBef>
              <a:spcAft>
                <a:spcPts val="0"/>
              </a:spcAft>
              <a:buClr>
                <a:srgbClr val="434343"/>
              </a:buClr>
              <a:buSzPts val="1600"/>
              <a:buChar char="•"/>
              <a:defRPr sz="1600">
                <a:solidFill>
                  <a:srgbClr val="434343"/>
                </a:solidFill>
              </a:defRPr>
            </a:lvl4pPr>
            <a:lvl5pPr indent="-330200" lvl="4" marL="2286000" algn="l">
              <a:lnSpc>
                <a:spcPct val="115000"/>
              </a:lnSpc>
              <a:spcBef>
                <a:spcPts val="2100"/>
              </a:spcBef>
              <a:spcAft>
                <a:spcPts val="0"/>
              </a:spcAft>
              <a:buClr>
                <a:srgbClr val="434343"/>
              </a:buClr>
              <a:buSzPts val="1600"/>
              <a:buChar char="•"/>
              <a:defRPr sz="1600">
                <a:solidFill>
                  <a:srgbClr val="434343"/>
                </a:solidFill>
              </a:defRPr>
            </a:lvl5pPr>
            <a:lvl6pPr indent="-330200" lvl="5" marL="2743200" algn="l">
              <a:lnSpc>
                <a:spcPct val="115000"/>
              </a:lnSpc>
              <a:spcBef>
                <a:spcPts val="2100"/>
              </a:spcBef>
              <a:spcAft>
                <a:spcPts val="0"/>
              </a:spcAft>
              <a:buClr>
                <a:srgbClr val="434343"/>
              </a:buClr>
              <a:buSzPts val="1600"/>
              <a:buChar char="•"/>
              <a:defRPr sz="1600">
                <a:solidFill>
                  <a:srgbClr val="434343"/>
                </a:solidFill>
              </a:defRPr>
            </a:lvl6pPr>
            <a:lvl7pPr indent="-330200" lvl="6" marL="3200400" algn="l">
              <a:lnSpc>
                <a:spcPct val="115000"/>
              </a:lnSpc>
              <a:spcBef>
                <a:spcPts val="2100"/>
              </a:spcBef>
              <a:spcAft>
                <a:spcPts val="0"/>
              </a:spcAft>
              <a:buClr>
                <a:srgbClr val="434343"/>
              </a:buClr>
              <a:buSzPts val="1600"/>
              <a:buChar char="•"/>
              <a:defRPr sz="1600">
                <a:solidFill>
                  <a:srgbClr val="434343"/>
                </a:solidFill>
              </a:defRPr>
            </a:lvl7pPr>
            <a:lvl8pPr indent="-330200" lvl="7" marL="3657600" algn="l">
              <a:lnSpc>
                <a:spcPct val="115000"/>
              </a:lnSpc>
              <a:spcBef>
                <a:spcPts val="2100"/>
              </a:spcBef>
              <a:spcAft>
                <a:spcPts val="0"/>
              </a:spcAft>
              <a:buClr>
                <a:srgbClr val="434343"/>
              </a:buClr>
              <a:buSzPts val="1600"/>
              <a:buChar char="•"/>
              <a:defRPr sz="1600">
                <a:solidFill>
                  <a:srgbClr val="434343"/>
                </a:solidFill>
              </a:defRPr>
            </a:lvl8pPr>
            <a:lvl9pPr indent="-330200" lvl="8" marL="4114800" algn="l">
              <a:lnSpc>
                <a:spcPct val="115000"/>
              </a:lnSpc>
              <a:spcBef>
                <a:spcPts val="2100"/>
              </a:spcBef>
              <a:spcAft>
                <a:spcPts val="2100"/>
              </a:spcAft>
              <a:buClr>
                <a:srgbClr val="434343"/>
              </a:buClr>
              <a:buSzPts val="1600"/>
              <a:buChar char="•"/>
              <a:defRPr sz="1600">
                <a:solidFill>
                  <a:srgbClr val="434343"/>
                </a:solidFill>
              </a:defRPr>
            </a:lvl9pPr>
          </a:lstStyle>
          <a:p/>
        </p:txBody>
      </p:sp>
      <p:sp>
        <p:nvSpPr>
          <p:cNvPr id="149" name="Google Shape;149;g1d7da3cc870_0_1035"/>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6">
    <p:bg>
      <p:bgPr>
        <a:solidFill>
          <a:srgbClr val="FFFFFF"/>
        </a:solidFill>
      </p:bgPr>
    </p:bg>
    <p:spTree>
      <p:nvGrpSpPr>
        <p:cNvPr id="150" name="Shape 150"/>
        <p:cNvGrpSpPr/>
        <p:nvPr/>
      </p:nvGrpSpPr>
      <p:grpSpPr>
        <a:xfrm>
          <a:off x="0" y="0"/>
          <a:ext cx="0" cy="0"/>
          <a:chOff x="0" y="0"/>
          <a:chExt cx="0" cy="0"/>
        </a:xfrm>
      </p:grpSpPr>
      <p:sp>
        <p:nvSpPr>
          <p:cNvPr id="151" name="Google Shape;151;g1d7da3cc870_0_1043"/>
          <p:cNvSpPr/>
          <p:nvPr/>
        </p:nvSpPr>
        <p:spPr>
          <a:xfrm>
            <a:off x="0" y="0"/>
            <a:ext cx="12188700" cy="6858000"/>
          </a:xfrm>
          <a:prstGeom prst="rect">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152" name="Google Shape;152;g1d7da3cc870_0_1043"/>
          <p:cNvCxnSpPr/>
          <p:nvPr/>
        </p:nvCxnSpPr>
        <p:spPr>
          <a:xfrm>
            <a:off x="621605" y="471993"/>
            <a:ext cx="879900" cy="0"/>
          </a:xfrm>
          <a:prstGeom prst="straightConnector1">
            <a:avLst/>
          </a:prstGeom>
          <a:noFill/>
          <a:ln cap="flat" cmpd="sng" w="76200">
            <a:solidFill>
              <a:schemeClr val="dk1"/>
            </a:solidFill>
            <a:prstDash val="solid"/>
            <a:round/>
            <a:headEnd len="sm" w="sm" type="none"/>
            <a:tailEnd len="sm" w="sm" type="none"/>
          </a:ln>
        </p:spPr>
      </p:cxnSp>
      <p:sp>
        <p:nvSpPr>
          <p:cNvPr id="153" name="Google Shape;153;g1d7da3cc870_0_1043"/>
          <p:cNvSpPr txBox="1"/>
          <p:nvPr>
            <p:ph type="title"/>
          </p:nvPr>
        </p:nvSpPr>
        <p:spPr>
          <a:xfrm>
            <a:off x="465612" y="600160"/>
            <a:ext cx="5196300" cy="54873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800"/>
              <a:buNone/>
              <a:defRPr b="1" sz="4800">
                <a:solidFill>
                  <a:schemeClr val="dk1"/>
                </a:solidFill>
              </a:defRPr>
            </a:lvl1pPr>
            <a:lvl2pPr lvl="1" algn="l">
              <a:lnSpc>
                <a:spcPct val="100000"/>
              </a:lnSpc>
              <a:spcBef>
                <a:spcPts val="0"/>
              </a:spcBef>
              <a:spcAft>
                <a:spcPts val="0"/>
              </a:spcAft>
              <a:buClr>
                <a:schemeClr val="dk1"/>
              </a:buClr>
              <a:buSzPts val="4800"/>
              <a:buNone/>
              <a:defRPr b="1" sz="4800">
                <a:solidFill>
                  <a:schemeClr val="dk1"/>
                </a:solidFill>
              </a:defRPr>
            </a:lvl2pPr>
            <a:lvl3pPr lvl="2" algn="l">
              <a:lnSpc>
                <a:spcPct val="100000"/>
              </a:lnSpc>
              <a:spcBef>
                <a:spcPts val="0"/>
              </a:spcBef>
              <a:spcAft>
                <a:spcPts val="0"/>
              </a:spcAft>
              <a:buClr>
                <a:schemeClr val="dk1"/>
              </a:buClr>
              <a:buSzPts val="4800"/>
              <a:buNone/>
              <a:defRPr b="1" sz="4800">
                <a:solidFill>
                  <a:schemeClr val="dk1"/>
                </a:solidFill>
              </a:defRPr>
            </a:lvl3pPr>
            <a:lvl4pPr lvl="3" algn="l">
              <a:lnSpc>
                <a:spcPct val="100000"/>
              </a:lnSpc>
              <a:spcBef>
                <a:spcPts val="0"/>
              </a:spcBef>
              <a:spcAft>
                <a:spcPts val="0"/>
              </a:spcAft>
              <a:buClr>
                <a:schemeClr val="dk1"/>
              </a:buClr>
              <a:buSzPts val="4800"/>
              <a:buNone/>
              <a:defRPr b="1" sz="4800">
                <a:solidFill>
                  <a:schemeClr val="dk1"/>
                </a:solidFill>
              </a:defRPr>
            </a:lvl4pPr>
            <a:lvl5pPr lvl="4" algn="l">
              <a:lnSpc>
                <a:spcPct val="100000"/>
              </a:lnSpc>
              <a:spcBef>
                <a:spcPts val="0"/>
              </a:spcBef>
              <a:spcAft>
                <a:spcPts val="0"/>
              </a:spcAft>
              <a:buClr>
                <a:schemeClr val="dk1"/>
              </a:buClr>
              <a:buSzPts val="4800"/>
              <a:buNone/>
              <a:defRPr b="1" sz="4800">
                <a:solidFill>
                  <a:schemeClr val="dk1"/>
                </a:solidFill>
              </a:defRPr>
            </a:lvl5pPr>
            <a:lvl6pPr lvl="5" algn="l">
              <a:lnSpc>
                <a:spcPct val="100000"/>
              </a:lnSpc>
              <a:spcBef>
                <a:spcPts val="0"/>
              </a:spcBef>
              <a:spcAft>
                <a:spcPts val="0"/>
              </a:spcAft>
              <a:buClr>
                <a:schemeClr val="dk1"/>
              </a:buClr>
              <a:buSzPts val="4800"/>
              <a:buNone/>
              <a:defRPr b="1" sz="4800">
                <a:solidFill>
                  <a:schemeClr val="dk1"/>
                </a:solidFill>
              </a:defRPr>
            </a:lvl6pPr>
            <a:lvl7pPr lvl="6" algn="l">
              <a:lnSpc>
                <a:spcPct val="100000"/>
              </a:lnSpc>
              <a:spcBef>
                <a:spcPts val="0"/>
              </a:spcBef>
              <a:spcAft>
                <a:spcPts val="0"/>
              </a:spcAft>
              <a:buClr>
                <a:schemeClr val="dk1"/>
              </a:buClr>
              <a:buSzPts val="4800"/>
              <a:buNone/>
              <a:defRPr b="1" sz="4800">
                <a:solidFill>
                  <a:schemeClr val="dk1"/>
                </a:solidFill>
              </a:defRPr>
            </a:lvl7pPr>
            <a:lvl8pPr lvl="7" algn="l">
              <a:lnSpc>
                <a:spcPct val="100000"/>
              </a:lnSpc>
              <a:spcBef>
                <a:spcPts val="0"/>
              </a:spcBef>
              <a:spcAft>
                <a:spcPts val="0"/>
              </a:spcAft>
              <a:buClr>
                <a:schemeClr val="dk1"/>
              </a:buClr>
              <a:buSzPts val="4800"/>
              <a:buNone/>
              <a:defRPr b="1" sz="4800">
                <a:solidFill>
                  <a:schemeClr val="dk1"/>
                </a:solidFill>
              </a:defRPr>
            </a:lvl8pPr>
            <a:lvl9pPr lvl="8" algn="l">
              <a:lnSpc>
                <a:spcPct val="100000"/>
              </a:lnSpc>
              <a:spcBef>
                <a:spcPts val="0"/>
              </a:spcBef>
              <a:spcAft>
                <a:spcPts val="0"/>
              </a:spcAft>
              <a:buClr>
                <a:schemeClr val="dk1"/>
              </a:buClr>
              <a:buSzPts val="4800"/>
              <a:buNone/>
              <a:defRPr b="1" sz="4800">
                <a:solidFill>
                  <a:schemeClr val="dk1"/>
                </a:solidFill>
              </a:defRPr>
            </a:lvl9pPr>
          </a:lstStyle>
          <a:p/>
        </p:txBody>
      </p:sp>
      <p:sp>
        <p:nvSpPr>
          <p:cNvPr id="154" name="Google Shape;154;g1d7da3cc870_0_1043"/>
          <p:cNvSpPr txBox="1"/>
          <p:nvPr>
            <p:ph idx="1" type="body"/>
          </p:nvPr>
        </p:nvSpPr>
        <p:spPr>
          <a:xfrm>
            <a:off x="6094413" y="600160"/>
            <a:ext cx="5628900" cy="5487300"/>
          </a:xfrm>
          <a:prstGeom prst="rect">
            <a:avLst/>
          </a:prstGeom>
          <a:noFill/>
          <a:ln>
            <a:noFill/>
          </a:ln>
        </p:spPr>
        <p:txBody>
          <a:bodyPr anchorCtr="0" anchor="t" bIns="45700" lIns="91425" spcFirstLastPara="1" rIns="91425" wrap="square" tIns="45700">
            <a:normAutofit/>
          </a:bodyPr>
          <a:lstStyle>
            <a:lvl1pPr indent="-361950" lvl="0" marL="457200" algn="l">
              <a:lnSpc>
                <a:spcPct val="115000"/>
              </a:lnSpc>
              <a:spcBef>
                <a:spcPts val="480"/>
              </a:spcBef>
              <a:spcAft>
                <a:spcPts val="0"/>
              </a:spcAft>
              <a:buClr>
                <a:schemeClr val="dk2"/>
              </a:buClr>
              <a:buSzPts val="2100"/>
              <a:buChar char="•"/>
              <a:defRPr sz="2100">
                <a:solidFill>
                  <a:schemeClr val="dk2"/>
                </a:solidFill>
              </a:defRPr>
            </a:lvl1pPr>
            <a:lvl2pPr indent="-355600" lvl="1" marL="914400" algn="l">
              <a:lnSpc>
                <a:spcPct val="115000"/>
              </a:lnSpc>
              <a:spcBef>
                <a:spcPts val="2100"/>
              </a:spcBef>
              <a:spcAft>
                <a:spcPts val="0"/>
              </a:spcAft>
              <a:buClr>
                <a:schemeClr val="dk2"/>
              </a:buClr>
              <a:buSzPts val="2000"/>
              <a:buChar char="•"/>
              <a:defRPr sz="1900">
                <a:solidFill>
                  <a:schemeClr val="dk2"/>
                </a:solidFill>
              </a:defRPr>
            </a:lvl2pPr>
            <a:lvl3pPr indent="-342900" lvl="2" marL="1371600" algn="l">
              <a:lnSpc>
                <a:spcPct val="115000"/>
              </a:lnSpc>
              <a:spcBef>
                <a:spcPts val="2100"/>
              </a:spcBef>
              <a:spcAft>
                <a:spcPts val="0"/>
              </a:spcAft>
              <a:buClr>
                <a:schemeClr val="dk2"/>
              </a:buClr>
              <a:buSzPts val="1800"/>
              <a:buChar char="•"/>
              <a:defRPr sz="1900">
                <a:solidFill>
                  <a:schemeClr val="dk2"/>
                </a:solidFill>
              </a:defRPr>
            </a:lvl3pPr>
            <a:lvl4pPr indent="-330200" lvl="3" marL="1828800" algn="l">
              <a:lnSpc>
                <a:spcPct val="115000"/>
              </a:lnSpc>
              <a:spcBef>
                <a:spcPts val="2100"/>
              </a:spcBef>
              <a:spcAft>
                <a:spcPts val="0"/>
              </a:spcAft>
              <a:buClr>
                <a:schemeClr val="dk2"/>
              </a:buClr>
              <a:buSzPts val="1600"/>
              <a:buChar char="•"/>
              <a:defRPr sz="1900">
                <a:solidFill>
                  <a:schemeClr val="dk2"/>
                </a:solidFill>
              </a:defRPr>
            </a:lvl4pPr>
            <a:lvl5pPr indent="-330200" lvl="4" marL="2286000" algn="l">
              <a:lnSpc>
                <a:spcPct val="115000"/>
              </a:lnSpc>
              <a:spcBef>
                <a:spcPts val="2100"/>
              </a:spcBef>
              <a:spcAft>
                <a:spcPts val="0"/>
              </a:spcAft>
              <a:buClr>
                <a:schemeClr val="dk2"/>
              </a:buClr>
              <a:buSzPts val="1600"/>
              <a:buChar char="•"/>
              <a:defRPr sz="1900">
                <a:solidFill>
                  <a:schemeClr val="dk2"/>
                </a:solidFill>
              </a:defRPr>
            </a:lvl5pPr>
            <a:lvl6pPr indent="-317500" lvl="5" marL="2743200" algn="l">
              <a:lnSpc>
                <a:spcPct val="115000"/>
              </a:lnSpc>
              <a:spcBef>
                <a:spcPts val="2100"/>
              </a:spcBef>
              <a:spcAft>
                <a:spcPts val="0"/>
              </a:spcAft>
              <a:buClr>
                <a:schemeClr val="dk2"/>
              </a:buClr>
              <a:buSzPts val="1400"/>
              <a:buChar char="•"/>
              <a:defRPr sz="1900">
                <a:solidFill>
                  <a:schemeClr val="dk2"/>
                </a:solidFill>
              </a:defRPr>
            </a:lvl6pPr>
            <a:lvl7pPr indent="-317500" lvl="6" marL="3200400" algn="l">
              <a:lnSpc>
                <a:spcPct val="115000"/>
              </a:lnSpc>
              <a:spcBef>
                <a:spcPts val="2100"/>
              </a:spcBef>
              <a:spcAft>
                <a:spcPts val="0"/>
              </a:spcAft>
              <a:buClr>
                <a:schemeClr val="dk2"/>
              </a:buClr>
              <a:buSzPts val="1400"/>
              <a:buChar char="•"/>
              <a:defRPr sz="1900">
                <a:solidFill>
                  <a:schemeClr val="dk2"/>
                </a:solidFill>
              </a:defRPr>
            </a:lvl7pPr>
            <a:lvl8pPr indent="-317500" lvl="7" marL="3657600" algn="l">
              <a:lnSpc>
                <a:spcPct val="115000"/>
              </a:lnSpc>
              <a:spcBef>
                <a:spcPts val="2100"/>
              </a:spcBef>
              <a:spcAft>
                <a:spcPts val="0"/>
              </a:spcAft>
              <a:buClr>
                <a:schemeClr val="dk2"/>
              </a:buClr>
              <a:buSzPts val="1400"/>
              <a:buChar char="•"/>
              <a:defRPr sz="1900">
                <a:solidFill>
                  <a:schemeClr val="dk2"/>
                </a:solidFill>
              </a:defRPr>
            </a:lvl8pPr>
            <a:lvl9pPr indent="-317500" lvl="8" marL="4114800" algn="l">
              <a:lnSpc>
                <a:spcPct val="115000"/>
              </a:lnSpc>
              <a:spcBef>
                <a:spcPts val="2100"/>
              </a:spcBef>
              <a:spcAft>
                <a:spcPts val="2100"/>
              </a:spcAft>
              <a:buClr>
                <a:schemeClr val="dk2"/>
              </a:buClr>
              <a:buSzPts val="1400"/>
              <a:buChar char="•"/>
              <a:defRPr sz="1900">
                <a:solidFill>
                  <a:schemeClr val="dk2"/>
                </a:solidFill>
              </a:defRPr>
            </a:lvl9pPr>
          </a:lstStyle>
          <a:p/>
        </p:txBody>
      </p:sp>
      <p:sp>
        <p:nvSpPr>
          <p:cNvPr id="155" name="Google Shape;155;g1d7da3cc870_0_1043"/>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7">
    <p:bg>
      <p:bgPr>
        <a:solidFill>
          <a:srgbClr val="FFFFFF"/>
        </a:solidFill>
      </p:bgPr>
    </p:bg>
    <p:spTree>
      <p:nvGrpSpPr>
        <p:cNvPr id="156" name="Shape 156"/>
        <p:cNvGrpSpPr/>
        <p:nvPr/>
      </p:nvGrpSpPr>
      <p:grpSpPr>
        <a:xfrm>
          <a:off x="0" y="0"/>
          <a:ext cx="0" cy="0"/>
          <a:chOff x="0" y="0"/>
          <a:chExt cx="0" cy="0"/>
        </a:xfrm>
      </p:grpSpPr>
      <p:sp>
        <p:nvSpPr>
          <p:cNvPr id="157" name="Google Shape;157;g1d7da3cc870_0_1049"/>
          <p:cNvSpPr/>
          <p:nvPr/>
        </p:nvSpPr>
        <p:spPr>
          <a:xfrm>
            <a:off x="0" y="0"/>
            <a:ext cx="12188700" cy="68580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158" name="Google Shape;158;g1d7da3cc870_0_1049"/>
          <p:cNvCxnSpPr/>
          <p:nvPr/>
        </p:nvCxnSpPr>
        <p:spPr>
          <a:xfrm>
            <a:off x="474976" y="6431067"/>
            <a:ext cx="3922200" cy="0"/>
          </a:xfrm>
          <a:prstGeom prst="straightConnector1">
            <a:avLst/>
          </a:prstGeom>
          <a:noFill/>
          <a:ln cap="flat" cmpd="sng" w="9525">
            <a:solidFill>
              <a:srgbClr val="E0E0E0"/>
            </a:solidFill>
            <a:prstDash val="solid"/>
            <a:round/>
            <a:headEnd len="sm" w="sm" type="none"/>
            <a:tailEnd len="sm" w="sm" type="none"/>
          </a:ln>
        </p:spPr>
      </p:cxnSp>
      <p:cxnSp>
        <p:nvCxnSpPr>
          <p:cNvPr id="159" name="Google Shape;159;g1d7da3cc870_0_1049"/>
          <p:cNvCxnSpPr/>
          <p:nvPr/>
        </p:nvCxnSpPr>
        <p:spPr>
          <a:xfrm>
            <a:off x="6151431" y="498063"/>
            <a:ext cx="5607300" cy="0"/>
          </a:xfrm>
          <a:prstGeom prst="straightConnector1">
            <a:avLst/>
          </a:prstGeom>
          <a:noFill/>
          <a:ln cap="flat" cmpd="sng" w="9525">
            <a:solidFill>
              <a:srgbClr val="E0E0E0"/>
            </a:solidFill>
            <a:prstDash val="solid"/>
            <a:round/>
            <a:headEnd len="sm" w="sm" type="none"/>
            <a:tailEnd len="sm" w="sm" type="none"/>
          </a:ln>
        </p:spPr>
      </p:cxnSp>
      <p:sp>
        <p:nvSpPr>
          <p:cNvPr id="160" name="Google Shape;160;g1d7da3cc870_0_1049"/>
          <p:cNvSpPr/>
          <p:nvPr/>
        </p:nvSpPr>
        <p:spPr>
          <a:xfrm>
            <a:off x="5903096" y="422463"/>
            <a:ext cx="146700" cy="151200"/>
          </a:xfrm>
          <a:prstGeom prst="rect">
            <a:avLst/>
          </a:prstGeom>
          <a:solidFill>
            <a:srgbClr val="6B7C7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g1d7da3cc870_0_1049"/>
          <p:cNvSpPr/>
          <p:nvPr/>
        </p:nvSpPr>
        <p:spPr>
          <a:xfrm>
            <a:off x="474976" y="422467"/>
            <a:ext cx="3922200" cy="151200"/>
          </a:xfrm>
          <a:prstGeom prst="rect">
            <a:avLst/>
          </a:prstGeom>
          <a:solidFill>
            <a:srgbClr val="6B7C7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g1d7da3cc870_0_1049"/>
          <p:cNvSpPr txBox="1"/>
          <p:nvPr>
            <p:ph type="title"/>
          </p:nvPr>
        </p:nvSpPr>
        <p:spPr>
          <a:xfrm>
            <a:off x="407161" y="701267"/>
            <a:ext cx="4189200" cy="2115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434343"/>
              </a:buClr>
              <a:buSzPts val="3200"/>
              <a:buNone/>
              <a:defRPr b="1" sz="3200">
                <a:solidFill>
                  <a:srgbClr val="434343"/>
                </a:solidFill>
              </a:defRPr>
            </a:lvl1pPr>
            <a:lvl2pPr lvl="1" algn="l">
              <a:lnSpc>
                <a:spcPct val="100000"/>
              </a:lnSpc>
              <a:spcBef>
                <a:spcPts val="0"/>
              </a:spcBef>
              <a:spcAft>
                <a:spcPts val="0"/>
              </a:spcAft>
              <a:buClr>
                <a:srgbClr val="434343"/>
              </a:buClr>
              <a:buSzPts val="3200"/>
              <a:buNone/>
              <a:defRPr b="1" sz="3200">
                <a:solidFill>
                  <a:srgbClr val="434343"/>
                </a:solidFill>
              </a:defRPr>
            </a:lvl2pPr>
            <a:lvl3pPr lvl="2" algn="l">
              <a:lnSpc>
                <a:spcPct val="100000"/>
              </a:lnSpc>
              <a:spcBef>
                <a:spcPts val="0"/>
              </a:spcBef>
              <a:spcAft>
                <a:spcPts val="0"/>
              </a:spcAft>
              <a:buClr>
                <a:srgbClr val="434343"/>
              </a:buClr>
              <a:buSzPts val="3200"/>
              <a:buNone/>
              <a:defRPr b="1" sz="3200">
                <a:solidFill>
                  <a:srgbClr val="434343"/>
                </a:solidFill>
              </a:defRPr>
            </a:lvl3pPr>
            <a:lvl4pPr lvl="3" algn="l">
              <a:lnSpc>
                <a:spcPct val="100000"/>
              </a:lnSpc>
              <a:spcBef>
                <a:spcPts val="0"/>
              </a:spcBef>
              <a:spcAft>
                <a:spcPts val="0"/>
              </a:spcAft>
              <a:buClr>
                <a:srgbClr val="434343"/>
              </a:buClr>
              <a:buSzPts val="3200"/>
              <a:buNone/>
              <a:defRPr b="1" sz="3200">
                <a:solidFill>
                  <a:srgbClr val="434343"/>
                </a:solidFill>
              </a:defRPr>
            </a:lvl4pPr>
            <a:lvl5pPr lvl="4" algn="l">
              <a:lnSpc>
                <a:spcPct val="100000"/>
              </a:lnSpc>
              <a:spcBef>
                <a:spcPts val="0"/>
              </a:spcBef>
              <a:spcAft>
                <a:spcPts val="0"/>
              </a:spcAft>
              <a:buClr>
                <a:srgbClr val="434343"/>
              </a:buClr>
              <a:buSzPts val="3200"/>
              <a:buNone/>
              <a:defRPr b="1" sz="3200">
                <a:solidFill>
                  <a:srgbClr val="434343"/>
                </a:solidFill>
              </a:defRPr>
            </a:lvl5pPr>
            <a:lvl6pPr lvl="5" algn="l">
              <a:lnSpc>
                <a:spcPct val="100000"/>
              </a:lnSpc>
              <a:spcBef>
                <a:spcPts val="0"/>
              </a:spcBef>
              <a:spcAft>
                <a:spcPts val="0"/>
              </a:spcAft>
              <a:buClr>
                <a:srgbClr val="434343"/>
              </a:buClr>
              <a:buSzPts val="3200"/>
              <a:buNone/>
              <a:defRPr b="1" sz="3200">
                <a:solidFill>
                  <a:srgbClr val="434343"/>
                </a:solidFill>
              </a:defRPr>
            </a:lvl6pPr>
            <a:lvl7pPr lvl="6" algn="l">
              <a:lnSpc>
                <a:spcPct val="100000"/>
              </a:lnSpc>
              <a:spcBef>
                <a:spcPts val="0"/>
              </a:spcBef>
              <a:spcAft>
                <a:spcPts val="0"/>
              </a:spcAft>
              <a:buClr>
                <a:srgbClr val="434343"/>
              </a:buClr>
              <a:buSzPts val="3200"/>
              <a:buNone/>
              <a:defRPr b="1" sz="3200">
                <a:solidFill>
                  <a:srgbClr val="434343"/>
                </a:solidFill>
              </a:defRPr>
            </a:lvl7pPr>
            <a:lvl8pPr lvl="7" algn="l">
              <a:lnSpc>
                <a:spcPct val="100000"/>
              </a:lnSpc>
              <a:spcBef>
                <a:spcPts val="0"/>
              </a:spcBef>
              <a:spcAft>
                <a:spcPts val="0"/>
              </a:spcAft>
              <a:buClr>
                <a:srgbClr val="434343"/>
              </a:buClr>
              <a:buSzPts val="3200"/>
              <a:buNone/>
              <a:defRPr b="1" sz="3200">
                <a:solidFill>
                  <a:srgbClr val="434343"/>
                </a:solidFill>
              </a:defRPr>
            </a:lvl8pPr>
            <a:lvl9pPr lvl="8" algn="l">
              <a:lnSpc>
                <a:spcPct val="100000"/>
              </a:lnSpc>
              <a:spcBef>
                <a:spcPts val="0"/>
              </a:spcBef>
              <a:spcAft>
                <a:spcPts val="0"/>
              </a:spcAft>
              <a:buClr>
                <a:srgbClr val="434343"/>
              </a:buClr>
              <a:buSzPts val="3200"/>
              <a:buNone/>
              <a:defRPr b="1" sz="3200">
                <a:solidFill>
                  <a:srgbClr val="434343"/>
                </a:solidFill>
              </a:defRPr>
            </a:lvl9pPr>
          </a:lstStyle>
          <a:p/>
        </p:txBody>
      </p:sp>
      <p:sp>
        <p:nvSpPr>
          <p:cNvPr id="163" name="Google Shape;163;g1d7da3cc870_0_1049"/>
          <p:cNvSpPr txBox="1"/>
          <p:nvPr>
            <p:ph idx="1" type="body"/>
          </p:nvPr>
        </p:nvSpPr>
        <p:spPr>
          <a:xfrm>
            <a:off x="6145999" y="701267"/>
            <a:ext cx="5607300" cy="5357700"/>
          </a:xfrm>
          <a:prstGeom prst="rect">
            <a:avLst/>
          </a:prstGeom>
          <a:noFill/>
          <a:ln>
            <a:noFill/>
          </a:ln>
        </p:spPr>
        <p:txBody>
          <a:bodyPr anchorCtr="0" anchor="t" bIns="45700" lIns="91425" spcFirstLastPara="1" rIns="91425" wrap="square" tIns="45700">
            <a:normAutofit/>
          </a:bodyPr>
          <a:lstStyle>
            <a:lvl1pPr indent="-349250" lvl="0" marL="457200" algn="l">
              <a:lnSpc>
                <a:spcPct val="115000"/>
              </a:lnSpc>
              <a:spcBef>
                <a:spcPts val="480"/>
              </a:spcBef>
              <a:spcAft>
                <a:spcPts val="0"/>
              </a:spcAft>
              <a:buClr>
                <a:srgbClr val="666666"/>
              </a:buClr>
              <a:buSzPts val="1900"/>
              <a:buChar char="•"/>
              <a:defRPr sz="1900">
                <a:solidFill>
                  <a:srgbClr val="666666"/>
                </a:solidFill>
              </a:defRPr>
            </a:lvl1pPr>
            <a:lvl2pPr indent="-330200" lvl="1" marL="914400" algn="l">
              <a:lnSpc>
                <a:spcPct val="115000"/>
              </a:lnSpc>
              <a:spcBef>
                <a:spcPts val="2100"/>
              </a:spcBef>
              <a:spcAft>
                <a:spcPts val="0"/>
              </a:spcAft>
              <a:buClr>
                <a:srgbClr val="666666"/>
              </a:buClr>
              <a:buSzPts val="1600"/>
              <a:buChar char="•"/>
              <a:defRPr sz="1600">
                <a:solidFill>
                  <a:srgbClr val="666666"/>
                </a:solidFill>
              </a:defRPr>
            </a:lvl2pPr>
            <a:lvl3pPr indent="-330200" lvl="2" marL="1371600" algn="l">
              <a:lnSpc>
                <a:spcPct val="115000"/>
              </a:lnSpc>
              <a:spcBef>
                <a:spcPts val="2100"/>
              </a:spcBef>
              <a:spcAft>
                <a:spcPts val="0"/>
              </a:spcAft>
              <a:buClr>
                <a:srgbClr val="666666"/>
              </a:buClr>
              <a:buSzPts val="1600"/>
              <a:buChar char="•"/>
              <a:defRPr sz="1600">
                <a:solidFill>
                  <a:srgbClr val="666666"/>
                </a:solidFill>
              </a:defRPr>
            </a:lvl3pPr>
            <a:lvl4pPr indent="-330200" lvl="3" marL="1828800" algn="l">
              <a:lnSpc>
                <a:spcPct val="115000"/>
              </a:lnSpc>
              <a:spcBef>
                <a:spcPts val="2100"/>
              </a:spcBef>
              <a:spcAft>
                <a:spcPts val="0"/>
              </a:spcAft>
              <a:buClr>
                <a:srgbClr val="666666"/>
              </a:buClr>
              <a:buSzPts val="1600"/>
              <a:buChar char="•"/>
              <a:defRPr sz="1600">
                <a:solidFill>
                  <a:srgbClr val="666666"/>
                </a:solidFill>
              </a:defRPr>
            </a:lvl4pPr>
            <a:lvl5pPr indent="-330200" lvl="4" marL="2286000" algn="l">
              <a:lnSpc>
                <a:spcPct val="115000"/>
              </a:lnSpc>
              <a:spcBef>
                <a:spcPts val="2100"/>
              </a:spcBef>
              <a:spcAft>
                <a:spcPts val="0"/>
              </a:spcAft>
              <a:buClr>
                <a:srgbClr val="666666"/>
              </a:buClr>
              <a:buSzPts val="1600"/>
              <a:buChar char="•"/>
              <a:defRPr sz="1600">
                <a:solidFill>
                  <a:srgbClr val="666666"/>
                </a:solidFill>
              </a:defRPr>
            </a:lvl5pPr>
            <a:lvl6pPr indent="-330200" lvl="5" marL="2743200" algn="l">
              <a:lnSpc>
                <a:spcPct val="115000"/>
              </a:lnSpc>
              <a:spcBef>
                <a:spcPts val="2100"/>
              </a:spcBef>
              <a:spcAft>
                <a:spcPts val="0"/>
              </a:spcAft>
              <a:buClr>
                <a:srgbClr val="666666"/>
              </a:buClr>
              <a:buSzPts val="1600"/>
              <a:buChar char="•"/>
              <a:defRPr sz="1600">
                <a:solidFill>
                  <a:srgbClr val="666666"/>
                </a:solidFill>
              </a:defRPr>
            </a:lvl6pPr>
            <a:lvl7pPr indent="-330200" lvl="6" marL="3200400" algn="l">
              <a:lnSpc>
                <a:spcPct val="115000"/>
              </a:lnSpc>
              <a:spcBef>
                <a:spcPts val="2100"/>
              </a:spcBef>
              <a:spcAft>
                <a:spcPts val="0"/>
              </a:spcAft>
              <a:buClr>
                <a:srgbClr val="666666"/>
              </a:buClr>
              <a:buSzPts val="1600"/>
              <a:buChar char="•"/>
              <a:defRPr sz="1600">
                <a:solidFill>
                  <a:srgbClr val="666666"/>
                </a:solidFill>
              </a:defRPr>
            </a:lvl7pPr>
            <a:lvl8pPr indent="-330200" lvl="7" marL="3657600" algn="l">
              <a:lnSpc>
                <a:spcPct val="115000"/>
              </a:lnSpc>
              <a:spcBef>
                <a:spcPts val="2100"/>
              </a:spcBef>
              <a:spcAft>
                <a:spcPts val="0"/>
              </a:spcAft>
              <a:buClr>
                <a:srgbClr val="666666"/>
              </a:buClr>
              <a:buSzPts val="1600"/>
              <a:buChar char="•"/>
              <a:defRPr sz="1600">
                <a:solidFill>
                  <a:srgbClr val="666666"/>
                </a:solidFill>
              </a:defRPr>
            </a:lvl8pPr>
            <a:lvl9pPr indent="-330200" lvl="8" marL="4114800" algn="l">
              <a:lnSpc>
                <a:spcPct val="115000"/>
              </a:lnSpc>
              <a:spcBef>
                <a:spcPts val="2100"/>
              </a:spcBef>
              <a:spcAft>
                <a:spcPts val="2100"/>
              </a:spcAft>
              <a:buClr>
                <a:srgbClr val="666666"/>
              </a:buClr>
              <a:buSzPts val="1600"/>
              <a:buChar char="•"/>
              <a:defRPr sz="1600">
                <a:solidFill>
                  <a:srgbClr val="666666"/>
                </a:solidFill>
              </a:defRPr>
            </a:lvl9pPr>
          </a:lstStyle>
          <a:p/>
        </p:txBody>
      </p:sp>
      <p:sp>
        <p:nvSpPr>
          <p:cNvPr id="164" name="Google Shape;164;g1d7da3cc870_0_1049"/>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8">
    <p:bg>
      <p:bgPr>
        <a:solidFill>
          <a:srgbClr val="FFFFFF"/>
        </a:solidFill>
      </p:bgPr>
    </p:bg>
    <p:spTree>
      <p:nvGrpSpPr>
        <p:cNvPr id="165" name="Shape 165"/>
        <p:cNvGrpSpPr/>
        <p:nvPr/>
      </p:nvGrpSpPr>
      <p:grpSpPr>
        <a:xfrm>
          <a:off x="0" y="0"/>
          <a:ext cx="0" cy="0"/>
          <a:chOff x="0" y="0"/>
          <a:chExt cx="0" cy="0"/>
        </a:xfrm>
      </p:grpSpPr>
      <p:sp>
        <p:nvSpPr>
          <p:cNvPr id="166" name="Google Shape;166;g1d7da3cc870_0_1173"/>
          <p:cNvSpPr/>
          <p:nvPr/>
        </p:nvSpPr>
        <p:spPr>
          <a:xfrm>
            <a:off x="0" y="0"/>
            <a:ext cx="12188700" cy="68580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7" name="Google Shape;167;g1d7da3cc870_0_1173"/>
          <p:cNvSpPr/>
          <p:nvPr/>
        </p:nvSpPr>
        <p:spPr>
          <a:xfrm>
            <a:off x="0" y="0"/>
            <a:ext cx="4778700" cy="6858000"/>
          </a:xfrm>
          <a:prstGeom prst="rect">
            <a:avLst/>
          </a:prstGeom>
          <a:solidFill>
            <a:srgbClr val="21212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g1d7da3cc870_0_1173"/>
          <p:cNvSpPr/>
          <p:nvPr/>
        </p:nvSpPr>
        <p:spPr>
          <a:xfrm>
            <a:off x="5477007" y="848667"/>
            <a:ext cx="2592600" cy="77100"/>
          </a:xfrm>
          <a:prstGeom prst="rect">
            <a:avLst/>
          </a:prstGeom>
          <a:solidFill>
            <a:srgbClr val="E0E0E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g1d7da3cc870_0_1173"/>
          <p:cNvSpPr/>
          <p:nvPr/>
        </p:nvSpPr>
        <p:spPr>
          <a:xfrm>
            <a:off x="517765" y="848667"/>
            <a:ext cx="3718500" cy="77100"/>
          </a:xfrm>
          <a:prstGeom prst="rect">
            <a:avLst/>
          </a:prstGeom>
          <a:solidFill>
            <a:srgbClr val="6B7C7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g1d7da3cc870_0_1173"/>
          <p:cNvSpPr txBox="1"/>
          <p:nvPr>
            <p:ph type="title"/>
          </p:nvPr>
        </p:nvSpPr>
        <p:spPr>
          <a:xfrm>
            <a:off x="411593" y="1027367"/>
            <a:ext cx="3821400" cy="5004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171" name="Google Shape;171;g1d7da3cc870_0_1173"/>
          <p:cNvSpPr txBox="1"/>
          <p:nvPr>
            <p:ph idx="1" type="body"/>
          </p:nvPr>
        </p:nvSpPr>
        <p:spPr>
          <a:xfrm>
            <a:off x="5362403" y="1027367"/>
            <a:ext cx="6557400" cy="5082300"/>
          </a:xfrm>
          <a:prstGeom prst="rect">
            <a:avLst/>
          </a:prstGeom>
          <a:noFill/>
        </p:spPr>
        <p:txBody>
          <a:bodyPr anchorCtr="0" anchor="t" bIns="45700" lIns="91425" spcFirstLastPara="1" rIns="91425" wrap="square" tIns="45700">
            <a:normAutofit/>
          </a:bodyPr>
          <a:lstStyle>
            <a:lvl1pPr indent="-349250" lvl="0" marL="457200" algn="l">
              <a:lnSpc>
                <a:spcPct val="115000"/>
              </a:lnSpc>
              <a:spcBef>
                <a:spcPts val="480"/>
              </a:spcBef>
              <a:spcAft>
                <a:spcPts val="0"/>
              </a:spcAft>
              <a:buClr>
                <a:srgbClr val="434343"/>
              </a:buClr>
              <a:buSzPts val="1900"/>
              <a:buChar char="•"/>
              <a:defRPr sz="1900">
                <a:solidFill>
                  <a:srgbClr val="434343"/>
                </a:solidFill>
              </a:defRPr>
            </a:lvl1pPr>
            <a:lvl2pPr indent="-330200" lvl="1" marL="914400" algn="l">
              <a:lnSpc>
                <a:spcPct val="115000"/>
              </a:lnSpc>
              <a:spcBef>
                <a:spcPts val="2100"/>
              </a:spcBef>
              <a:spcAft>
                <a:spcPts val="0"/>
              </a:spcAft>
              <a:buClr>
                <a:srgbClr val="434343"/>
              </a:buClr>
              <a:buSzPts val="1600"/>
              <a:buChar char="•"/>
              <a:defRPr sz="1600">
                <a:solidFill>
                  <a:srgbClr val="434343"/>
                </a:solidFill>
              </a:defRPr>
            </a:lvl2pPr>
            <a:lvl3pPr indent="-330200" lvl="2" marL="1371600" algn="l">
              <a:lnSpc>
                <a:spcPct val="115000"/>
              </a:lnSpc>
              <a:spcBef>
                <a:spcPts val="2100"/>
              </a:spcBef>
              <a:spcAft>
                <a:spcPts val="0"/>
              </a:spcAft>
              <a:buClr>
                <a:srgbClr val="434343"/>
              </a:buClr>
              <a:buSzPts val="1600"/>
              <a:buChar char="•"/>
              <a:defRPr sz="1600">
                <a:solidFill>
                  <a:srgbClr val="434343"/>
                </a:solidFill>
              </a:defRPr>
            </a:lvl3pPr>
            <a:lvl4pPr indent="-330200" lvl="3" marL="1828800" algn="l">
              <a:lnSpc>
                <a:spcPct val="115000"/>
              </a:lnSpc>
              <a:spcBef>
                <a:spcPts val="2100"/>
              </a:spcBef>
              <a:spcAft>
                <a:spcPts val="0"/>
              </a:spcAft>
              <a:buClr>
                <a:srgbClr val="434343"/>
              </a:buClr>
              <a:buSzPts val="1600"/>
              <a:buChar char="•"/>
              <a:defRPr sz="1600">
                <a:solidFill>
                  <a:srgbClr val="434343"/>
                </a:solidFill>
              </a:defRPr>
            </a:lvl4pPr>
            <a:lvl5pPr indent="-330200" lvl="4" marL="2286000" algn="l">
              <a:lnSpc>
                <a:spcPct val="115000"/>
              </a:lnSpc>
              <a:spcBef>
                <a:spcPts val="2100"/>
              </a:spcBef>
              <a:spcAft>
                <a:spcPts val="0"/>
              </a:spcAft>
              <a:buClr>
                <a:srgbClr val="434343"/>
              </a:buClr>
              <a:buSzPts val="1600"/>
              <a:buChar char="•"/>
              <a:defRPr sz="1600">
                <a:solidFill>
                  <a:srgbClr val="434343"/>
                </a:solidFill>
              </a:defRPr>
            </a:lvl5pPr>
            <a:lvl6pPr indent="-330200" lvl="5" marL="2743200" algn="l">
              <a:lnSpc>
                <a:spcPct val="115000"/>
              </a:lnSpc>
              <a:spcBef>
                <a:spcPts val="2100"/>
              </a:spcBef>
              <a:spcAft>
                <a:spcPts val="0"/>
              </a:spcAft>
              <a:buClr>
                <a:srgbClr val="434343"/>
              </a:buClr>
              <a:buSzPts val="1600"/>
              <a:buChar char="•"/>
              <a:defRPr sz="1600">
                <a:solidFill>
                  <a:srgbClr val="434343"/>
                </a:solidFill>
              </a:defRPr>
            </a:lvl6pPr>
            <a:lvl7pPr indent="-330200" lvl="6" marL="3200400" algn="l">
              <a:lnSpc>
                <a:spcPct val="115000"/>
              </a:lnSpc>
              <a:spcBef>
                <a:spcPts val="2100"/>
              </a:spcBef>
              <a:spcAft>
                <a:spcPts val="0"/>
              </a:spcAft>
              <a:buClr>
                <a:srgbClr val="434343"/>
              </a:buClr>
              <a:buSzPts val="1600"/>
              <a:buChar char="•"/>
              <a:defRPr sz="1600">
                <a:solidFill>
                  <a:srgbClr val="434343"/>
                </a:solidFill>
              </a:defRPr>
            </a:lvl7pPr>
            <a:lvl8pPr indent="-330200" lvl="7" marL="3657600" algn="l">
              <a:lnSpc>
                <a:spcPct val="115000"/>
              </a:lnSpc>
              <a:spcBef>
                <a:spcPts val="2100"/>
              </a:spcBef>
              <a:spcAft>
                <a:spcPts val="0"/>
              </a:spcAft>
              <a:buClr>
                <a:srgbClr val="434343"/>
              </a:buClr>
              <a:buSzPts val="1600"/>
              <a:buChar char="•"/>
              <a:defRPr sz="1600">
                <a:solidFill>
                  <a:srgbClr val="434343"/>
                </a:solidFill>
              </a:defRPr>
            </a:lvl8pPr>
            <a:lvl9pPr indent="-330200" lvl="8" marL="4114800" algn="l">
              <a:lnSpc>
                <a:spcPct val="115000"/>
              </a:lnSpc>
              <a:spcBef>
                <a:spcPts val="2100"/>
              </a:spcBef>
              <a:spcAft>
                <a:spcPts val="2100"/>
              </a:spcAft>
              <a:buClr>
                <a:srgbClr val="434343"/>
              </a:buClr>
              <a:buSzPts val="1600"/>
              <a:buChar char="•"/>
              <a:defRPr sz="1600">
                <a:solidFill>
                  <a:srgbClr val="434343"/>
                </a:solidFill>
              </a:defRPr>
            </a:lvl9pPr>
          </a:lstStyle>
          <a:p/>
        </p:txBody>
      </p:sp>
      <p:sp>
        <p:nvSpPr>
          <p:cNvPr id="172" name="Google Shape;172;g1d7da3cc870_0_1173"/>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9">
    <p:bg>
      <p:bgPr>
        <a:solidFill>
          <a:srgbClr val="FFFFFF"/>
        </a:solidFill>
      </p:bgPr>
    </p:bg>
    <p:spTree>
      <p:nvGrpSpPr>
        <p:cNvPr id="173" name="Shape 173"/>
        <p:cNvGrpSpPr/>
        <p:nvPr/>
      </p:nvGrpSpPr>
      <p:grpSpPr>
        <a:xfrm>
          <a:off x="0" y="0"/>
          <a:ext cx="0" cy="0"/>
          <a:chOff x="0" y="0"/>
          <a:chExt cx="0" cy="0"/>
        </a:xfrm>
      </p:grpSpPr>
      <p:sp>
        <p:nvSpPr>
          <p:cNvPr id="174" name="Google Shape;174;g1d7da3cc870_0_1202"/>
          <p:cNvSpPr/>
          <p:nvPr/>
        </p:nvSpPr>
        <p:spPr>
          <a:xfrm>
            <a:off x="0" y="0"/>
            <a:ext cx="12188700" cy="68580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g1d7da3cc870_0_1202"/>
          <p:cNvSpPr/>
          <p:nvPr/>
        </p:nvSpPr>
        <p:spPr>
          <a:xfrm>
            <a:off x="0" y="0"/>
            <a:ext cx="4778700" cy="6858000"/>
          </a:xfrm>
          <a:prstGeom prst="rect">
            <a:avLst/>
          </a:prstGeom>
          <a:solidFill>
            <a:srgbClr val="21212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g1d7da3cc870_0_1202"/>
          <p:cNvSpPr/>
          <p:nvPr/>
        </p:nvSpPr>
        <p:spPr>
          <a:xfrm>
            <a:off x="5477007" y="848667"/>
            <a:ext cx="2592600" cy="77100"/>
          </a:xfrm>
          <a:prstGeom prst="rect">
            <a:avLst/>
          </a:prstGeom>
          <a:solidFill>
            <a:srgbClr val="E0E0E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7" name="Google Shape;177;g1d7da3cc870_0_1202"/>
          <p:cNvSpPr/>
          <p:nvPr/>
        </p:nvSpPr>
        <p:spPr>
          <a:xfrm>
            <a:off x="517765" y="848667"/>
            <a:ext cx="3718500" cy="77100"/>
          </a:xfrm>
          <a:prstGeom prst="rect">
            <a:avLst/>
          </a:prstGeom>
          <a:solidFill>
            <a:schemeClr val="dk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8" name="Google Shape;178;g1d7da3cc870_0_1202"/>
          <p:cNvSpPr txBox="1"/>
          <p:nvPr>
            <p:ph type="title"/>
          </p:nvPr>
        </p:nvSpPr>
        <p:spPr>
          <a:xfrm>
            <a:off x="411593" y="1027367"/>
            <a:ext cx="3821400" cy="5004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3700"/>
              <a:buNone/>
              <a:defRPr b="1" sz="3700">
                <a:solidFill>
                  <a:srgbClr val="FFFFFF"/>
                </a:solidFill>
              </a:defRPr>
            </a:lvl1pPr>
            <a:lvl2pPr lvl="1" algn="l">
              <a:lnSpc>
                <a:spcPct val="100000"/>
              </a:lnSpc>
              <a:spcBef>
                <a:spcPts val="0"/>
              </a:spcBef>
              <a:spcAft>
                <a:spcPts val="0"/>
              </a:spcAft>
              <a:buClr>
                <a:srgbClr val="FFFFFF"/>
              </a:buClr>
              <a:buSzPts val="3700"/>
              <a:buNone/>
              <a:defRPr b="1" sz="3700">
                <a:solidFill>
                  <a:srgbClr val="FFFFFF"/>
                </a:solidFill>
              </a:defRPr>
            </a:lvl2pPr>
            <a:lvl3pPr lvl="2" algn="l">
              <a:lnSpc>
                <a:spcPct val="100000"/>
              </a:lnSpc>
              <a:spcBef>
                <a:spcPts val="0"/>
              </a:spcBef>
              <a:spcAft>
                <a:spcPts val="0"/>
              </a:spcAft>
              <a:buClr>
                <a:srgbClr val="FFFFFF"/>
              </a:buClr>
              <a:buSzPts val="3700"/>
              <a:buNone/>
              <a:defRPr b="1" sz="3700">
                <a:solidFill>
                  <a:srgbClr val="FFFFFF"/>
                </a:solidFill>
              </a:defRPr>
            </a:lvl3pPr>
            <a:lvl4pPr lvl="3" algn="l">
              <a:lnSpc>
                <a:spcPct val="100000"/>
              </a:lnSpc>
              <a:spcBef>
                <a:spcPts val="0"/>
              </a:spcBef>
              <a:spcAft>
                <a:spcPts val="0"/>
              </a:spcAft>
              <a:buClr>
                <a:srgbClr val="FFFFFF"/>
              </a:buClr>
              <a:buSzPts val="3700"/>
              <a:buNone/>
              <a:defRPr b="1" sz="3700">
                <a:solidFill>
                  <a:srgbClr val="FFFFFF"/>
                </a:solidFill>
              </a:defRPr>
            </a:lvl4pPr>
            <a:lvl5pPr lvl="4" algn="l">
              <a:lnSpc>
                <a:spcPct val="100000"/>
              </a:lnSpc>
              <a:spcBef>
                <a:spcPts val="0"/>
              </a:spcBef>
              <a:spcAft>
                <a:spcPts val="0"/>
              </a:spcAft>
              <a:buClr>
                <a:srgbClr val="FFFFFF"/>
              </a:buClr>
              <a:buSzPts val="3700"/>
              <a:buNone/>
              <a:defRPr b="1" sz="3700">
                <a:solidFill>
                  <a:srgbClr val="FFFFFF"/>
                </a:solidFill>
              </a:defRPr>
            </a:lvl5pPr>
            <a:lvl6pPr lvl="5" algn="l">
              <a:lnSpc>
                <a:spcPct val="100000"/>
              </a:lnSpc>
              <a:spcBef>
                <a:spcPts val="0"/>
              </a:spcBef>
              <a:spcAft>
                <a:spcPts val="0"/>
              </a:spcAft>
              <a:buClr>
                <a:srgbClr val="FFFFFF"/>
              </a:buClr>
              <a:buSzPts val="3700"/>
              <a:buNone/>
              <a:defRPr b="1" sz="3700">
                <a:solidFill>
                  <a:srgbClr val="FFFFFF"/>
                </a:solidFill>
              </a:defRPr>
            </a:lvl6pPr>
            <a:lvl7pPr lvl="6" algn="l">
              <a:lnSpc>
                <a:spcPct val="100000"/>
              </a:lnSpc>
              <a:spcBef>
                <a:spcPts val="0"/>
              </a:spcBef>
              <a:spcAft>
                <a:spcPts val="0"/>
              </a:spcAft>
              <a:buClr>
                <a:srgbClr val="FFFFFF"/>
              </a:buClr>
              <a:buSzPts val="3700"/>
              <a:buNone/>
              <a:defRPr b="1" sz="3700">
                <a:solidFill>
                  <a:srgbClr val="FFFFFF"/>
                </a:solidFill>
              </a:defRPr>
            </a:lvl7pPr>
            <a:lvl8pPr lvl="7" algn="l">
              <a:lnSpc>
                <a:spcPct val="100000"/>
              </a:lnSpc>
              <a:spcBef>
                <a:spcPts val="0"/>
              </a:spcBef>
              <a:spcAft>
                <a:spcPts val="0"/>
              </a:spcAft>
              <a:buClr>
                <a:srgbClr val="FFFFFF"/>
              </a:buClr>
              <a:buSzPts val="3700"/>
              <a:buNone/>
              <a:defRPr b="1" sz="3700">
                <a:solidFill>
                  <a:srgbClr val="FFFFFF"/>
                </a:solidFill>
              </a:defRPr>
            </a:lvl8pPr>
            <a:lvl9pPr lvl="8" algn="l">
              <a:lnSpc>
                <a:spcPct val="100000"/>
              </a:lnSpc>
              <a:spcBef>
                <a:spcPts val="0"/>
              </a:spcBef>
              <a:spcAft>
                <a:spcPts val="0"/>
              </a:spcAft>
              <a:buClr>
                <a:srgbClr val="FFFFFF"/>
              </a:buClr>
              <a:buSzPts val="3700"/>
              <a:buNone/>
              <a:defRPr b="1" sz="3700">
                <a:solidFill>
                  <a:srgbClr val="FFFFFF"/>
                </a:solidFill>
              </a:defRPr>
            </a:lvl9pPr>
          </a:lstStyle>
          <a:p/>
        </p:txBody>
      </p:sp>
      <p:sp>
        <p:nvSpPr>
          <p:cNvPr id="179" name="Google Shape;179;g1d7da3cc870_0_1202"/>
          <p:cNvSpPr txBox="1"/>
          <p:nvPr>
            <p:ph idx="1" type="body"/>
          </p:nvPr>
        </p:nvSpPr>
        <p:spPr>
          <a:xfrm>
            <a:off x="5362403" y="1027367"/>
            <a:ext cx="6557400" cy="5082300"/>
          </a:xfrm>
          <a:prstGeom prst="rect">
            <a:avLst/>
          </a:prstGeom>
          <a:noFill/>
        </p:spPr>
        <p:txBody>
          <a:bodyPr anchorCtr="0" anchor="t" bIns="45700" lIns="91425" spcFirstLastPara="1" rIns="91425" wrap="square" tIns="45700">
            <a:normAutofit/>
          </a:bodyPr>
          <a:lstStyle>
            <a:lvl1pPr indent="-349250" lvl="0" marL="457200" algn="l">
              <a:lnSpc>
                <a:spcPct val="115000"/>
              </a:lnSpc>
              <a:spcBef>
                <a:spcPts val="480"/>
              </a:spcBef>
              <a:spcAft>
                <a:spcPts val="0"/>
              </a:spcAft>
              <a:buClr>
                <a:srgbClr val="434343"/>
              </a:buClr>
              <a:buSzPts val="1900"/>
              <a:buChar char="•"/>
              <a:defRPr sz="1900">
                <a:solidFill>
                  <a:srgbClr val="434343"/>
                </a:solidFill>
              </a:defRPr>
            </a:lvl1pPr>
            <a:lvl2pPr indent="-330200" lvl="1" marL="914400" algn="l">
              <a:lnSpc>
                <a:spcPct val="115000"/>
              </a:lnSpc>
              <a:spcBef>
                <a:spcPts val="2100"/>
              </a:spcBef>
              <a:spcAft>
                <a:spcPts val="0"/>
              </a:spcAft>
              <a:buClr>
                <a:srgbClr val="434343"/>
              </a:buClr>
              <a:buSzPts val="1600"/>
              <a:buChar char="•"/>
              <a:defRPr sz="1600">
                <a:solidFill>
                  <a:srgbClr val="434343"/>
                </a:solidFill>
              </a:defRPr>
            </a:lvl2pPr>
            <a:lvl3pPr indent="-330200" lvl="2" marL="1371600" algn="l">
              <a:lnSpc>
                <a:spcPct val="115000"/>
              </a:lnSpc>
              <a:spcBef>
                <a:spcPts val="2100"/>
              </a:spcBef>
              <a:spcAft>
                <a:spcPts val="0"/>
              </a:spcAft>
              <a:buClr>
                <a:srgbClr val="434343"/>
              </a:buClr>
              <a:buSzPts val="1600"/>
              <a:buChar char="•"/>
              <a:defRPr sz="1600">
                <a:solidFill>
                  <a:srgbClr val="434343"/>
                </a:solidFill>
              </a:defRPr>
            </a:lvl3pPr>
            <a:lvl4pPr indent="-330200" lvl="3" marL="1828800" algn="l">
              <a:lnSpc>
                <a:spcPct val="115000"/>
              </a:lnSpc>
              <a:spcBef>
                <a:spcPts val="2100"/>
              </a:spcBef>
              <a:spcAft>
                <a:spcPts val="0"/>
              </a:spcAft>
              <a:buClr>
                <a:srgbClr val="434343"/>
              </a:buClr>
              <a:buSzPts val="1600"/>
              <a:buChar char="•"/>
              <a:defRPr sz="1600">
                <a:solidFill>
                  <a:srgbClr val="434343"/>
                </a:solidFill>
              </a:defRPr>
            </a:lvl4pPr>
            <a:lvl5pPr indent="-330200" lvl="4" marL="2286000" algn="l">
              <a:lnSpc>
                <a:spcPct val="115000"/>
              </a:lnSpc>
              <a:spcBef>
                <a:spcPts val="2100"/>
              </a:spcBef>
              <a:spcAft>
                <a:spcPts val="0"/>
              </a:spcAft>
              <a:buClr>
                <a:srgbClr val="434343"/>
              </a:buClr>
              <a:buSzPts val="1600"/>
              <a:buChar char="•"/>
              <a:defRPr sz="1600">
                <a:solidFill>
                  <a:srgbClr val="434343"/>
                </a:solidFill>
              </a:defRPr>
            </a:lvl5pPr>
            <a:lvl6pPr indent="-330200" lvl="5" marL="2743200" algn="l">
              <a:lnSpc>
                <a:spcPct val="115000"/>
              </a:lnSpc>
              <a:spcBef>
                <a:spcPts val="2100"/>
              </a:spcBef>
              <a:spcAft>
                <a:spcPts val="0"/>
              </a:spcAft>
              <a:buClr>
                <a:srgbClr val="434343"/>
              </a:buClr>
              <a:buSzPts val="1600"/>
              <a:buChar char="•"/>
              <a:defRPr sz="1600">
                <a:solidFill>
                  <a:srgbClr val="434343"/>
                </a:solidFill>
              </a:defRPr>
            </a:lvl6pPr>
            <a:lvl7pPr indent="-330200" lvl="6" marL="3200400" algn="l">
              <a:lnSpc>
                <a:spcPct val="115000"/>
              </a:lnSpc>
              <a:spcBef>
                <a:spcPts val="2100"/>
              </a:spcBef>
              <a:spcAft>
                <a:spcPts val="0"/>
              </a:spcAft>
              <a:buClr>
                <a:srgbClr val="434343"/>
              </a:buClr>
              <a:buSzPts val="1600"/>
              <a:buChar char="•"/>
              <a:defRPr sz="1600">
                <a:solidFill>
                  <a:srgbClr val="434343"/>
                </a:solidFill>
              </a:defRPr>
            </a:lvl7pPr>
            <a:lvl8pPr indent="-330200" lvl="7" marL="3657600" algn="l">
              <a:lnSpc>
                <a:spcPct val="115000"/>
              </a:lnSpc>
              <a:spcBef>
                <a:spcPts val="2100"/>
              </a:spcBef>
              <a:spcAft>
                <a:spcPts val="0"/>
              </a:spcAft>
              <a:buClr>
                <a:srgbClr val="434343"/>
              </a:buClr>
              <a:buSzPts val="1600"/>
              <a:buChar char="•"/>
              <a:defRPr sz="1600">
                <a:solidFill>
                  <a:srgbClr val="434343"/>
                </a:solidFill>
              </a:defRPr>
            </a:lvl8pPr>
            <a:lvl9pPr indent="-330200" lvl="8" marL="4114800" algn="l">
              <a:lnSpc>
                <a:spcPct val="115000"/>
              </a:lnSpc>
              <a:spcBef>
                <a:spcPts val="2100"/>
              </a:spcBef>
              <a:spcAft>
                <a:spcPts val="2100"/>
              </a:spcAft>
              <a:buClr>
                <a:srgbClr val="434343"/>
              </a:buClr>
              <a:buSzPts val="1600"/>
              <a:buChar char="•"/>
              <a:defRPr sz="1600">
                <a:solidFill>
                  <a:srgbClr val="434343"/>
                </a:solidFill>
              </a:defRPr>
            </a:lvl9pPr>
          </a:lstStyle>
          <a:p/>
        </p:txBody>
      </p:sp>
      <p:sp>
        <p:nvSpPr>
          <p:cNvPr id="180" name="Google Shape;180;g1d7da3cc870_0_1202"/>
          <p:cNvSpPr txBox="1"/>
          <p:nvPr>
            <p:ph idx="12" type="sldNum"/>
          </p:nvPr>
        </p:nvSpPr>
        <p:spPr>
          <a:xfrm>
            <a:off x="11293669" y="6217622"/>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4"/>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609441" y="1752601"/>
            <a:ext cx="10969943" cy="43735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24"/>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0">
    <p:bg>
      <p:bgPr>
        <a:solidFill>
          <a:srgbClr val="FFFFFF"/>
        </a:solidFill>
      </p:bgPr>
    </p:bg>
    <p:spTree>
      <p:nvGrpSpPr>
        <p:cNvPr id="181" name="Shape 181"/>
        <p:cNvGrpSpPr/>
        <p:nvPr/>
      </p:nvGrpSpPr>
      <p:grpSpPr>
        <a:xfrm>
          <a:off x="0" y="0"/>
          <a:ext cx="0" cy="0"/>
          <a:chOff x="0" y="0"/>
          <a:chExt cx="0" cy="0"/>
        </a:xfrm>
      </p:grpSpPr>
      <p:sp>
        <p:nvSpPr>
          <p:cNvPr id="182" name="Google Shape;182;g1d7da3cc870_0_1496"/>
          <p:cNvSpPr/>
          <p:nvPr/>
        </p:nvSpPr>
        <p:spPr>
          <a:xfrm>
            <a:off x="0" y="0"/>
            <a:ext cx="12188700" cy="6858000"/>
          </a:xfrm>
          <a:prstGeom prst="rect">
            <a:avLst/>
          </a:pr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83" name="Google Shape;183;g1d7da3cc870_0_1496"/>
          <p:cNvGrpSpPr/>
          <p:nvPr/>
        </p:nvGrpSpPr>
        <p:grpSpPr>
          <a:xfrm>
            <a:off x="794035" y="3658373"/>
            <a:ext cx="10601047" cy="86000"/>
            <a:chOff x="595675" y="2820050"/>
            <a:chExt cx="7952774" cy="64502"/>
          </a:xfrm>
        </p:grpSpPr>
        <p:sp>
          <p:nvSpPr>
            <p:cNvPr id="184" name="Google Shape;184;g1d7da3cc870_0_1496"/>
            <p:cNvSpPr/>
            <p:nvPr/>
          </p:nvSpPr>
          <p:spPr>
            <a:xfrm>
              <a:off x="2186208" y="2820050"/>
              <a:ext cx="1620000" cy="64500"/>
            </a:xfrm>
            <a:prstGeom prst="rect">
              <a:avLst/>
            </a:prstGeom>
            <a:solidFill>
              <a:srgbClr val="D628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5" name="Google Shape;185;g1d7da3cc870_0_1496"/>
            <p:cNvSpPr/>
            <p:nvPr/>
          </p:nvSpPr>
          <p:spPr>
            <a:xfrm>
              <a:off x="3776784" y="2820050"/>
              <a:ext cx="1620000" cy="64500"/>
            </a:xfrm>
            <a:prstGeom prst="rect">
              <a:avLst/>
            </a:prstGeom>
            <a:solidFill>
              <a:srgbClr val="F77F0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6" name="Google Shape;186;g1d7da3cc870_0_1496"/>
            <p:cNvSpPr/>
            <p:nvPr/>
          </p:nvSpPr>
          <p:spPr>
            <a:xfrm>
              <a:off x="5373056" y="2820052"/>
              <a:ext cx="1596300" cy="64500"/>
            </a:xfrm>
            <a:prstGeom prst="rect">
              <a:avLst/>
            </a:prstGeom>
            <a:solidFill>
              <a:srgbClr val="FCBF4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7" name="Google Shape;187;g1d7da3cc870_0_1496"/>
            <p:cNvSpPr/>
            <p:nvPr/>
          </p:nvSpPr>
          <p:spPr>
            <a:xfrm>
              <a:off x="595675" y="2820050"/>
              <a:ext cx="1590600" cy="64500"/>
            </a:xfrm>
            <a:prstGeom prst="rect">
              <a:avLst/>
            </a:prstGeom>
            <a:solidFill>
              <a:srgbClr val="00304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g1d7da3cc870_0_1496"/>
            <p:cNvSpPr/>
            <p:nvPr/>
          </p:nvSpPr>
          <p:spPr>
            <a:xfrm>
              <a:off x="6957849" y="2820050"/>
              <a:ext cx="1590600" cy="64500"/>
            </a:xfrm>
            <a:prstGeom prst="rect">
              <a:avLst/>
            </a:prstGeom>
            <a:solidFill>
              <a:srgbClr val="EAE2B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sp>
        <p:nvSpPr>
          <p:cNvPr id="189" name="Google Shape;189;g1d7da3cc870_0_1496"/>
          <p:cNvSpPr txBox="1"/>
          <p:nvPr>
            <p:ph type="title"/>
          </p:nvPr>
        </p:nvSpPr>
        <p:spPr>
          <a:xfrm>
            <a:off x="794126" y="2763767"/>
            <a:ext cx="10600800" cy="877500"/>
          </a:xfrm>
          <a:prstGeom prst="rect">
            <a:avLst/>
          </a:prstGeom>
          <a:noFill/>
        </p:spPr>
        <p:txBody>
          <a:bodyPr anchorCtr="0" anchor="b" bIns="45700" lIns="91425" spcFirstLastPara="1" rIns="91425" wrap="square" tIns="45700">
            <a:normAutofit/>
          </a:bodyPr>
          <a:lstStyle>
            <a:lvl1pPr lvl="0" algn="ctr">
              <a:lnSpc>
                <a:spcPct val="100000"/>
              </a:lnSpc>
              <a:spcBef>
                <a:spcPts val="0"/>
              </a:spcBef>
              <a:spcAft>
                <a:spcPts val="0"/>
              </a:spcAft>
              <a:buClr>
                <a:srgbClr val="212121"/>
              </a:buClr>
              <a:buSzPts val="4000"/>
              <a:buNone/>
              <a:defRPr b="1" sz="4000">
                <a:solidFill>
                  <a:srgbClr val="212121"/>
                </a:solidFill>
              </a:defRPr>
            </a:lvl1pPr>
            <a:lvl2pPr lvl="1" algn="ctr">
              <a:lnSpc>
                <a:spcPct val="100000"/>
              </a:lnSpc>
              <a:spcBef>
                <a:spcPts val="0"/>
              </a:spcBef>
              <a:spcAft>
                <a:spcPts val="0"/>
              </a:spcAft>
              <a:buClr>
                <a:srgbClr val="212121"/>
              </a:buClr>
              <a:buSzPts val="4000"/>
              <a:buNone/>
              <a:defRPr b="1" sz="4000">
                <a:solidFill>
                  <a:srgbClr val="212121"/>
                </a:solidFill>
              </a:defRPr>
            </a:lvl2pPr>
            <a:lvl3pPr lvl="2" algn="ctr">
              <a:lnSpc>
                <a:spcPct val="100000"/>
              </a:lnSpc>
              <a:spcBef>
                <a:spcPts val="0"/>
              </a:spcBef>
              <a:spcAft>
                <a:spcPts val="0"/>
              </a:spcAft>
              <a:buClr>
                <a:srgbClr val="212121"/>
              </a:buClr>
              <a:buSzPts val="4000"/>
              <a:buNone/>
              <a:defRPr b="1" sz="4000">
                <a:solidFill>
                  <a:srgbClr val="212121"/>
                </a:solidFill>
              </a:defRPr>
            </a:lvl3pPr>
            <a:lvl4pPr lvl="3" algn="ctr">
              <a:lnSpc>
                <a:spcPct val="100000"/>
              </a:lnSpc>
              <a:spcBef>
                <a:spcPts val="0"/>
              </a:spcBef>
              <a:spcAft>
                <a:spcPts val="0"/>
              </a:spcAft>
              <a:buClr>
                <a:srgbClr val="212121"/>
              </a:buClr>
              <a:buSzPts val="4000"/>
              <a:buNone/>
              <a:defRPr b="1" sz="4000">
                <a:solidFill>
                  <a:srgbClr val="212121"/>
                </a:solidFill>
              </a:defRPr>
            </a:lvl4pPr>
            <a:lvl5pPr lvl="4" algn="ctr">
              <a:lnSpc>
                <a:spcPct val="100000"/>
              </a:lnSpc>
              <a:spcBef>
                <a:spcPts val="0"/>
              </a:spcBef>
              <a:spcAft>
                <a:spcPts val="0"/>
              </a:spcAft>
              <a:buClr>
                <a:srgbClr val="212121"/>
              </a:buClr>
              <a:buSzPts val="4000"/>
              <a:buNone/>
              <a:defRPr b="1" sz="4000">
                <a:solidFill>
                  <a:srgbClr val="212121"/>
                </a:solidFill>
              </a:defRPr>
            </a:lvl5pPr>
            <a:lvl6pPr lvl="5" algn="ctr">
              <a:lnSpc>
                <a:spcPct val="100000"/>
              </a:lnSpc>
              <a:spcBef>
                <a:spcPts val="0"/>
              </a:spcBef>
              <a:spcAft>
                <a:spcPts val="0"/>
              </a:spcAft>
              <a:buClr>
                <a:srgbClr val="212121"/>
              </a:buClr>
              <a:buSzPts val="4000"/>
              <a:buNone/>
              <a:defRPr b="1" sz="4000">
                <a:solidFill>
                  <a:srgbClr val="212121"/>
                </a:solidFill>
              </a:defRPr>
            </a:lvl6pPr>
            <a:lvl7pPr lvl="6" algn="ctr">
              <a:lnSpc>
                <a:spcPct val="100000"/>
              </a:lnSpc>
              <a:spcBef>
                <a:spcPts val="0"/>
              </a:spcBef>
              <a:spcAft>
                <a:spcPts val="0"/>
              </a:spcAft>
              <a:buClr>
                <a:srgbClr val="212121"/>
              </a:buClr>
              <a:buSzPts val="4000"/>
              <a:buNone/>
              <a:defRPr b="1" sz="4000">
                <a:solidFill>
                  <a:srgbClr val="212121"/>
                </a:solidFill>
              </a:defRPr>
            </a:lvl7pPr>
            <a:lvl8pPr lvl="7" algn="ctr">
              <a:lnSpc>
                <a:spcPct val="100000"/>
              </a:lnSpc>
              <a:spcBef>
                <a:spcPts val="0"/>
              </a:spcBef>
              <a:spcAft>
                <a:spcPts val="0"/>
              </a:spcAft>
              <a:buClr>
                <a:srgbClr val="212121"/>
              </a:buClr>
              <a:buSzPts val="4000"/>
              <a:buNone/>
              <a:defRPr b="1" sz="4000">
                <a:solidFill>
                  <a:srgbClr val="212121"/>
                </a:solidFill>
              </a:defRPr>
            </a:lvl8pPr>
            <a:lvl9pPr lvl="8" algn="ctr">
              <a:lnSpc>
                <a:spcPct val="100000"/>
              </a:lnSpc>
              <a:spcBef>
                <a:spcPts val="0"/>
              </a:spcBef>
              <a:spcAft>
                <a:spcPts val="0"/>
              </a:spcAft>
              <a:buClr>
                <a:srgbClr val="212121"/>
              </a:buClr>
              <a:buSzPts val="4000"/>
              <a:buNone/>
              <a:defRPr b="1" sz="4000">
                <a:solidFill>
                  <a:srgbClr val="212121"/>
                </a:solidFill>
              </a:defRPr>
            </a:lvl9pPr>
          </a:lstStyle>
          <a:p/>
        </p:txBody>
      </p:sp>
      <p:sp>
        <p:nvSpPr>
          <p:cNvPr id="190" name="Google Shape;190;g1d7da3cc870_0_1496"/>
          <p:cNvSpPr txBox="1"/>
          <p:nvPr>
            <p:ph idx="12" type="sldNum"/>
          </p:nvPr>
        </p:nvSpPr>
        <p:spPr>
          <a:xfrm>
            <a:off x="11327715" y="6251679"/>
            <a:ext cx="7314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9" name="Shape 39"/>
        <p:cNvGrpSpPr/>
        <p:nvPr/>
      </p:nvGrpSpPr>
      <p:grpSpPr>
        <a:xfrm>
          <a:off x="0" y="0"/>
          <a:ext cx="0" cy="0"/>
          <a:chOff x="0" y="0"/>
          <a:chExt cx="0" cy="0"/>
        </a:xfrm>
      </p:grpSpPr>
      <p:sp>
        <p:nvSpPr>
          <p:cNvPr id="40" name="Google Shape;40;p25"/>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B7C72"/>
              </a:buClr>
              <a:buSzPts val="3200"/>
              <a:buFont typeface="Book Antiqu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5"/>
          <p:cNvSpPr txBox="1"/>
          <p:nvPr>
            <p:ph idx="1" type="body"/>
          </p:nvPr>
        </p:nvSpPr>
        <p:spPr>
          <a:xfrm>
            <a:off x="609441" y="1752601"/>
            <a:ext cx="10969943" cy="43735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5"/>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45" name="Shape 45"/>
        <p:cNvGrpSpPr/>
        <p:nvPr/>
      </p:nvGrpSpPr>
      <p:grpSpPr>
        <a:xfrm>
          <a:off x="0" y="0"/>
          <a:ext cx="0" cy="0"/>
          <a:chOff x="0" y="0"/>
          <a:chExt cx="0" cy="0"/>
        </a:xfrm>
      </p:grpSpPr>
      <p:sp>
        <p:nvSpPr>
          <p:cNvPr id="46" name="Google Shape;46;p26"/>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26"/>
          <p:cNvSpPr/>
          <p:nvPr/>
        </p:nvSpPr>
        <p:spPr>
          <a:xfrm>
            <a:off x="121888" y="101600"/>
            <a:ext cx="11945049"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26"/>
          <p:cNvSpPr/>
          <p:nvPr>
            <p:ph idx="2" type="pic"/>
          </p:nvPr>
        </p:nvSpPr>
        <p:spPr>
          <a:xfrm>
            <a:off x="914162" y="621437"/>
            <a:ext cx="10360501" cy="4331564"/>
          </a:xfrm>
          <a:prstGeom prst="rect">
            <a:avLst/>
          </a:prstGeom>
          <a:solidFill>
            <a:schemeClr val="lt2"/>
          </a:solidFill>
          <a:ln>
            <a:noFill/>
          </a:ln>
        </p:spPr>
      </p:sp>
      <p:sp>
        <p:nvSpPr>
          <p:cNvPr id="49" name="Google Shape;49;p26"/>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6"/>
          <p:cNvSpPr/>
          <p:nvPr/>
        </p:nvSpPr>
        <p:spPr>
          <a:xfrm>
            <a:off x="914162" y="4953000"/>
            <a:ext cx="10360501" cy="13716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26"/>
          <p:cNvSpPr/>
          <p:nvPr/>
        </p:nvSpPr>
        <p:spPr>
          <a:xfrm>
            <a:off x="1015735" y="5029200"/>
            <a:ext cx="10131714" cy="120292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3" name="Google Shape;53;p26"/>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p:nvPr/>
        </p:nvSpPr>
        <p:spPr>
          <a:xfrm>
            <a:off x="1218883" y="5638800"/>
            <a:ext cx="9768807" cy="451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5" name="Google Shape;55;p26"/>
          <p:cNvSpPr/>
          <p:nvPr/>
        </p:nvSpPr>
        <p:spPr>
          <a:xfrm>
            <a:off x="807242" y="5074920"/>
            <a:ext cx="10592089" cy="10972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6" name="Google Shape;56;p26"/>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500"/>
              <a:buNone/>
              <a:defRPr sz="1500" cap="none">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7" name="Google Shape;57;p26"/>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2000"/>
              <a:buFont typeface="Book Antiqua"/>
              <a:buNone/>
              <a:defRPr b="0" sz="200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7"/>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68023" y="1719071"/>
            <a:ext cx="5383398"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1" name="Google Shape;61;p27"/>
          <p:cNvSpPr txBox="1"/>
          <p:nvPr>
            <p:ph idx="2" type="body"/>
          </p:nvPr>
        </p:nvSpPr>
        <p:spPr>
          <a:xfrm>
            <a:off x="6195986" y="1719071"/>
            <a:ext cx="5383398"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2" name="Google Shape;62;p27"/>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8"/>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0" name="Shape 70"/>
        <p:cNvGrpSpPr/>
        <p:nvPr/>
      </p:nvGrpSpPr>
      <p:grpSpPr>
        <a:xfrm>
          <a:off x="0" y="0"/>
          <a:ext cx="0" cy="0"/>
          <a:chOff x="0" y="0"/>
          <a:chExt cx="0" cy="0"/>
        </a:xfrm>
      </p:grpSpPr>
      <p:sp>
        <p:nvSpPr>
          <p:cNvPr id="71" name="Google Shape;71;p29"/>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2" name="Google Shape;72;p29"/>
          <p:cNvSpPr/>
          <p:nvPr/>
        </p:nvSpPr>
        <p:spPr>
          <a:xfrm>
            <a:off x="121888" y="101600"/>
            <a:ext cx="11945049"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3" name="Google Shape;73;p29"/>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76" name="Google Shape;76;p29"/>
          <p:cNvGrpSpPr/>
          <p:nvPr/>
        </p:nvGrpSpPr>
        <p:grpSpPr>
          <a:xfrm>
            <a:off x="0" y="6309360"/>
            <a:ext cx="12190231" cy="548640"/>
            <a:chOff x="0" y="6309360"/>
            <a:chExt cx="12190231" cy="548640"/>
          </a:xfrm>
        </p:grpSpPr>
        <p:sp>
          <p:nvSpPr>
            <p:cNvPr id="77" name="Google Shape;77;p29"/>
            <p:cNvSpPr/>
            <p:nvPr/>
          </p:nvSpPr>
          <p:spPr>
            <a:xfrm>
              <a:off x="0" y="6400800"/>
              <a:ext cx="12188825" cy="4572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8" name="Google Shape;78;p29"/>
            <p:cNvSpPr/>
            <p:nvPr/>
          </p:nvSpPr>
          <p:spPr>
            <a:xfrm>
              <a:off x="1279" y="63093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9" name="Google Shape;79;p29"/>
            <p:cNvSpPr/>
            <p:nvPr/>
          </p:nvSpPr>
          <p:spPr>
            <a:xfrm>
              <a:off x="1279" y="6379143"/>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30"/>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30"/>
          <p:cNvSpPr/>
          <p:nvPr/>
        </p:nvSpPr>
        <p:spPr>
          <a:xfrm>
            <a:off x="121888" y="101600"/>
            <a:ext cx="11945049"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30"/>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p:nvPr/>
        </p:nvSpPr>
        <p:spPr>
          <a:xfrm>
            <a:off x="602478" y="2946400"/>
            <a:ext cx="11017343" cy="24638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30"/>
          <p:cNvSpPr/>
          <p:nvPr/>
        </p:nvSpPr>
        <p:spPr>
          <a:xfrm>
            <a:off x="756677" y="3048000"/>
            <a:ext cx="10708944" cy="22453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30"/>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30"/>
          <p:cNvSpPr txBox="1"/>
          <p:nvPr>
            <p:ph type="title"/>
          </p:nvPr>
        </p:nvSpPr>
        <p:spPr>
          <a:xfrm>
            <a:off x="981685" y="3200400"/>
            <a:ext cx="10258928" cy="129540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47534C"/>
              </a:buClr>
              <a:buSzPts val="4000"/>
              <a:buFont typeface="Book Antiqua"/>
              <a:buNone/>
              <a:defRPr sz="4000" cap="none">
                <a:solidFill>
                  <a:srgbClr val="47534C"/>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0"/>
          <p:cNvSpPr/>
          <p:nvPr/>
        </p:nvSpPr>
        <p:spPr>
          <a:xfrm>
            <a:off x="900427" y="4541521"/>
            <a:ext cx="10421445"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30"/>
          <p:cNvSpPr txBox="1"/>
          <p:nvPr>
            <p:ph idx="1" type="body"/>
          </p:nvPr>
        </p:nvSpPr>
        <p:spPr>
          <a:xfrm>
            <a:off x="981685" y="4607511"/>
            <a:ext cx="10258928" cy="523783"/>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000"/>
              <a:buNone/>
              <a:defRPr sz="2000" cap="none">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91" name="Google Shape;91;p30"/>
          <p:cNvSpPr/>
          <p:nvPr/>
        </p:nvSpPr>
        <p:spPr>
          <a:xfrm>
            <a:off x="900775" y="3124200"/>
            <a:ext cx="10420751" cy="2077720"/>
          </a:xfrm>
          <a:prstGeom prst="rect">
            <a:avLst/>
          </a:prstGeom>
          <a:no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31"/>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3500"/>
              <a:buFont typeface="Book Antiqu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1"/>
          <p:cNvSpPr txBox="1"/>
          <p:nvPr>
            <p:ph idx="1" type="body"/>
          </p:nvPr>
        </p:nvSpPr>
        <p:spPr>
          <a:xfrm>
            <a:off x="568023" y="1722438"/>
            <a:ext cx="538551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5" name="Google Shape;95;p31"/>
          <p:cNvSpPr txBox="1"/>
          <p:nvPr>
            <p:ph idx="2" type="body"/>
          </p:nvPr>
        </p:nvSpPr>
        <p:spPr>
          <a:xfrm>
            <a:off x="568023" y="2438400"/>
            <a:ext cx="5385514"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96" name="Google Shape;96;p31"/>
          <p:cNvSpPr txBox="1"/>
          <p:nvPr>
            <p:ph idx="3" type="body"/>
          </p:nvPr>
        </p:nvSpPr>
        <p:spPr>
          <a:xfrm>
            <a:off x="6191754" y="1722438"/>
            <a:ext cx="538763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7" name="Google Shape;97;p31"/>
          <p:cNvSpPr txBox="1"/>
          <p:nvPr>
            <p:ph idx="4" type="body"/>
          </p:nvPr>
        </p:nvSpPr>
        <p:spPr>
          <a:xfrm>
            <a:off x="6191754" y="2438400"/>
            <a:ext cx="5387630"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98" name="Google Shape;98;p31"/>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22"/>
          <p:cNvSpPr/>
          <p:nvPr/>
        </p:nvSpPr>
        <p:spPr>
          <a:xfrm>
            <a:off x="0" y="0"/>
            <a:ext cx="1218882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22"/>
          <p:cNvSpPr/>
          <p:nvPr/>
        </p:nvSpPr>
        <p:spPr>
          <a:xfrm>
            <a:off x="121888" y="101600"/>
            <a:ext cx="11945049" cy="6664960"/>
          </a:xfrm>
          <a:prstGeom prst="roundRect">
            <a:avLst>
              <a:gd fmla="val 1735" name="adj"/>
            </a:avLst>
          </a:prstGeom>
          <a:blipFill rotWithShape="1">
            <a:blip r:embed="rId1">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 name="Google Shape;12;p22"/>
          <p:cNvSpPr txBox="1"/>
          <p:nvPr>
            <p:ph idx="1" type="body"/>
          </p:nvPr>
        </p:nvSpPr>
        <p:spPr>
          <a:xfrm>
            <a:off x="609441" y="1752601"/>
            <a:ext cx="10969943" cy="43735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Century Gothic"/>
                <a:ea typeface="Century Gothic"/>
                <a:cs typeface="Century Gothic"/>
                <a:sym typeface="Century Gothic"/>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2"/>
                </a:solidFill>
                <a:latin typeface="Century Gothic"/>
                <a:ea typeface="Century Gothic"/>
                <a:cs typeface="Century Gothic"/>
                <a:sym typeface="Century Gothic"/>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2"/>
                </a:solidFill>
                <a:latin typeface="Century Gothic"/>
                <a:ea typeface="Century Gothic"/>
                <a:cs typeface="Century Gothic"/>
                <a:sym typeface="Century Gothic"/>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2"/>
                </a:solidFill>
                <a:latin typeface="Century Gothic"/>
                <a:ea typeface="Century Gothic"/>
                <a:cs typeface="Century Gothic"/>
                <a:sym typeface="Century Gothic"/>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2"/>
                </a:solidFill>
                <a:latin typeface="Century Gothic"/>
                <a:ea typeface="Century Gothic"/>
                <a:cs typeface="Century Gothic"/>
                <a:sym typeface="Century Gothic"/>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entury Gothic"/>
                <a:ea typeface="Century Gothic"/>
                <a:cs typeface="Century Gothic"/>
                <a:sym typeface="Century Gothic"/>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2"/>
                </a:solidFill>
                <a:latin typeface="Century Gothic"/>
                <a:ea typeface="Century Gothic"/>
                <a:cs typeface="Century Gothic"/>
                <a:sym typeface="Century Gothic"/>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2"/>
                </a:solidFill>
                <a:latin typeface="Century Gothic"/>
                <a:ea typeface="Century Gothic"/>
                <a:cs typeface="Century Gothic"/>
                <a:sym typeface="Century Gothic"/>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2"/>
                </a:solidFill>
                <a:latin typeface="Century Gothic"/>
                <a:ea typeface="Century Gothic"/>
                <a:cs typeface="Century Gothic"/>
                <a:sym typeface="Century Gothic"/>
              </a:defRPr>
            </a:lvl9pPr>
          </a:lstStyle>
          <a:p/>
        </p:txBody>
      </p:sp>
      <p:sp>
        <p:nvSpPr>
          <p:cNvPr id="13" name="Google Shape;13;p22"/>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22"/>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22"/>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2"/>
          <p:cNvSpPr/>
          <p:nvPr/>
        </p:nvSpPr>
        <p:spPr>
          <a:xfrm>
            <a:off x="365665" y="278166"/>
            <a:ext cx="11457496" cy="132588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22"/>
          <p:cNvSpPr/>
          <p:nvPr/>
        </p:nvSpPr>
        <p:spPr>
          <a:xfrm>
            <a:off x="497021" y="372862"/>
            <a:ext cx="11171117" cy="11185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22"/>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6B7C72"/>
              </a:buClr>
              <a:buSzPts val="3500"/>
              <a:buFont typeface="Book Antiqua"/>
              <a:buNone/>
              <a:defRPr b="0" i="0" sz="3500" u="none" cap="none" strike="noStrike">
                <a:solidFill>
                  <a:srgbClr val="6B7C72"/>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
          <p:cNvSpPr txBox="1"/>
          <p:nvPr>
            <p:ph type="ctrTitle"/>
          </p:nvPr>
        </p:nvSpPr>
        <p:spPr>
          <a:xfrm>
            <a:off x="1685094" y="883367"/>
            <a:ext cx="8370600" cy="356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MICRO CREDIT LOAN DEFAULTER PROJECT PRESENTATION</a:t>
            </a:r>
            <a:endParaRPr/>
          </a:p>
        </p:txBody>
      </p:sp>
      <p:sp>
        <p:nvSpPr>
          <p:cNvPr id="197" name="Google Shape;197;p1"/>
          <p:cNvSpPr txBox="1"/>
          <p:nvPr>
            <p:ph idx="1" type="subTitle"/>
          </p:nvPr>
        </p:nvSpPr>
        <p:spPr>
          <a:xfrm>
            <a:off x="1685094" y="5490600"/>
            <a:ext cx="8370600" cy="7272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US"/>
              <a:t>SUBMITTED BY | Kundan Patil| </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DATA DESCRIPTION</a:t>
            </a:r>
            <a:endParaRPr/>
          </a:p>
        </p:txBody>
      </p:sp>
      <p:sp>
        <p:nvSpPr>
          <p:cNvPr id="260" name="Google Shape;260;p10"/>
          <p:cNvSpPr txBox="1"/>
          <p:nvPr>
            <p:ph idx="1" type="body"/>
          </p:nvPr>
        </p:nvSpPr>
        <p:spPr>
          <a:xfrm>
            <a:off x="654694" y="2133600"/>
            <a:ext cx="10896600" cy="3697465"/>
          </a:xfrm>
          <a:prstGeom prst="rect">
            <a:avLst/>
          </a:prstGeom>
          <a:noFill/>
          <a:ln>
            <a:noFill/>
          </a:ln>
        </p:spPr>
        <p:txBody>
          <a:bodyPr anchorCtr="0" anchor="t" bIns="45700" lIns="91425" spcFirstLastPara="1" rIns="91425" wrap="square" tIns="45700">
            <a:noAutofit/>
          </a:bodyPr>
          <a:lstStyle/>
          <a:p>
            <a:pPr indent="-228600" lvl="1" marL="640080" rtl="0" algn="l">
              <a:spcBef>
                <a:spcPts val="0"/>
              </a:spcBef>
              <a:spcAft>
                <a:spcPts val="0"/>
              </a:spcAft>
              <a:buSzPts val="1800"/>
              <a:buFont typeface="Arial"/>
              <a:buChar char="•"/>
            </a:pPr>
            <a:r>
              <a:rPr b="0" i="0" lang="en-US" sz="1800">
                <a:solidFill>
                  <a:srgbClr val="000000"/>
                </a:solidFill>
                <a:latin typeface="Book Antiqua"/>
                <a:ea typeface="Book Antiqua"/>
                <a:cs typeface="Book Antiqua"/>
                <a:sym typeface="Book Antiqua"/>
              </a:rPr>
              <a:t>fr_da_rech90 : Frequency of data account recharged in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cnt_loans30 : Number of loans taken by user in last 30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amnt_loans30 : Total amount of loans taken by user in last 30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maxamnt_loans30 : Maximum amount of loan taken by the user in last 30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medianamnt_loans30: Median of amounts of loan taken by the user in last 30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cnt_loans90 : Number of loans taken by user in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amnt_loans90 : Total amount of loans taken by user in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maxamnt_loans90 : Maximum amount of loan taken by the user in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medianamnt_loans90: Median of amounts of loan taken by the user in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payback30 : Average payback time in days over last 30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payback90 : Average payback time in days over last 90 days</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pcircle : Telecom circle</a:t>
            </a:r>
            <a:endParaRPr/>
          </a:p>
          <a:p>
            <a:pPr indent="-228600" lvl="1" marL="64008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pdate : Date</a:t>
            </a:r>
            <a:endParaRPr/>
          </a:p>
        </p:txBody>
      </p:sp>
      <p:sp>
        <p:nvSpPr>
          <p:cNvPr id="261" name="Google Shape;261;p10"/>
          <p:cNvSpPr txBox="1"/>
          <p:nvPr/>
        </p:nvSpPr>
        <p:spPr>
          <a:xfrm>
            <a:off x="1539575" y="5715000"/>
            <a:ext cx="9126838" cy="533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80"/>
              <a:buFont typeface="Noto Sans Symbols"/>
              <a:buNone/>
            </a:pPr>
            <a:r>
              <a:t/>
            </a:r>
            <a:endParaRPr b="0" i="0" sz="1600" u="none" cap="none" strike="noStrik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EXPLORATORY DATA ANALYSIS</a:t>
            </a:r>
            <a:endParaRPr/>
          </a:p>
        </p:txBody>
      </p:sp>
      <p:grpSp>
        <p:nvGrpSpPr>
          <p:cNvPr id="268" name="Google Shape;268;p11"/>
          <p:cNvGrpSpPr/>
          <p:nvPr/>
        </p:nvGrpSpPr>
        <p:grpSpPr>
          <a:xfrm>
            <a:off x="7770811" y="1752600"/>
            <a:ext cx="4114800" cy="4114800"/>
            <a:chOff x="228599" y="0"/>
            <a:chExt cx="4114800" cy="4114800"/>
          </a:xfrm>
        </p:grpSpPr>
        <p:sp>
          <p:nvSpPr>
            <p:cNvPr id="269" name="Google Shape;269;p11"/>
            <p:cNvSpPr/>
            <p:nvPr/>
          </p:nvSpPr>
          <p:spPr>
            <a:xfrm>
              <a:off x="228599" y="0"/>
              <a:ext cx="4114800" cy="4114800"/>
            </a:xfrm>
            <a:prstGeom prst="quadArrow">
              <a:avLst>
                <a:gd fmla="val 2000" name="adj1"/>
                <a:gd fmla="val 4000" name="adj2"/>
                <a:gd fmla="val 5000" name="adj3"/>
              </a:avLst>
            </a:prstGeom>
            <a:solidFill>
              <a:srgbClr val="EDCF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496061" y="267462"/>
              <a:ext cx="1645920" cy="164592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txBox="1"/>
            <p:nvPr/>
          </p:nvSpPr>
          <p:spPr>
            <a:xfrm>
              <a:off x="576408"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Constantia"/>
                  <a:ea typeface="Constantia"/>
                  <a:cs typeface="Constantia"/>
                  <a:sym typeface="Constantia"/>
                </a:rPr>
                <a:t>Shape : 2,09,593 rows and 37 columns</a:t>
              </a:r>
              <a:endParaRPr/>
            </a:p>
          </p:txBody>
        </p:sp>
        <p:sp>
          <p:nvSpPr>
            <p:cNvPr id="272" name="Google Shape;272;p11"/>
            <p:cNvSpPr/>
            <p:nvPr/>
          </p:nvSpPr>
          <p:spPr>
            <a:xfrm>
              <a:off x="2430017" y="267462"/>
              <a:ext cx="1645920" cy="164592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txBox="1"/>
            <p:nvPr/>
          </p:nvSpPr>
          <p:spPr>
            <a:xfrm>
              <a:off x="2510364" y="347809"/>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Constantia"/>
                  <a:ea typeface="Constantia"/>
                  <a:cs typeface="Constantia"/>
                  <a:sym typeface="Constantia"/>
                </a:rPr>
                <a:t>No null values present</a:t>
              </a:r>
              <a:endParaRPr b="0" i="0" sz="1600" u="none" cap="none" strike="noStrike">
                <a:solidFill>
                  <a:schemeClr val="lt1"/>
                </a:solidFill>
                <a:latin typeface="Constantia"/>
                <a:ea typeface="Constantia"/>
                <a:cs typeface="Constantia"/>
                <a:sym typeface="Constantia"/>
              </a:endParaRPr>
            </a:p>
          </p:txBody>
        </p:sp>
        <p:sp>
          <p:nvSpPr>
            <p:cNvPr id="274" name="Google Shape;274;p11"/>
            <p:cNvSpPr/>
            <p:nvPr/>
          </p:nvSpPr>
          <p:spPr>
            <a:xfrm>
              <a:off x="496061" y="2201418"/>
              <a:ext cx="1645920" cy="1645920"/>
            </a:xfrm>
            <a:prstGeom prst="roundRect">
              <a:avLst>
                <a:gd fmla="val 16667" name="adj"/>
              </a:avLst>
            </a:prstGeom>
            <a:solidFill>
              <a:srgbClr val="8480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txBox="1"/>
            <p:nvPr/>
          </p:nvSpPr>
          <p:spPr>
            <a:xfrm>
              <a:off x="576408"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Constantia"/>
                  <a:ea typeface="Constantia"/>
                  <a:cs typeface="Constantia"/>
                  <a:sym typeface="Constantia"/>
                </a:rPr>
                <a:t>Only one duplicate row/record found</a:t>
              </a:r>
              <a:endParaRPr b="0" i="0" sz="1600" u="none" cap="none" strike="noStrike">
                <a:solidFill>
                  <a:schemeClr val="lt1"/>
                </a:solidFill>
                <a:latin typeface="Constantia"/>
                <a:ea typeface="Constantia"/>
                <a:cs typeface="Constantia"/>
                <a:sym typeface="Constantia"/>
              </a:endParaRPr>
            </a:p>
          </p:txBody>
        </p:sp>
        <p:sp>
          <p:nvSpPr>
            <p:cNvPr id="276" name="Google Shape;276;p11"/>
            <p:cNvSpPr/>
            <p:nvPr/>
          </p:nvSpPr>
          <p:spPr>
            <a:xfrm>
              <a:off x="2430017" y="2201418"/>
              <a:ext cx="1645920" cy="1645920"/>
            </a:xfrm>
            <a:prstGeom prst="roundRect">
              <a:avLst>
                <a:gd fmla="val 16667" name="adj"/>
              </a:avLst>
            </a:prstGeom>
            <a:solidFill>
              <a:srgbClr val="E7B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txBox="1"/>
            <p:nvPr/>
          </p:nvSpPr>
          <p:spPr>
            <a:xfrm>
              <a:off x="2510364" y="2281765"/>
              <a:ext cx="1485226" cy="14852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Constantia"/>
                  <a:ea typeface="Constantia"/>
                  <a:cs typeface="Constantia"/>
                  <a:sym typeface="Constantia"/>
                </a:rPr>
                <a:t>Datatypes of float, integer and object are in dataset</a:t>
              </a:r>
              <a:endParaRPr b="0" i="0" sz="1600" u="none" cap="none" strike="noStrike">
                <a:solidFill>
                  <a:schemeClr val="lt1"/>
                </a:solidFill>
                <a:latin typeface="Constantia"/>
                <a:ea typeface="Constantia"/>
                <a:cs typeface="Constantia"/>
                <a:sym typeface="Constantia"/>
              </a:endParaRPr>
            </a:p>
          </p:txBody>
        </p:sp>
      </p:grpSp>
      <p:sp>
        <p:nvSpPr>
          <p:cNvPr id="278" name="Google Shape;278;p11"/>
          <p:cNvSpPr txBox="1"/>
          <p:nvPr/>
        </p:nvSpPr>
        <p:spPr>
          <a:xfrm>
            <a:off x="912812" y="2209800"/>
            <a:ext cx="6324600" cy="3416320"/>
          </a:xfrm>
          <a:prstGeom prst="rect">
            <a:avLst/>
          </a:prstGeom>
          <a:noFill/>
          <a:ln cap="flat" cmpd="sng" w="9525">
            <a:solidFill>
              <a:srgbClr val="E8ECEA"/>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Book Antiqua"/>
                <a:ea typeface="Book Antiqua"/>
                <a:cs typeface="Book Antiqua"/>
                <a:sym typeface="Book Antiqua"/>
              </a:rPr>
              <a:t>First I have imported the necessary libraries and loaded the entire dataset in our Jupyter Notebook and renamed the project file from untitled.</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Book Antiqua"/>
                <a:ea typeface="Book Antiqua"/>
                <a:cs typeface="Book Antiqua"/>
                <a:sym typeface="Book Antiqua"/>
              </a:rPr>
              <a:t>Then I checked the shape of our dataset and found that we have a total of 2,09,593 rows and 37 different columns.</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Book Antiqua"/>
                <a:ea typeface="Book Antiqua"/>
                <a:cs typeface="Book Antiqua"/>
                <a:sym typeface="Book Antiqua"/>
              </a:rPr>
              <a:t>We don’t have any null values or missing values present in our dataset.</a:t>
            </a:r>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Book Antiqua"/>
                <a:ea typeface="Book Antiqua"/>
                <a:cs typeface="Book Antiqua"/>
                <a:sym typeface="Book Antiqua"/>
              </a:rPr>
              <a:t>There was only one duplicate row/record in our dataset and I removed it from our dataset.</a:t>
            </a:r>
            <a:endParaRPr b="0" i="0" sz="1800" u="none" cap="none" strike="noStrike">
              <a:solidFill>
                <a:schemeClr val="dk1"/>
              </a:solidFill>
              <a:latin typeface="Book Antiqua"/>
              <a:ea typeface="Book Antiqua"/>
              <a:cs typeface="Book Antiqua"/>
              <a:sym typeface="Book Antiqua"/>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Book Antiqua"/>
                <a:ea typeface="Book Antiqua"/>
                <a:cs typeface="Book Antiqua"/>
                <a:sym typeface="Book Antiqua"/>
              </a:rPr>
              <a:t>By checking the data types I came to know that our data set consists of columns have float, integer and object data type values.</a:t>
            </a:r>
            <a:endParaRPr/>
          </a:p>
        </p:txBody>
      </p:sp>
    </p:spTree>
  </p:cSld>
  <p:clrMapOvr>
    <a:masterClrMapping/>
  </p:clrMapOvr>
  <mc:AlternateContent>
    <mc:Choice Requires="p14">
      <p:transition spd="slow" p14:dur="4000">
        <p14:vortex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ctr">
              <a:spcBef>
                <a:spcPts val="0"/>
              </a:spcBef>
              <a:spcAft>
                <a:spcPts val="0"/>
              </a:spcAft>
              <a:buSzPct val="100000"/>
              <a:buNone/>
            </a:pPr>
            <a:r>
              <a:rPr lang="en-US"/>
              <a:t>HERE WE SEE A STATISTICAL  REPRESENTATION OF THE ALL THE NUMERIC DATA COLUMNS.</a:t>
            </a:r>
            <a:endParaRPr/>
          </a:p>
        </p:txBody>
      </p:sp>
      <p:sp>
        <p:nvSpPr>
          <p:cNvPr id="284" name="Google Shape;284;p12"/>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DESCRIBE</a:t>
            </a:r>
            <a:endParaRPr/>
          </a:p>
        </p:txBody>
      </p:sp>
      <p:pic>
        <p:nvPicPr>
          <p:cNvPr id="285" name="Google Shape;285;p12"/>
          <p:cNvPicPr preferRelativeResize="0"/>
          <p:nvPr>
            <p:ph idx="2" type="pic"/>
          </p:nvPr>
        </p:nvPicPr>
        <p:blipFill rotWithShape="1">
          <a:blip r:embed="rId3">
            <a:alphaModFix/>
          </a:blip>
          <a:srcRect b="7872" l="0" r="0" t="7872"/>
          <a:stretch/>
        </p:blipFill>
        <p:spPr>
          <a:xfrm>
            <a:off x="914162" y="621437"/>
            <a:ext cx="10360501" cy="4331564"/>
          </a:xfrm>
          <a:prstGeom prst="rect">
            <a:avLst/>
          </a:prstGeom>
          <a:solidFill>
            <a:schemeClr val="lt2"/>
          </a:solidFill>
          <a:ln>
            <a:noFill/>
          </a:ln>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3"/>
          <p:cNvPicPr preferRelativeResize="0"/>
          <p:nvPr>
            <p:ph idx="2" type="pic"/>
          </p:nvPr>
        </p:nvPicPr>
        <p:blipFill rotWithShape="1">
          <a:blip r:embed="rId3">
            <a:alphaModFix/>
          </a:blip>
          <a:srcRect b="7817" l="0" r="0" t="7816"/>
          <a:stretch/>
        </p:blipFill>
        <p:spPr>
          <a:xfrm>
            <a:off x="914162" y="621437"/>
            <a:ext cx="10360501" cy="4331564"/>
          </a:xfrm>
          <a:prstGeom prst="rect">
            <a:avLst/>
          </a:prstGeom>
          <a:solidFill>
            <a:schemeClr val="lt2"/>
          </a:solidFill>
          <a:ln>
            <a:noFill/>
          </a:ln>
        </p:spPr>
      </p:pic>
      <p:sp>
        <p:nvSpPr>
          <p:cNvPr id="291" name="Google Shape;291;p13"/>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ctr">
              <a:spcBef>
                <a:spcPts val="0"/>
              </a:spcBef>
              <a:spcAft>
                <a:spcPts val="0"/>
              </a:spcAft>
              <a:buSzPct val="100000"/>
              <a:buNone/>
            </a:pPr>
            <a:r>
              <a:rPr lang="en-US"/>
              <a:t>WITH THE HELP OF COUNT PLOTS I WAS ABLE TO GET THE TOTAL NUMBER OF ROWS COVERED BY EACH UNIQUE CATEGORICAL VALUE PRESENT IN ALL THE COLUMNS OF OUR DATASET. I ENSURED THAT ALONG WITH THE TOTAL ROW NUMBER THE PERCENTAGE OF DATA COVERAGE IS MADE VISIBLE TOO.</a:t>
            </a:r>
            <a:endParaRPr/>
          </a:p>
        </p:txBody>
      </p:sp>
      <p:sp>
        <p:nvSpPr>
          <p:cNvPr id="292" name="Google Shape;292;p13"/>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UNIVARIATE ANALYSIS</a:t>
            </a:r>
            <a:endParaRPr/>
          </a:p>
        </p:txBody>
      </p:sp>
    </p:spTree>
  </p:cSld>
  <p:clrMapOvr>
    <a:masterClrMapping/>
  </p:clrMapOvr>
  <p:transition spd="slow" p14:dur="800">
    <p:circl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SzPct val="100000"/>
              <a:buNone/>
            </a:pPr>
            <a:r>
              <a:rPr lang="en-US"/>
              <a:t>USED THE HEATMAP TO CHECK THE CORRELATION SPECIFICALLY BETWEEN THE LABEL AND FEATURE DATA COLUMNS</a:t>
            </a:r>
            <a:endParaRPr/>
          </a:p>
          <a:p>
            <a:pPr indent="0" lvl="0" marL="0" rtl="0" algn="ctr">
              <a:spcBef>
                <a:spcPts val="187"/>
              </a:spcBef>
              <a:spcAft>
                <a:spcPts val="0"/>
              </a:spcAft>
              <a:buSzPct val="100000"/>
              <a:buNone/>
            </a:pPr>
            <a:r>
              <a:rPr lang="en-US"/>
              <a:t>ALSO WE CHECKED FOR ANY MULTI COLLINEARITY CONCERNS BETWEEN FEATURE COLUMN DATA</a:t>
            </a:r>
            <a:endParaRPr/>
          </a:p>
        </p:txBody>
      </p:sp>
      <p:sp>
        <p:nvSpPr>
          <p:cNvPr id="298" name="Google Shape;298;p14"/>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MULTIVARIATE ANALYSIS</a:t>
            </a:r>
            <a:endParaRPr/>
          </a:p>
        </p:txBody>
      </p:sp>
      <p:pic>
        <p:nvPicPr>
          <p:cNvPr id="299" name="Google Shape;299;p14"/>
          <p:cNvPicPr preferRelativeResize="0"/>
          <p:nvPr>
            <p:ph idx="2" type="pic"/>
          </p:nvPr>
        </p:nvPicPr>
        <p:blipFill rotWithShape="1">
          <a:blip r:embed="rId3">
            <a:alphaModFix/>
          </a:blip>
          <a:srcRect b="30173" l="0" r="0" t="30173"/>
          <a:stretch/>
        </p:blipFill>
        <p:spPr>
          <a:xfrm>
            <a:off x="914162" y="621437"/>
            <a:ext cx="10360501" cy="4331564"/>
          </a:xfrm>
          <a:prstGeom prst="rect">
            <a:avLst/>
          </a:prstGeom>
          <a:solidFill>
            <a:schemeClr val="lt2"/>
          </a:solidFill>
          <a:ln>
            <a:noFill/>
          </a:ln>
        </p:spPr>
      </p:pic>
    </p:spTree>
  </p:cSld>
  <p:clrMapOvr>
    <a:masterClrMapping/>
  </p:clrMapOvr>
  <p:transition spd="slow" p14:dur="2500">
    <p:checke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5"/>
          <p:cNvPicPr preferRelativeResize="0"/>
          <p:nvPr>
            <p:ph idx="2" type="pic"/>
          </p:nvPr>
        </p:nvPicPr>
        <p:blipFill rotWithShape="1">
          <a:blip r:embed="rId3">
            <a:alphaModFix/>
          </a:blip>
          <a:srcRect b="11409" l="0" r="0" t="11409"/>
          <a:stretch/>
        </p:blipFill>
        <p:spPr>
          <a:xfrm>
            <a:off x="914162" y="621437"/>
            <a:ext cx="10360501" cy="4331564"/>
          </a:xfrm>
          <a:prstGeom prst="rect">
            <a:avLst/>
          </a:prstGeom>
          <a:solidFill>
            <a:schemeClr val="lt2"/>
          </a:solidFill>
          <a:ln>
            <a:noFill/>
          </a:ln>
        </p:spPr>
      </p:pic>
      <p:sp>
        <p:nvSpPr>
          <p:cNvPr id="305" name="Google Shape;305;p15"/>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ctr">
              <a:spcBef>
                <a:spcPts val="0"/>
              </a:spcBef>
              <a:spcAft>
                <a:spcPts val="0"/>
              </a:spcAft>
              <a:buSzPct val="100000"/>
              <a:buNone/>
            </a:pPr>
            <a:r>
              <a:rPr lang="en-US"/>
              <a:t>USING A BAR PLOT WE CHECKED THE CORRELATION BETWEEN THE LABEL COLUMN AND FEATURE COLUMNS TO DETERMINE THE ONE’S THAT ARE POSITIVELY AND NEGATIVELY CORRELATED</a:t>
            </a:r>
            <a:endParaRPr/>
          </a:p>
        </p:txBody>
      </p:sp>
      <p:sp>
        <p:nvSpPr>
          <p:cNvPr id="306" name="Google Shape;306;p15"/>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CORRELATION BAR</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p:nvPr>
            <p:ph idx="2" type="pic"/>
          </p:nvPr>
        </p:nvSpPr>
        <p:spPr>
          <a:xfrm>
            <a:off x="914162" y="621437"/>
            <a:ext cx="10360501" cy="4331564"/>
          </a:xfrm>
          <a:prstGeom prst="rect">
            <a:avLst/>
          </a:prstGeom>
          <a:solidFill>
            <a:schemeClr val="lt2"/>
          </a:solidFill>
          <a:ln>
            <a:noFill/>
          </a:ln>
        </p:spPr>
      </p:sp>
      <p:sp>
        <p:nvSpPr>
          <p:cNvPr id="312" name="Google Shape;312;p16"/>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ctr">
              <a:spcBef>
                <a:spcPts val="0"/>
              </a:spcBef>
              <a:spcAft>
                <a:spcPts val="0"/>
              </a:spcAft>
              <a:buSzPct val="100000"/>
              <a:buNone/>
            </a:pPr>
            <a:r>
              <a:rPr lang="en-US"/>
              <a:t>I MADE USE OF 8 CLASSIFICATION MACHINE LEARNING MODELS TO CHECK THROUGH THE BEST ACCURACY ALONG WITH CROSS VALIDATION SCORE.</a:t>
            </a:r>
            <a:endParaRPr/>
          </a:p>
        </p:txBody>
      </p:sp>
      <p:sp>
        <p:nvSpPr>
          <p:cNvPr id="313" name="Google Shape;313;p16"/>
          <p:cNvSpPr txBox="1"/>
          <p:nvPr>
            <p:ph type="title"/>
          </p:nvPr>
        </p:nvSpPr>
        <p:spPr>
          <a:xfrm>
            <a:off x="7923213" y="1371600"/>
            <a:ext cx="3413761" cy="20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CLASSIFICATION MACHINE LEARNING MODELS USED</a:t>
            </a:r>
            <a:endParaRPr/>
          </a:p>
        </p:txBody>
      </p:sp>
      <p:pic>
        <p:nvPicPr>
          <p:cNvPr id="314" name="Google Shape;314;p16"/>
          <p:cNvPicPr preferRelativeResize="0"/>
          <p:nvPr/>
        </p:nvPicPr>
        <p:blipFill rotWithShape="1">
          <a:blip r:embed="rId3">
            <a:alphaModFix/>
          </a:blip>
          <a:srcRect b="0" l="0" r="0" t="0"/>
          <a:stretch/>
        </p:blipFill>
        <p:spPr>
          <a:xfrm>
            <a:off x="912812" y="609600"/>
            <a:ext cx="10439400" cy="4343400"/>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p:nvPr>
            <p:ph idx="2" type="pic"/>
          </p:nvPr>
        </p:nvSpPr>
        <p:spPr>
          <a:xfrm>
            <a:off x="914162" y="621437"/>
            <a:ext cx="10360501" cy="4331564"/>
          </a:xfrm>
          <a:prstGeom prst="rect">
            <a:avLst/>
          </a:prstGeom>
          <a:solidFill>
            <a:schemeClr val="lt2"/>
          </a:solidFill>
          <a:ln>
            <a:noFill/>
          </a:ln>
        </p:spPr>
      </p:sp>
      <p:sp>
        <p:nvSpPr>
          <p:cNvPr id="320" name="Google Shape;320;p17"/>
          <p:cNvSpPr txBox="1"/>
          <p:nvPr>
            <p:ph idx="1" type="body"/>
          </p:nvPr>
        </p:nvSpPr>
        <p:spPr>
          <a:xfrm>
            <a:off x="1274720" y="5656557"/>
            <a:ext cx="9657132" cy="401715"/>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ctr">
              <a:spcBef>
                <a:spcPts val="0"/>
              </a:spcBef>
              <a:spcAft>
                <a:spcPts val="0"/>
              </a:spcAft>
              <a:buSzPct val="100000"/>
              <a:buNone/>
            </a:pPr>
            <a:r>
              <a:rPr lang="en-US"/>
              <a:t>I CHOSE EXTRA TREES CLASSIFIER AS MY BEST MODEL AND THEN PROCEED TO PERFORM HYPER PARAMETER TUNING ON THE SAME</a:t>
            </a:r>
            <a:endParaRPr/>
          </a:p>
        </p:txBody>
      </p:sp>
      <p:sp>
        <p:nvSpPr>
          <p:cNvPr id="321" name="Google Shape;321;p17"/>
          <p:cNvSpPr txBox="1"/>
          <p:nvPr>
            <p:ph type="title"/>
          </p:nvPr>
        </p:nvSpPr>
        <p:spPr>
          <a:xfrm>
            <a:off x="1218883" y="5105401"/>
            <a:ext cx="9768807" cy="52304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2000"/>
              <a:buFont typeface="Book Antiqua"/>
              <a:buNone/>
            </a:pPr>
            <a:r>
              <a:rPr lang="en-US"/>
              <a:t>REPORT ON BEST MODEL</a:t>
            </a:r>
            <a:endParaRPr/>
          </a:p>
        </p:txBody>
      </p:sp>
      <p:pic>
        <p:nvPicPr>
          <p:cNvPr id="322" name="Google Shape;322;p17"/>
          <p:cNvPicPr preferRelativeResize="0"/>
          <p:nvPr/>
        </p:nvPicPr>
        <p:blipFill rotWithShape="1">
          <a:blip r:embed="rId3">
            <a:alphaModFix/>
          </a:blip>
          <a:srcRect b="0" l="0" r="0" t="0"/>
          <a:stretch/>
        </p:blipFill>
        <p:spPr>
          <a:xfrm>
            <a:off x="950912" y="609600"/>
            <a:ext cx="10325100" cy="4419600"/>
          </a:xfrm>
          <a:prstGeom prst="rect">
            <a:avLst/>
          </a:prstGeom>
          <a:noFill/>
          <a:ln>
            <a:noFill/>
          </a:ln>
        </p:spPr>
      </p:pic>
    </p:spTree>
  </p:cSld>
  <p:clrMapOvr>
    <a:masterClrMapping/>
  </p:clrMapOvr>
  <mc:AlternateContent>
    <mc:Choice Requires="p14">
      <p:transition spd="slow" p14:dur="1400">
        <p14:doors dir="ver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HYPER PARAMETER TUNING RESULT</a:t>
            </a:r>
            <a:endParaRPr/>
          </a:p>
        </p:txBody>
      </p:sp>
      <p:pic>
        <p:nvPicPr>
          <p:cNvPr id="328" name="Google Shape;328;p18"/>
          <p:cNvPicPr preferRelativeResize="0"/>
          <p:nvPr>
            <p:ph idx="1" type="body"/>
          </p:nvPr>
        </p:nvPicPr>
        <p:blipFill rotWithShape="1">
          <a:blip r:embed="rId3">
            <a:alphaModFix/>
          </a:blip>
          <a:srcRect b="0" l="0" r="0" t="0"/>
          <a:stretch/>
        </p:blipFill>
        <p:spPr>
          <a:xfrm>
            <a:off x="608012" y="1752600"/>
            <a:ext cx="5178913" cy="4040903"/>
          </a:xfrm>
          <a:prstGeom prst="rect">
            <a:avLst/>
          </a:prstGeom>
          <a:noFill/>
          <a:ln>
            <a:noFill/>
          </a:ln>
        </p:spPr>
      </p:pic>
      <p:sp>
        <p:nvSpPr>
          <p:cNvPr id="329" name="Google Shape;329;p18"/>
          <p:cNvSpPr txBox="1"/>
          <p:nvPr>
            <p:ph idx="2" type="body"/>
          </p:nvPr>
        </p:nvSpPr>
        <p:spPr>
          <a:xfrm>
            <a:off x="6195986" y="1719071"/>
            <a:ext cx="5383398" cy="4407408"/>
          </a:xfrm>
          <a:prstGeom prst="rect">
            <a:avLst/>
          </a:prstGeom>
          <a:noFill/>
          <a:ln>
            <a:noFill/>
          </a:ln>
        </p:spPr>
        <p:txBody>
          <a:bodyPr anchorCtr="0" anchor="t" bIns="45700" lIns="91425" spcFirstLastPara="1" rIns="91425" wrap="square" tIns="45700">
            <a:normAutofit/>
          </a:bodyPr>
          <a:lstStyle/>
          <a:p>
            <a:pPr indent="0" lvl="0" marL="114300" rtl="0" algn="ctr">
              <a:spcBef>
                <a:spcPts val="0"/>
              </a:spcBef>
              <a:spcAft>
                <a:spcPts val="0"/>
              </a:spcAft>
              <a:buSzPts val="2800"/>
              <a:buNone/>
            </a:pPr>
            <a:r>
              <a:rPr b="1" lang="en-US"/>
              <a:t>Confusion Matrix</a:t>
            </a:r>
            <a:endParaRPr/>
          </a:p>
          <a:p>
            <a:pPr indent="0" lvl="0" marL="114300" rtl="0" algn="ctr">
              <a:spcBef>
                <a:spcPts val="560"/>
              </a:spcBef>
              <a:spcAft>
                <a:spcPts val="0"/>
              </a:spcAft>
              <a:buSzPts val="2800"/>
              <a:buNone/>
            </a:pPr>
            <a:r>
              <a:t/>
            </a:r>
            <a:endParaRPr b="1"/>
          </a:p>
        </p:txBody>
      </p:sp>
      <p:pic>
        <p:nvPicPr>
          <p:cNvPr id="330" name="Google Shape;330;p18"/>
          <p:cNvPicPr preferRelativeResize="0"/>
          <p:nvPr/>
        </p:nvPicPr>
        <p:blipFill rotWithShape="1">
          <a:blip r:embed="rId4">
            <a:alphaModFix/>
          </a:blip>
          <a:srcRect b="0" l="0" r="0" t="0"/>
          <a:stretch/>
        </p:blipFill>
        <p:spPr>
          <a:xfrm>
            <a:off x="7045861" y="2286001"/>
            <a:ext cx="4000000" cy="32004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9"/>
          <p:cNvSpPr txBox="1"/>
          <p:nvPr>
            <p:ph type="title"/>
          </p:nvPr>
        </p:nvSpPr>
        <p:spPr>
          <a:xfrm>
            <a:off x="411593" y="1027367"/>
            <a:ext cx="3821400" cy="5004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36" name="Google Shape;336;p19"/>
          <p:cNvSpPr txBox="1"/>
          <p:nvPr>
            <p:ph idx="1" type="body"/>
          </p:nvPr>
        </p:nvSpPr>
        <p:spPr>
          <a:xfrm>
            <a:off x="5362403" y="1027367"/>
            <a:ext cx="6557400" cy="5295600"/>
          </a:xfrm>
          <a:prstGeom prst="rect">
            <a:avLst/>
          </a:prstGeom>
        </p:spPr>
        <p:txBody>
          <a:bodyPr anchorCtr="0" anchor="t" bIns="45700" lIns="91425" spcFirstLastPara="1" rIns="91425" wrap="square" tIns="45700">
            <a:spAutoFit/>
          </a:bodyPr>
          <a:lstStyle/>
          <a:p>
            <a:pPr indent="-292100" lvl="0" marL="285750" marR="0" rtl="0" algn="l">
              <a:spcBef>
                <a:spcPts val="480"/>
              </a:spcBef>
              <a:spcAft>
                <a:spcPts val="0"/>
              </a:spcAft>
              <a:buSzPts val="1900"/>
              <a:buChar char="▪"/>
            </a:pPr>
            <a:r>
              <a:rPr b="0" i="0" lang="en-US" u="none" cap="none" strike="noStrike"/>
              <a:t>Key Findings and Conclusions of the Study: From the final model MFI can find if a person will return money or not and should a MFI provide a load to that person or not judging from the various features taken into consideration.</a:t>
            </a:r>
            <a:endParaRPr/>
          </a:p>
          <a:p>
            <a:pPr indent="-171450" lvl="0" marL="285750" marR="0" rtl="0" algn="l">
              <a:spcBef>
                <a:spcPts val="2100"/>
              </a:spcBef>
              <a:spcAft>
                <a:spcPts val="0"/>
              </a:spcAft>
              <a:buNone/>
            </a:pPr>
            <a:r>
              <a:t/>
            </a:r>
            <a:endParaRPr b="0" i="0" u="none" cap="none" strike="noStrike"/>
          </a:p>
          <a:p>
            <a:pPr indent="-292100" lvl="0" marL="285750" marR="0" rtl="0" algn="l">
              <a:spcBef>
                <a:spcPts val="2100"/>
              </a:spcBef>
              <a:spcAft>
                <a:spcPts val="2100"/>
              </a:spcAft>
              <a:buSzPts val="1900"/>
              <a:buChar char="▪"/>
            </a:pPr>
            <a:r>
              <a:rPr b="0" i="0" lang="en-US" u="none" cap="none" strike="noStrike"/>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INTRODUCTION</a:t>
            </a:r>
            <a:endParaRPr/>
          </a:p>
        </p:txBody>
      </p:sp>
      <p:sp>
        <p:nvSpPr>
          <p:cNvPr id="203" name="Google Shape;203;p2"/>
          <p:cNvSpPr txBox="1"/>
          <p:nvPr/>
        </p:nvSpPr>
        <p:spPr>
          <a:xfrm>
            <a:off x="227012" y="1824841"/>
            <a:ext cx="7543800" cy="3970318"/>
          </a:xfrm>
          <a:prstGeom prst="rect">
            <a:avLst/>
          </a:prstGeom>
          <a:noFill/>
          <a:ln cap="flat" cmpd="sng" w="9525">
            <a:solidFill>
              <a:srgbClr val="E8ECE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0000"/>
                </a:solidFill>
                <a:latin typeface="Book Antiqua"/>
                <a:ea typeface="Book Antiqua"/>
                <a:cs typeface="Book Antiqua"/>
                <a:sym typeface="Book Antiqua"/>
              </a:rPr>
              <a:t>Problem Statement:</a:t>
            </a:r>
            <a:endParaRPr/>
          </a:p>
          <a:p>
            <a:pPr indent="0" lvl="0" marL="0" marR="0" rtl="0" algn="l">
              <a:spcBef>
                <a:spcPts val="0"/>
              </a:spcBef>
              <a:spcAft>
                <a:spcPts val="0"/>
              </a:spcAft>
              <a:buNone/>
            </a:pPr>
            <a:r>
              <a:t/>
            </a:r>
            <a:endParaRPr b="1" i="0" sz="1800" u="none" cap="none" strike="noStrike">
              <a:solidFill>
                <a:srgbClr val="000000"/>
              </a:solidFill>
              <a:latin typeface="Book Antiqua"/>
              <a:ea typeface="Book Antiqua"/>
              <a:cs typeface="Book Antiqua"/>
              <a:sym typeface="Book Antiqua"/>
            </a:endParaRPr>
          </a:p>
          <a:p>
            <a:pPr indent="0" lvl="0" marL="0" marR="0" rtl="0" algn="just">
              <a:spcBef>
                <a:spcPts val="0"/>
              </a:spcBef>
              <a:spcAft>
                <a:spcPts val="0"/>
              </a:spcAft>
              <a:buNone/>
            </a:pPr>
            <a:r>
              <a:rPr b="0" i="0" lang="en-US" sz="1800" u="none" cap="none" strike="noStrike">
                <a:solidFill>
                  <a:srgbClr val="000000"/>
                </a:solidFill>
                <a:latin typeface="Book Antiqua"/>
                <a:ea typeface="Book Antiqua"/>
                <a:cs typeface="Book Antiqua"/>
                <a:sym typeface="Book Antiqua"/>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a:p>
        </p:txBody>
      </p:sp>
      <p:pic>
        <p:nvPicPr>
          <p:cNvPr id="204" name="Google Shape;204;p2"/>
          <p:cNvPicPr preferRelativeResize="0"/>
          <p:nvPr/>
        </p:nvPicPr>
        <p:blipFill>
          <a:blip r:embed="rId3">
            <a:alphaModFix/>
          </a:blip>
          <a:stretch>
            <a:fillRect/>
          </a:stretch>
        </p:blipFill>
        <p:spPr>
          <a:xfrm>
            <a:off x="8294271" y="2577575"/>
            <a:ext cx="2806150" cy="2806150"/>
          </a:xfrm>
          <a:prstGeom prst="rect">
            <a:avLst/>
          </a:prstGeom>
          <a:noFill/>
          <a:ln>
            <a:noFill/>
          </a:ln>
        </p:spPr>
      </p:pic>
    </p:spTree>
  </p:cSld>
  <p:clrMapOvr>
    <a:masterClrMapping/>
  </p:clrMapOvr>
  <p:transition spd="slow" p14:dur="1500">
    <p:split orient="ver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ph type="title"/>
          </p:nvPr>
        </p:nvSpPr>
        <p:spPr>
          <a:xfrm>
            <a:off x="411593" y="1027367"/>
            <a:ext cx="3821400" cy="5004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LIMITATIONS OF THIS WORK AND SCOPE FOR FUTURE WORK</a:t>
            </a:r>
            <a:endParaRPr/>
          </a:p>
        </p:txBody>
      </p:sp>
      <p:sp>
        <p:nvSpPr>
          <p:cNvPr id="342" name="Google Shape;342;p20"/>
          <p:cNvSpPr txBox="1"/>
          <p:nvPr>
            <p:ph idx="1" type="body"/>
          </p:nvPr>
        </p:nvSpPr>
        <p:spPr>
          <a:xfrm>
            <a:off x="5362403" y="1027367"/>
            <a:ext cx="6557400" cy="5631900"/>
          </a:xfrm>
          <a:prstGeom prst="rect">
            <a:avLst/>
          </a:prstGeom>
        </p:spPr>
        <p:txBody>
          <a:bodyPr anchorCtr="0" anchor="t" bIns="45700" lIns="91425" spcFirstLastPara="1" rIns="91425" wrap="square" tIns="45700">
            <a:spAutoFit/>
          </a:bodyPr>
          <a:lstStyle/>
          <a:p>
            <a:pPr indent="-292100" lvl="0" marL="285750" marR="0" rtl="0" algn="l">
              <a:spcBef>
                <a:spcPts val="480"/>
              </a:spcBef>
              <a:spcAft>
                <a:spcPts val="0"/>
              </a:spcAft>
              <a:buSzPts val="1900"/>
              <a:buChar char="▪"/>
            </a:pPr>
            <a:r>
              <a:rPr b="0" i="0" lang="en-US" u="none" cap="none" strike="noStrike"/>
              <a:t>Limitation is it will only work for this particular use case and will need to be modified if tried to be utilized on a different scenario but on a similar scale. </a:t>
            </a:r>
            <a:endParaRPr/>
          </a:p>
          <a:p>
            <a:pPr indent="-171450" lvl="0" marL="285750" marR="0" rtl="0" algn="l">
              <a:spcBef>
                <a:spcPts val="2100"/>
              </a:spcBef>
              <a:spcAft>
                <a:spcPts val="0"/>
              </a:spcAft>
              <a:buNone/>
            </a:pPr>
            <a:r>
              <a:t/>
            </a:r>
            <a:endParaRPr b="0" i="0" u="none" cap="none" strike="noStrike"/>
          </a:p>
          <a:p>
            <a:pPr indent="-292100" lvl="0" marL="285750" marR="0" rtl="0" algn="l">
              <a:spcBef>
                <a:spcPts val="2100"/>
              </a:spcBef>
              <a:spcAft>
                <a:spcPts val="2100"/>
              </a:spcAft>
              <a:buSzPts val="1900"/>
              <a:buChar char="▪"/>
            </a:pPr>
            <a:r>
              <a:rPr b="0" i="0" lang="en-US" u="none" cap="none" strike="noStrike"/>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b="0" i="0" u="none" cap="none" strike="noStrike"/>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1"/>
          <p:cNvSpPr txBox="1"/>
          <p:nvPr>
            <p:ph type="title"/>
          </p:nvPr>
        </p:nvSpPr>
        <p:spPr>
          <a:xfrm>
            <a:off x="794126" y="2763767"/>
            <a:ext cx="10600800" cy="708000"/>
          </a:xfrm>
          <a:prstGeom prst="rect">
            <a:avLst/>
          </a:prstGeom>
        </p:spPr>
        <p:txBody>
          <a:bodyPr anchorCtr="0" anchor="b" bIns="45700" lIns="91425" spcFirstLastPara="1" rIns="91425" wrap="square" tIns="45700">
            <a:spAutoFit/>
          </a:bodyPr>
          <a:lstStyle/>
          <a:p>
            <a:pPr indent="0" lvl="0" marL="0" rtl="0" algn="ctr">
              <a:spcBef>
                <a:spcPts val="0"/>
              </a:spcBef>
              <a:spcAft>
                <a:spcPts val="0"/>
              </a:spcAft>
              <a:buNone/>
            </a:pPr>
            <a:r>
              <a:rPr lang="en-US"/>
              <a:t>Thank You</a:t>
            </a:r>
            <a:endParaRPr/>
          </a:p>
        </p:txBody>
      </p:sp>
    </p:spTree>
  </p:cSld>
  <p:clrMapOvr>
    <a:masterClrMapping/>
  </p:clrMapOvr>
  <mc:AlternateContent>
    <mc:Choice Requires="p14">
      <p:transition spd="slow" p14:dur="4000">
        <p14:vortex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INTRODUCTION</a:t>
            </a:r>
            <a:endParaRPr/>
          </a:p>
        </p:txBody>
      </p:sp>
      <p:sp>
        <p:nvSpPr>
          <p:cNvPr id="210" name="Google Shape;210;p3"/>
          <p:cNvSpPr txBox="1"/>
          <p:nvPr>
            <p:ph idx="1" type="body"/>
          </p:nvPr>
        </p:nvSpPr>
        <p:spPr>
          <a:xfrm>
            <a:off x="192873" y="1828800"/>
            <a:ext cx="7620000" cy="436333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700"/>
              <a:buNone/>
            </a:pPr>
            <a:r>
              <a:rPr b="0" i="0" lang="en-US" sz="1700">
                <a:solidFill>
                  <a:srgbClr val="000000"/>
                </a:solidFill>
                <a:latin typeface="Book Antiqua"/>
                <a:ea typeface="Book Antiqua"/>
                <a:cs typeface="Book Antiqua"/>
                <a:sym typeface="Book Antiqua"/>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sz="1700">
              <a:latin typeface="Book Antiqua"/>
              <a:ea typeface="Book Antiqua"/>
              <a:cs typeface="Book Antiqua"/>
              <a:sym typeface="Book Antiqua"/>
            </a:endParaRPr>
          </a:p>
        </p:txBody>
      </p:sp>
      <p:pic>
        <p:nvPicPr>
          <p:cNvPr id="211" name="Google Shape;211;p3"/>
          <p:cNvPicPr preferRelativeResize="0"/>
          <p:nvPr/>
        </p:nvPicPr>
        <p:blipFill rotWithShape="1">
          <a:blip r:embed="rId3">
            <a:alphaModFix/>
          </a:blip>
          <a:srcRect b="0" l="0" r="0" t="0"/>
          <a:stretch/>
        </p:blipFill>
        <p:spPr>
          <a:xfrm>
            <a:off x="8228012" y="2209800"/>
            <a:ext cx="3657600" cy="36576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
          <p:cNvPicPr preferRelativeResize="0"/>
          <p:nvPr/>
        </p:nvPicPr>
        <p:blipFill rotWithShape="1">
          <a:blip r:embed="rId3">
            <a:alphaModFix/>
          </a:blip>
          <a:srcRect b="12219" l="0" r="0" t="12211"/>
          <a:stretch/>
        </p:blipFill>
        <p:spPr>
          <a:xfrm>
            <a:off x="4549082" y="0"/>
            <a:ext cx="7639743" cy="6857364"/>
          </a:xfrm>
          <a:prstGeom prst="rect">
            <a:avLst/>
          </a:prstGeom>
          <a:noFill/>
          <a:ln>
            <a:noFill/>
          </a:ln>
        </p:spPr>
      </p:pic>
      <p:sp>
        <p:nvSpPr>
          <p:cNvPr id="217" name="Google Shape;217;p4"/>
          <p:cNvSpPr txBox="1"/>
          <p:nvPr>
            <p:ph type="title"/>
          </p:nvPr>
        </p:nvSpPr>
        <p:spPr>
          <a:xfrm>
            <a:off x="415492" y="740800"/>
            <a:ext cx="3743100" cy="1007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EXERCISE</a:t>
            </a:r>
            <a:endParaRPr/>
          </a:p>
        </p:txBody>
      </p:sp>
      <p:sp>
        <p:nvSpPr>
          <p:cNvPr id="218" name="Google Shape;218;p4"/>
          <p:cNvSpPr txBox="1"/>
          <p:nvPr>
            <p:ph idx="1" type="body"/>
          </p:nvPr>
        </p:nvSpPr>
        <p:spPr>
          <a:xfrm>
            <a:off x="415492" y="1852800"/>
            <a:ext cx="3743100" cy="3848400"/>
          </a:xfrm>
          <a:prstGeom prst="rect">
            <a:avLst/>
          </a:prstGeom>
        </p:spPr>
        <p:txBody>
          <a:bodyPr anchorCtr="0" anchor="t" bIns="45700" lIns="91425" spcFirstLastPara="1" rIns="91425" wrap="square" tIns="45700">
            <a:normAutofit/>
          </a:bodyPr>
          <a:lstStyle/>
          <a:p>
            <a:pPr indent="-189230" lvl="0" marL="342900" rtl="0" algn="l">
              <a:spcBef>
                <a:spcPts val="480"/>
              </a:spcBef>
              <a:spcAft>
                <a:spcPts val="0"/>
              </a:spcAft>
              <a:buSzPts val="1600"/>
              <a:buChar char="•"/>
            </a:pPr>
            <a:r>
              <a:rPr b="0" i="0" lang="en-US"/>
              <a:t>Build a model which can be used to predict in terms of a probability for each loan transaction, whether the customer will be paying back the loaned amount within 5 days of insurance of loan.</a:t>
            </a:r>
            <a:endParaRPr/>
          </a:p>
          <a:p>
            <a:pPr indent="-189230" lvl="0" marL="342900" rtl="0" algn="l">
              <a:spcBef>
                <a:spcPts val="2100"/>
              </a:spcBef>
              <a:spcAft>
                <a:spcPts val="2100"/>
              </a:spcAft>
              <a:buSzPts val="1600"/>
              <a:buChar char="•"/>
            </a:pPr>
            <a:r>
              <a:rPr b="0" i="0" lang="en-US"/>
              <a:t>In this case, Label ‘1’ indicates that the loan has been paid i.e. Non- defaulter, while, Label ‘0’ indicates that the loan has not been paid i.e. defaulter.</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
          <p:cNvSpPr txBox="1"/>
          <p:nvPr>
            <p:ph type="title"/>
          </p:nvPr>
        </p:nvSpPr>
        <p:spPr>
          <a:xfrm>
            <a:off x="411593" y="1027367"/>
            <a:ext cx="3821400" cy="5004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POINTS TO REMEMBER</a:t>
            </a:r>
            <a:endParaRPr/>
          </a:p>
        </p:txBody>
      </p:sp>
      <p:sp>
        <p:nvSpPr>
          <p:cNvPr id="224" name="Google Shape;224;p5"/>
          <p:cNvSpPr txBox="1"/>
          <p:nvPr>
            <p:ph idx="1" type="body"/>
          </p:nvPr>
        </p:nvSpPr>
        <p:spPr>
          <a:xfrm>
            <a:off x="5362403" y="1027367"/>
            <a:ext cx="6557400" cy="5082300"/>
          </a:xfrm>
          <a:prstGeom prst="rect">
            <a:avLst/>
          </a:prstGeom>
        </p:spPr>
        <p:txBody>
          <a:bodyPr anchorCtr="0" anchor="t" bIns="45700" lIns="91425" spcFirstLastPara="1" rIns="91425" wrap="square" tIns="45700">
            <a:normAutofit lnSpcReduction="20000"/>
          </a:bodyPr>
          <a:lstStyle/>
          <a:p>
            <a:pPr indent="-208280" lvl="0" marL="342900" rtl="0" algn="l">
              <a:spcBef>
                <a:spcPts val="480"/>
              </a:spcBef>
              <a:spcAft>
                <a:spcPts val="0"/>
              </a:spcAft>
              <a:buSzPts val="1900"/>
              <a:buChar char="•"/>
            </a:pPr>
            <a:r>
              <a:rPr lang="en-US"/>
              <a:t>There are no null values in the dataset.</a:t>
            </a:r>
            <a:endParaRPr/>
          </a:p>
          <a:p>
            <a:pPr indent="-208280" lvl="0" marL="342900" rtl="0" algn="l">
              <a:spcBef>
                <a:spcPts val="2100"/>
              </a:spcBef>
              <a:spcAft>
                <a:spcPts val="0"/>
              </a:spcAft>
              <a:buSzPts val="1900"/>
              <a:buChar char="•"/>
            </a:pPr>
            <a:r>
              <a:rPr lang="en-US"/>
              <a:t>There may be some customers with no loan history.</a:t>
            </a:r>
            <a:endParaRPr/>
          </a:p>
          <a:p>
            <a:pPr indent="-208280" lvl="0" marL="342900" rtl="0" algn="l">
              <a:spcBef>
                <a:spcPts val="2100"/>
              </a:spcBef>
              <a:spcAft>
                <a:spcPts val="0"/>
              </a:spcAft>
              <a:buSzPts val="1900"/>
              <a:buChar char="•"/>
            </a:pPr>
            <a:r>
              <a:rPr lang="en-US"/>
              <a:t>The dataset is imbalanced. Label ‘1’ has approximately 87.5 percent records, while, label ‘0’ has approximately 12.5 percent records.</a:t>
            </a:r>
            <a:endParaRPr/>
          </a:p>
          <a:p>
            <a:pPr indent="-208280" lvl="0" marL="342900" rtl="0" algn="l">
              <a:spcBef>
                <a:spcPts val="2100"/>
              </a:spcBef>
              <a:spcAft>
                <a:spcPts val="0"/>
              </a:spcAft>
              <a:buSzPts val="1900"/>
              <a:buChar char="•"/>
            </a:pPr>
            <a:r>
              <a:rPr lang="en-US"/>
              <a:t>For some features, there may be values which might not be realistic. You may have to observe them and treat them with a suitable explanation.</a:t>
            </a:r>
            <a:endParaRPr/>
          </a:p>
          <a:p>
            <a:pPr indent="-208280" lvl="0" marL="342900" rtl="0" algn="l">
              <a:spcBef>
                <a:spcPts val="2100"/>
              </a:spcBef>
              <a:spcAft>
                <a:spcPts val="2100"/>
              </a:spcAft>
              <a:buSzPts val="1900"/>
              <a:buChar char="•"/>
            </a:pPr>
            <a:r>
              <a:rPr lang="en-US"/>
              <a:t>You might come across outliers in some features which you need to handle as per your understanding. Keep in mind that data is expensive and we cannot lose more than 7-8 percent of the total data.</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
          <p:cNvSpPr txBox="1"/>
          <p:nvPr>
            <p:ph type="title"/>
          </p:nvPr>
        </p:nvSpPr>
        <p:spPr>
          <a:xfrm>
            <a:off x="465612" y="600160"/>
            <a:ext cx="5196300" cy="5487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PROJECT GOALS</a:t>
            </a:r>
            <a:endParaRPr/>
          </a:p>
        </p:txBody>
      </p:sp>
      <p:sp>
        <p:nvSpPr>
          <p:cNvPr id="231" name="Google Shape;231;p6"/>
          <p:cNvSpPr txBox="1"/>
          <p:nvPr>
            <p:ph idx="1" type="body"/>
          </p:nvPr>
        </p:nvSpPr>
        <p:spPr>
          <a:xfrm>
            <a:off x="6094413" y="600160"/>
            <a:ext cx="5628900" cy="5487300"/>
          </a:xfrm>
          <a:prstGeom prst="rect">
            <a:avLst/>
          </a:prstGeom>
        </p:spPr>
        <p:txBody>
          <a:bodyPr anchorCtr="0" anchor="t" bIns="45700" lIns="91425" spcFirstLastPara="1" rIns="91425" wrap="square" tIns="45700">
            <a:normAutofit/>
          </a:bodyPr>
          <a:lstStyle/>
          <a:p>
            <a:pPr indent="-209550" lvl="0" marL="342900" rtl="0" algn="l">
              <a:spcBef>
                <a:spcPts val="480"/>
              </a:spcBef>
              <a:spcAft>
                <a:spcPts val="0"/>
              </a:spcAft>
              <a:buSzPts val="2100"/>
              <a:buChar char="•"/>
            </a:pPr>
            <a:r>
              <a:rPr lang="en-US"/>
              <a:t> Analytical Problem Framing</a:t>
            </a:r>
            <a:endParaRPr/>
          </a:p>
          <a:p>
            <a:pPr indent="-228600" lvl="1" marL="640080" rtl="0" algn="l">
              <a:spcBef>
                <a:spcPts val="2100"/>
              </a:spcBef>
              <a:spcAft>
                <a:spcPts val="0"/>
              </a:spcAft>
              <a:buSzPts val="2000"/>
              <a:buChar char="•"/>
            </a:pPr>
            <a:r>
              <a:rPr lang="en-US"/>
              <a:t>Exploratory Data Analysis (EDA)</a:t>
            </a:r>
            <a:endParaRPr/>
          </a:p>
          <a:p>
            <a:pPr indent="-228600" lvl="1" marL="640080" rtl="0" algn="l">
              <a:spcBef>
                <a:spcPts val="2100"/>
              </a:spcBef>
              <a:spcAft>
                <a:spcPts val="0"/>
              </a:spcAft>
              <a:buSzPts val="2000"/>
              <a:buChar char="•"/>
            </a:pPr>
            <a:r>
              <a:rPr lang="en-US"/>
              <a:t>Visualizations</a:t>
            </a:r>
            <a:endParaRPr/>
          </a:p>
          <a:p>
            <a:pPr indent="-209550" lvl="0" marL="342900" rtl="0" algn="l">
              <a:spcBef>
                <a:spcPts val="2100"/>
              </a:spcBef>
              <a:spcAft>
                <a:spcPts val="0"/>
              </a:spcAft>
              <a:buSzPts val="2100"/>
              <a:buChar char="•"/>
            </a:pPr>
            <a:r>
              <a:rPr lang="en-US"/>
              <a:t> Data Pre-Processing on train and test datasets</a:t>
            </a:r>
            <a:endParaRPr/>
          </a:p>
          <a:p>
            <a:pPr indent="-209550" lvl="0" marL="342900" rtl="0" algn="l">
              <a:spcBef>
                <a:spcPts val="2100"/>
              </a:spcBef>
              <a:spcAft>
                <a:spcPts val="0"/>
              </a:spcAft>
              <a:buSzPts val="2100"/>
              <a:buChar char="•"/>
            </a:pPr>
            <a:r>
              <a:rPr lang="en-US"/>
              <a:t> Model/s Development and Evaluation</a:t>
            </a:r>
            <a:endParaRPr/>
          </a:p>
          <a:p>
            <a:pPr indent="-209550" lvl="0" marL="342900" rtl="0" algn="l">
              <a:spcBef>
                <a:spcPts val="2100"/>
              </a:spcBef>
              <a:spcAft>
                <a:spcPts val="0"/>
              </a:spcAft>
              <a:buSzPts val="2100"/>
              <a:buChar char="•"/>
            </a:pPr>
            <a:r>
              <a:rPr lang="en-US"/>
              <a:t> Performing hyper parameter tuning, saving the best model and predicting the label</a:t>
            </a:r>
            <a:endParaRPr/>
          </a:p>
          <a:p>
            <a:pPr indent="-209550" lvl="0" marL="342900" rtl="0" algn="l">
              <a:spcBef>
                <a:spcPts val="2100"/>
              </a:spcBef>
              <a:spcAft>
                <a:spcPts val="2100"/>
              </a:spcAft>
              <a:buSzPts val="2100"/>
              <a:buChar char="•"/>
            </a:pPr>
            <a:r>
              <a:rPr lang="en-US"/>
              <a:t> Conclusion and future work discussion</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7"/>
          <p:cNvSpPr txBox="1"/>
          <p:nvPr>
            <p:ph type="title"/>
          </p:nvPr>
        </p:nvSpPr>
        <p:spPr>
          <a:xfrm>
            <a:off x="407161" y="701267"/>
            <a:ext cx="4189200" cy="211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TECHNOLOGY</a:t>
            </a:r>
            <a:endParaRPr/>
          </a:p>
        </p:txBody>
      </p:sp>
      <p:sp>
        <p:nvSpPr>
          <p:cNvPr id="238" name="Google Shape;238;p7"/>
          <p:cNvSpPr txBox="1"/>
          <p:nvPr>
            <p:ph idx="1" type="body"/>
          </p:nvPr>
        </p:nvSpPr>
        <p:spPr>
          <a:xfrm>
            <a:off x="6145999" y="701267"/>
            <a:ext cx="5607300" cy="5357700"/>
          </a:xfrm>
          <a:prstGeom prst="rect">
            <a:avLst/>
          </a:prstGeom>
        </p:spPr>
        <p:txBody>
          <a:bodyPr anchorCtr="0" anchor="t" bIns="45700" lIns="91425" spcFirstLastPara="1" rIns="91425" wrap="square" tIns="45700">
            <a:normAutofit lnSpcReduction="20000"/>
          </a:bodyPr>
          <a:lstStyle/>
          <a:p>
            <a:pPr indent="-196850" lvl="0" marL="342900" rtl="0" algn="l">
              <a:spcBef>
                <a:spcPts val="480"/>
              </a:spcBef>
              <a:spcAft>
                <a:spcPts val="0"/>
              </a:spcAft>
              <a:buSzPts val="1900"/>
              <a:buChar char="•"/>
            </a:pPr>
            <a:r>
              <a:rPr lang="en-US"/>
              <a:t>Hardware technology being used.</a:t>
            </a:r>
            <a:endParaRPr/>
          </a:p>
          <a:p>
            <a:pPr indent="-203200" lvl="1" marL="640080" rtl="0" algn="l">
              <a:spcBef>
                <a:spcPts val="2100"/>
              </a:spcBef>
              <a:spcAft>
                <a:spcPts val="0"/>
              </a:spcAft>
              <a:buSzPts val="1600"/>
              <a:buChar char="•"/>
            </a:pPr>
            <a:r>
              <a:rPr lang="en-US"/>
              <a:t>RAM : 4 GB</a:t>
            </a:r>
            <a:endParaRPr/>
          </a:p>
          <a:p>
            <a:pPr indent="-203200" lvl="1" marL="640080" rtl="0" algn="l">
              <a:spcBef>
                <a:spcPts val="2100"/>
              </a:spcBef>
              <a:spcAft>
                <a:spcPts val="0"/>
              </a:spcAft>
              <a:buSzPts val="1600"/>
              <a:buChar char="•"/>
            </a:pPr>
            <a:r>
              <a:rPr lang="en-US"/>
              <a:t>CPU  : AMD E2 with Gfx 2.10 GHz</a:t>
            </a:r>
            <a:endParaRPr/>
          </a:p>
          <a:p>
            <a:pPr indent="-196850" lvl="0" marL="342900" rtl="0" algn="l">
              <a:spcBef>
                <a:spcPts val="2100"/>
              </a:spcBef>
              <a:spcAft>
                <a:spcPts val="0"/>
              </a:spcAft>
              <a:buSzPts val="1900"/>
              <a:buChar char="•"/>
            </a:pPr>
            <a:r>
              <a:rPr lang="en-US"/>
              <a:t>Software technology being used.</a:t>
            </a:r>
            <a:endParaRPr/>
          </a:p>
          <a:p>
            <a:pPr indent="-203200" lvl="1" marL="640080" rtl="0" algn="l">
              <a:spcBef>
                <a:spcPts val="2100"/>
              </a:spcBef>
              <a:spcAft>
                <a:spcPts val="0"/>
              </a:spcAft>
              <a:buSzPts val="1600"/>
              <a:buChar char="•"/>
            </a:pPr>
            <a:r>
              <a:rPr lang="en-US"/>
              <a:t>Programming language            : Python</a:t>
            </a:r>
            <a:endParaRPr/>
          </a:p>
          <a:p>
            <a:pPr indent="-203200" lvl="1" marL="640080" rtl="0" algn="l">
              <a:spcBef>
                <a:spcPts val="2100"/>
              </a:spcBef>
              <a:spcAft>
                <a:spcPts val="0"/>
              </a:spcAft>
              <a:buSzPts val="1600"/>
              <a:buChar char="•"/>
            </a:pPr>
            <a:r>
              <a:rPr lang="en-US"/>
              <a:t>Distribution                                : Anaconda Navigator</a:t>
            </a:r>
            <a:endParaRPr/>
          </a:p>
          <a:p>
            <a:pPr indent="-203200" lvl="1" marL="640080" rtl="0" algn="l">
              <a:spcBef>
                <a:spcPts val="2100"/>
              </a:spcBef>
              <a:spcAft>
                <a:spcPts val="0"/>
              </a:spcAft>
              <a:buSzPts val="1600"/>
              <a:buChar char="•"/>
            </a:pPr>
            <a:r>
              <a:rPr lang="en-US"/>
              <a:t>Browser based language shell : Jupyter Notebook</a:t>
            </a:r>
            <a:endParaRPr/>
          </a:p>
          <a:p>
            <a:pPr indent="-196850" lvl="0" marL="342900" rtl="0" algn="l">
              <a:spcBef>
                <a:spcPts val="2100"/>
              </a:spcBef>
              <a:spcAft>
                <a:spcPts val="0"/>
              </a:spcAft>
              <a:buSzPts val="1900"/>
              <a:buChar char="•"/>
            </a:pPr>
            <a:r>
              <a:rPr lang="en-US"/>
              <a:t>Libraries/Packages specifically being used.</a:t>
            </a:r>
            <a:endParaRPr/>
          </a:p>
          <a:p>
            <a:pPr indent="-203200" lvl="1" marL="640080" rtl="0" algn="l">
              <a:spcBef>
                <a:spcPts val="2100"/>
              </a:spcBef>
              <a:spcAft>
                <a:spcPts val="2100"/>
              </a:spcAft>
              <a:buSzPts val="1600"/>
              <a:buChar char="•"/>
            </a:pPr>
            <a:r>
              <a:rPr lang="en-US"/>
              <a:t>Pandas , NumPy, matplotlib, seaborn, scikit-learn, missingno</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DATA DESCRIPTION</a:t>
            </a:r>
            <a:endParaRPr/>
          </a:p>
        </p:txBody>
      </p:sp>
      <p:sp>
        <p:nvSpPr>
          <p:cNvPr id="245" name="Google Shape;245;p8"/>
          <p:cNvSpPr txBox="1"/>
          <p:nvPr>
            <p:ph idx="1" type="body"/>
          </p:nvPr>
        </p:nvSpPr>
        <p:spPr>
          <a:xfrm>
            <a:off x="455612" y="1981200"/>
            <a:ext cx="11506200" cy="34290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Font typeface="Arial"/>
              <a:buChar char="•"/>
            </a:pPr>
            <a:r>
              <a:rPr b="0" i="0" lang="en-US" sz="1800">
                <a:solidFill>
                  <a:srgbClr val="000000"/>
                </a:solidFill>
                <a:latin typeface="Book Antiqua"/>
                <a:ea typeface="Book Antiqua"/>
                <a:cs typeface="Book Antiqua"/>
                <a:sym typeface="Book Antiqua"/>
              </a:rPr>
              <a:t>label : Flag indicating whether the user paid back the credit amount within 5 days of issuing the loan {1:success, 0:failure}</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msisdn : Mobile number of user</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aon : Age on cellular network in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daily_decr30 : Daily amount spent from main account, averaged over last 30 days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daily_decr90 : Daily amount spent from main account, averaged over last 90 days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rental30 : Average main account balance over last 30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rental90 : Average main account balance over last 90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last_rech_date_ma : Number of days till last recharge of main account</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last_rech_date_da : Number of days till last recharge of data account</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last_rech_amt_ma : Amount of last recharge of main account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cnt_ma_rech30 : Number of times main account got recharged in last 30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fr_ma_rech30 : Frequency of main account recharged in last 30 days</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568023" y="408373"/>
            <a:ext cx="11011361"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en-US"/>
              <a:t>DATA DESCRIPTION</a:t>
            </a:r>
            <a:endParaRPr/>
          </a:p>
        </p:txBody>
      </p:sp>
      <p:sp>
        <p:nvSpPr>
          <p:cNvPr id="252" name="Google Shape;252;p9"/>
          <p:cNvSpPr txBox="1"/>
          <p:nvPr>
            <p:ph idx="1" type="body"/>
          </p:nvPr>
        </p:nvSpPr>
        <p:spPr>
          <a:xfrm>
            <a:off x="379412" y="1676400"/>
            <a:ext cx="11582400" cy="3531421"/>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Font typeface="Arial"/>
              <a:buChar char="•"/>
            </a:pPr>
            <a:r>
              <a:rPr b="0" i="0" lang="en-US" sz="1800">
                <a:solidFill>
                  <a:srgbClr val="000000"/>
                </a:solidFill>
                <a:latin typeface="Book Antiqua"/>
                <a:ea typeface="Book Antiqua"/>
                <a:cs typeface="Book Antiqua"/>
                <a:sym typeface="Book Antiqua"/>
              </a:rPr>
              <a:t>sumamnt_ma_rech30 : Total amount of recharge in main account over last 30 days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medianamnt_ma_rech30 : Median of amount of recharges done in main account over last 30 days at user level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medianmarechprebal30 : Median of main account balance just before recharge in last 30 days at user level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cnt_ma_rech90 : Number of times main account got recharged in last 90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fr_ma_rech90 : Frequency of main account recharged in last 90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sumamnt_ma_rech90 : Total amount of recharge in main account over last 90 days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medianamnt_ma_rech90 : Median of amount of recharges done in main account over last 90 days at user level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medianmarechprebal90 : Median of main account balance just before recharge in last 90 days at user level (in Indonesian Rupiah)</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cnt_da_rech30 : Number of times data account got recharged in last 30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fr_da_rech30 : Frequency of data account recharged in last 30 days</a:t>
            </a:r>
            <a:endParaRPr/>
          </a:p>
          <a:p>
            <a:pPr indent="-228600" lvl="0" marL="342900" rtl="0" algn="l">
              <a:spcBef>
                <a:spcPts val="360"/>
              </a:spcBef>
              <a:spcAft>
                <a:spcPts val="0"/>
              </a:spcAft>
              <a:buSzPts val="1800"/>
              <a:buFont typeface="Arial"/>
              <a:buChar char="•"/>
            </a:pPr>
            <a:r>
              <a:rPr b="0" i="0" lang="en-US" sz="1800">
                <a:solidFill>
                  <a:srgbClr val="000000"/>
                </a:solidFill>
                <a:latin typeface="Book Antiqua"/>
                <a:ea typeface="Book Antiqua"/>
                <a:cs typeface="Book Antiqua"/>
                <a:sym typeface="Book Antiqua"/>
              </a:rPr>
              <a:t>cnt_da_rech90 : Number of times data account got recharged in last 90 days</a:t>
            </a:r>
            <a:endParaRPr/>
          </a:p>
        </p:txBody>
      </p:sp>
      <p:sp>
        <p:nvSpPr>
          <p:cNvPr id="253" name="Google Shape;253;p9"/>
          <p:cNvSpPr txBox="1"/>
          <p:nvPr/>
        </p:nvSpPr>
        <p:spPr>
          <a:xfrm>
            <a:off x="1539575" y="5715000"/>
            <a:ext cx="9126838" cy="533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80"/>
              <a:buFont typeface="Noto Sans Symbols"/>
              <a:buNone/>
            </a:pPr>
            <a:r>
              <a:t/>
            </a:r>
            <a:endParaRPr b="0" i="0" sz="1600" u="none" cap="none" strike="noStrik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Apothecary">
  <a:themeElements>
    <a:clrScheme name="Apothecary">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2021-10-25T15:38:10Z</dcterms:created>
  <dc:creator>Sweta Rai</dc:creator>
</cp:coreProperties>
</file>