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72" r:id="rId3"/>
    <p:sldId id="273" r:id="rId4"/>
    <p:sldId id="257" r:id="rId5"/>
    <p:sldId id="258" r:id="rId6"/>
    <p:sldId id="284" r:id="rId7"/>
    <p:sldId id="285" r:id="rId8"/>
    <p:sldId id="259" r:id="rId9"/>
    <p:sldId id="286" r:id="rId10"/>
    <p:sldId id="308" r:id="rId11"/>
    <p:sldId id="309" r:id="rId12"/>
    <p:sldId id="283" r:id="rId13"/>
    <p:sldId id="282" r:id="rId14"/>
    <p:sldId id="288" r:id="rId15"/>
    <p:sldId id="264" r:id="rId16"/>
    <p:sldId id="289" r:id="rId17"/>
    <p:sldId id="290" r:id="rId18"/>
    <p:sldId id="291" r:id="rId19"/>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391" autoAdjust="0"/>
  </p:normalViewPr>
  <p:slideViewPr>
    <p:cSldViewPr>
      <p:cViewPr varScale="1">
        <p:scale>
          <a:sx n="102" d="100"/>
          <a:sy n="102" d="100"/>
        </p:scale>
        <p:origin x="835"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5624C4-ADE5-1559-6018-D19107EC2F6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IN"/>
          </a:p>
        </p:txBody>
      </p:sp>
      <p:sp>
        <p:nvSpPr>
          <p:cNvPr id="3" name="Date Placeholder 2">
            <a:extLst>
              <a:ext uri="{FF2B5EF4-FFF2-40B4-BE49-F238E27FC236}">
                <a16:creationId xmlns:a16="http://schemas.microsoft.com/office/drawing/2014/main" id="{A98C8F5D-D9D0-C495-870F-70F1A796470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C551C6C2-A916-4F1F-A3AB-56A440C7FC55}" type="datetimeFigureOut">
              <a:rPr lang="en-IN"/>
              <a:pPr>
                <a:defRPr/>
              </a:pPr>
              <a:t>22-03-2025</a:t>
            </a:fld>
            <a:endParaRPr lang="en-IN"/>
          </a:p>
        </p:txBody>
      </p:sp>
      <p:sp>
        <p:nvSpPr>
          <p:cNvPr id="4" name="Footer Placeholder 3">
            <a:extLst>
              <a:ext uri="{FF2B5EF4-FFF2-40B4-BE49-F238E27FC236}">
                <a16:creationId xmlns:a16="http://schemas.microsoft.com/office/drawing/2014/main" id="{EE28591D-0B43-BDC1-B127-6901C20345B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r>
              <a:rPr lang="en-IN"/>
              <a:t>Title of Project </a:t>
            </a:r>
          </a:p>
        </p:txBody>
      </p:sp>
      <p:sp>
        <p:nvSpPr>
          <p:cNvPr id="5" name="Slide Number Placeholder 4">
            <a:extLst>
              <a:ext uri="{FF2B5EF4-FFF2-40B4-BE49-F238E27FC236}">
                <a16:creationId xmlns:a16="http://schemas.microsoft.com/office/drawing/2014/main" id="{747BF0AC-6171-2B08-97DC-018F269964E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3392C2D-D5D6-4B1F-A478-D0F7F85727AD}"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1C7766-235D-4B28-82F1-753797B2D1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cs typeface="+mn-cs"/>
              </a:defRPr>
            </a:lvl1pPr>
          </a:lstStyle>
          <a:p>
            <a:pPr>
              <a:defRPr/>
            </a:pPr>
            <a:endParaRPr lang="en-US"/>
          </a:p>
        </p:txBody>
      </p:sp>
      <p:sp>
        <p:nvSpPr>
          <p:cNvPr id="3" name="Date Placeholder 2">
            <a:extLst>
              <a:ext uri="{FF2B5EF4-FFF2-40B4-BE49-F238E27FC236}">
                <a16:creationId xmlns:a16="http://schemas.microsoft.com/office/drawing/2014/main" id="{8A57F91F-0F04-C3B0-5935-5C5333FCAFB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cs typeface="+mn-cs"/>
              </a:defRPr>
            </a:lvl1pPr>
          </a:lstStyle>
          <a:p>
            <a:pPr>
              <a:defRPr/>
            </a:pPr>
            <a:fld id="{87DC3F02-D225-4A17-BCE0-93AB587F9859}" type="datetimeFigureOut">
              <a:rPr lang="en-US"/>
              <a:pPr>
                <a:defRPr/>
              </a:pPr>
              <a:t>3/22/2025</a:t>
            </a:fld>
            <a:endParaRPr lang="en-US"/>
          </a:p>
        </p:txBody>
      </p:sp>
      <p:sp>
        <p:nvSpPr>
          <p:cNvPr id="4" name="Slide Image Placeholder 3">
            <a:extLst>
              <a:ext uri="{FF2B5EF4-FFF2-40B4-BE49-F238E27FC236}">
                <a16:creationId xmlns:a16="http://schemas.microsoft.com/office/drawing/2014/main" id="{2C2F2C8A-CF37-A6D0-E662-04DF4D1C20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7E87A82-4FC6-FDD0-4EE3-7F10057E735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3291FE2-5131-D6B7-8422-963A48862B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cs typeface="+mn-cs"/>
              </a:defRPr>
            </a:lvl1pPr>
          </a:lstStyle>
          <a:p>
            <a:pPr>
              <a:defRPr/>
            </a:pPr>
            <a:r>
              <a:rPr lang="en-US"/>
              <a:t>Title of Project </a:t>
            </a:r>
          </a:p>
        </p:txBody>
      </p:sp>
      <p:sp>
        <p:nvSpPr>
          <p:cNvPr id="7" name="Slide Number Placeholder 6">
            <a:extLst>
              <a:ext uri="{FF2B5EF4-FFF2-40B4-BE49-F238E27FC236}">
                <a16:creationId xmlns:a16="http://schemas.microsoft.com/office/drawing/2014/main" id="{4A7A9B97-57CE-7D98-F9E3-2F32F3D5A10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219345E-50C1-4103-9A27-08748088F2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DC663FA8-B086-2910-874C-CC0E410B93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6D50EE16-84C8-3879-63B0-47FE20963B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DFA6DFCF-8484-764C-F85A-C3E2E42D0A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56231A-7766-4A93-B7FF-37B1B29841CE}"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
        <p:nvSpPr>
          <p:cNvPr id="21509" name="Footer Placeholder 1">
            <a:extLst>
              <a:ext uri="{FF2B5EF4-FFF2-40B4-BE49-F238E27FC236}">
                <a16:creationId xmlns:a16="http://schemas.microsoft.com/office/drawing/2014/main" id="{B02338EA-DC5B-7BDF-DBD1-CD762F7D1BFB}"/>
              </a:ext>
            </a:extLst>
          </p:cNvPr>
          <p:cNvSpPr>
            <a:spLocks noGrp="1"/>
          </p:cNvSpPr>
          <p:nvPr>
            <p:ph type="ftr" sz="quarter" idx="4"/>
          </p:nvPr>
        </p:nvSpPr>
        <p:spPr bwMode="auto"/>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a:t>Title of Project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71A339A-FB87-2BDA-9B66-31057C0F57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6813642A-E172-2225-A446-A927B430C4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172" name="Slide Number Placeholder 3">
            <a:extLst>
              <a:ext uri="{FF2B5EF4-FFF2-40B4-BE49-F238E27FC236}">
                <a16:creationId xmlns:a16="http://schemas.microsoft.com/office/drawing/2014/main" id="{FB04F326-9154-79A4-5C48-A359CBBDFB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30F13-FEBF-4B8A-A4B4-92566305A17B}"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
        <p:nvSpPr>
          <p:cNvPr id="22533" name="Footer Placeholder 4">
            <a:extLst>
              <a:ext uri="{FF2B5EF4-FFF2-40B4-BE49-F238E27FC236}">
                <a16:creationId xmlns:a16="http://schemas.microsoft.com/office/drawing/2014/main" id="{785E01FD-C2BE-7B5E-129A-9077FF219A82}"/>
              </a:ext>
            </a:extLst>
          </p:cNvPr>
          <p:cNvSpPr>
            <a:spLocks noGrp="1"/>
          </p:cNvSpPr>
          <p:nvPr>
            <p:ph type="ftr" sz="quarter" idx="4"/>
          </p:nvPr>
        </p:nvSpPr>
        <p:spPr bwMode="auto"/>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a:t>Title of Project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DE64E794-2776-9909-33F7-E1FDA71FFC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8106F9C0-786B-2F75-C3F5-3A705BFD12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Footer Placeholder 3">
            <a:extLst>
              <a:ext uri="{FF2B5EF4-FFF2-40B4-BE49-F238E27FC236}">
                <a16:creationId xmlns:a16="http://schemas.microsoft.com/office/drawing/2014/main" id="{14FB0C91-35A1-9D2C-DE48-B4EB6A50AD9C}"/>
              </a:ext>
            </a:extLst>
          </p:cNvPr>
          <p:cNvSpPr>
            <a:spLocks noGrp="1"/>
          </p:cNvSpPr>
          <p:nvPr>
            <p:ph type="ftr" sz="quarter" idx="4"/>
          </p:nvPr>
        </p:nvSpPr>
        <p:spPr/>
        <p:txBody>
          <a:bodyPr/>
          <a:lstStyle/>
          <a:p>
            <a:pPr>
              <a:defRPr/>
            </a:pPr>
            <a:r>
              <a:rPr lang="en-US"/>
              <a:t>Title of Project </a:t>
            </a:r>
          </a:p>
        </p:txBody>
      </p:sp>
      <p:sp>
        <p:nvSpPr>
          <p:cNvPr id="12293" name="Slide Number Placeholder 4">
            <a:extLst>
              <a:ext uri="{FF2B5EF4-FFF2-40B4-BE49-F238E27FC236}">
                <a16:creationId xmlns:a16="http://schemas.microsoft.com/office/drawing/2014/main" id="{C05CAE3D-5852-7724-B6D9-E61F00B694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FC6DBD-3373-4AE2-B048-9E7720B1328C}" type="slidenum">
              <a:rPr lang="en-US" altLang="en-US" smtClean="0"/>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561CEA7-90C2-9D90-1DB9-BA259FA457E0}"/>
              </a:ext>
            </a:extLst>
          </p:cNvPr>
          <p:cNvSpPr>
            <a:spLocks noGrp="1"/>
          </p:cNvSpPr>
          <p:nvPr>
            <p:ph type="dt" sz="half" idx="10"/>
          </p:nvPr>
        </p:nvSpPr>
        <p:spPr/>
        <p:txBody>
          <a:bodyPr/>
          <a:lstStyle>
            <a:lvl1pPr>
              <a:defRPr/>
            </a:lvl1pPr>
          </a:lstStyle>
          <a:p>
            <a:pPr>
              <a:defRPr/>
            </a:pPr>
            <a:fld id="{75257664-C78D-4D94-A509-0532FECD5AA4}" type="datetime1">
              <a:rPr lang="en-US"/>
              <a:pPr>
                <a:defRPr/>
              </a:pPr>
              <a:t>3/22/2025</a:t>
            </a:fld>
            <a:endParaRPr lang="en-US"/>
          </a:p>
        </p:txBody>
      </p:sp>
      <p:sp>
        <p:nvSpPr>
          <p:cNvPr id="5" name="Footer Placeholder 4">
            <a:extLst>
              <a:ext uri="{FF2B5EF4-FFF2-40B4-BE49-F238E27FC236}">
                <a16:creationId xmlns:a16="http://schemas.microsoft.com/office/drawing/2014/main" id="{019749FF-6D95-8507-D9F1-62B9EE654517}"/>
              </a:ext>
            </a:extLst>
          </p:cNvPr>
          <p:cNvSpPr>
            <a:spLocks noGrp="1"/>
          </p:cNvSpPr>
          <p:nvPr>
            <p:ph type="ftr" sz="quarter" idx="11"/>
          </p:nvPr>
        </p:nvSpPr>
        <p:spPr/>
        <p:txBody>
          <a:bodyPr/>
          <a:lstStyle>
            <a:lvl1pPr>
              <a:defRPr/>
            </a:lvl1pPr>
          </a:lstStyle>
          <a:p>
            <a:pPr>
              <a:defRPr/>
            </a:pPr>
            <a:r>
              <a:rPr lang="en-US"/>
              <a:t>Title of Project </a:t>
            </a:r>
          </a:p>
        </p:txBody>
      </p:sp>
      <p:sp>
        <p:nvSpPr>
          <p:cNvPr id="6" name="Slide Number Placeholder 5">
            <a:extLst>
              <a:ext uri="{FF2B5EF4-FFF2-40B4-BE49-F238E27FC236}">
                <a16:creationId xmlns:a16="http://schemas.microsoft.com/office/drawing/2014/main" id="{AFE26819-2355-69FC-61CA-EDBD0E7142B9}"/>
              </a:ext>
            </a:extLst>
          </p:cNvPr>
          <p:cNvSpPr>
            <a:spLocks noGrp="1"/>
          </p:cNvSpPr>
          <p:nvPr>
            <p:ph type="sldNum" sz="quarter" idx="12"/>
          </p:nvPr>
        </p:nvSpPr>
        <p:spPr/>
        <p:txBody>
          <a:bodyPr/>
          <a:lstStyle>
            <a:lvl1pPr>
              <a:defRPr/>
            </a:lvl1pPr>
          </a:lstStyle>
          <a:p>
            <a:pPr>
              <a:defRPr/>
            </a:pPr>
            <a:fld id="{974748E2-7136-4069-95D7-8AF4B2F437CC}" type="slidenum">
              <a:rPr lang="en-US" altLang="en-US"/>
              <a:pPr>
                <a:defRPr/>
              </a:pPr>
              <a:t>‹#›</a:t>
            </a:fld>
            <a:endParaRPr lang="en-US" altLang="en-US"/>
          </a:p>
        </p:txBody>
      </p:sp>
    </p:spTree>
    <p:extLst>
      <p:ext uri="{BB962C8B-B14F-4D97-AF65-F5344CB8AC3E}">
        <p14:creationId xmlns:p14="http://schemas.microsoft.com/office/powerpoint/2010/main" val="351947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67E2-BAB4-1352-212B-DF525240E5F3}"/>
              </a:ext>
            </a:extLst>
          </p:cNvPr>
          <p:cNvSpPr>
            <a:spLocks noGrp="1"/>
          </p:cNvSpPr>
          <p:nvPr>
            <p:ph type="dt" sz="half" idx="10"/>
          </p:nvPr>
        </p:nvSpPr>
        <p:spPr/>
        <p:txBody>
          <a:bodyPr/>
          <a:lstStyle>
            <a:lvl1pPr>
              <a:defRPr/>
            </a:lvl1pPr>
          </a:lstStyle>
          <a:p>
            <a:pPr>
              <a:defRPr/>
            </a:pPr>
            <a:fld id="{96BB4BC6-0847-41F0-86C1-8AE9F028591B}" type="datetime1">
              <a:rPr lang="en-US"/>
              <a:pPr>
                <a:defRPr/>
              </a:pPr>
              <a:t>3/22/2025</a:t>
            </a:fld>
            <a:endParaRPr lang="en-US"/>
          </a:p>
        </p:txBody>
      </p:sp>
      <p:sp>
        <p:nvSpPr>
          <p:cNvPr id="5" name="Footer Placeholder 4">
            <a:extLst>
              <a:ext uri="{FF2B5EF4-FFF2-40B4-BE49-F238E27FC236}">
                <a16:creationId xmlns:a16="http://schemas.microsoft.com/office/drawing/2014/main" id="{31B5CA8F-9360-08A5-47EA-7C152076BDD7}"/>
              </a:ext>
            </a:extLst>
          </p:cNvPr>
          <p:cNvSpPr>
            <a:spLocks noGrp="1"/>
          </p:cNvSpPr>
          <p:nvPr>
            <p:ph type="ftr" sz="quarter" idx="11"/>
          </p:nvPr>
        </p:nvSpPr>
        <p:spPr/>
        <p:txBody>
          <a:bodyPr/>
          <a:lstStyle>
            <a:lvl1pPr>
              <a:defRPr/>
            </a:lvl1pPr>
          </a:lstStyle>
          <a:p>
            <a:pPr>
              <a:defRPr/>
            </a:pPr>
            <a:r>
              <a:rPr lang="en-US"/>
              <a:t>Title of Project </a:t>
            </a:r>
          </a:p>
        </p:txBody>
      </p:sp>
      <p:sp>
        <p:nvSpPr>
          <p:cNvPr id="6" name="Slide Number Placeholder 5">
            <a:extLst>
              <a:ext uri="{FF2B5EF4-FFF2-40B4-BE49-F238E27FC236}">
                <a16:creationId xmlns:a16="http://schemas.microsoft.com/office/drawing/2014/main" id="{9C46AE12-0F79-2FD5-FBA2-42640577873B}"/>
              </a:ext>
            </a:extLst>
          </p:cNvPr>
          <p:cNvSpPr>
            <a:spLocks noGrp="1"/>
          </p:cNvSpPr>
          <p:nvPr>
            <p:ph type="sldNum" sz="quarter" idx="12"/>
          </p:nvPr>
        </p:nvSpPr>
        <p:spPr/>
        <p:txBody>
          <a:bodyPr/>
          <a:lstStyle>
            <a:lvl1pPr>
              <a:defRPr/>
            </a:lvl1pPr>
          </a:lstStyle>
          <a:p>
            <a:pPr>
              <a:defRPr/>
            </a:pPr>
            <a:fld id="{CDC0C5B4-FE7F-47C4-87F5-0B668464C43D}" type="slidenum">
              <a:rPr lang="en-US" altLang="en-US"/>
              <a:pPr>
                <a:defRPr/>
              </a:pPr>
              <a:t>‹#›</a:t>
            </a:fld>
            <a:endParaRPr lang="en-US" altLang="en-US"/>
          </a:p>
        </p:txBody>
      </p:sp>
    </p:spTree>
    <p:extLst>
      <p:ext uri="{BB962C8B-B14F-4D97-AF65-F5344CB8AC3E}">
        <p14:creationId xmlns:p14="http://schemas.microsoft.com/office/powerpoint/2010/main" val="354365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3B0C9-DC94-BB6E-E8D4-F82D7D65502A}"/>
              </a:ext>
            </a:extLst>
          </p:cNvPr>
          <p:cNvSpPr>
            <a:spLocks noGrp="1"/>
          </p:cNvSpPr>
          <p:nvPr>
            <p:ph type="dt" sz="half" idx="10"/>
          </p:nvPr>
        </p:nvSpPr>
        <p:spPr/>
        <p:txBody>
          <a:bodyPr/>
          <a:lstStyle>
            <a:lvl1pPr>
              <a:defRPr/>
            </a:lvl1pPr>
          </a:lstStyle>
          <a:p>
            <a:pPr>
              <a:defRPr/>
            </a:pPr>
            <a:fld id="{EF16C2AD-58EE-4268-8BF6-F57AF13CF904}" type="datetime1">
              <a:rPr lang="en-US"/>
              <a:pPr>
                <a:defRPr/>
              </a:pPr>
              <a:t>3/22/2025</a:t>
            </a:fld>
            <a:endParaRPr lang="en-US"/>
          </a:p>
        </p:txBody>
      </p:sp>
      <p:sp>
        <p:nvSpPr>
          <p:cNvPr id="5" name="Footer Placeholder 4">
            <a:extLst>
              <a:ext uri="{FF2B5EF4-FFF2-40B4-BE49-F238E27FC236}">
                <a16:creationId xmlns:a16="http://schemas.microsoft.com/office/drawing/2014/main" id="{4AF6EF6B-7A51-CD94-B41C-181ABD9261CC}"/>
              </a:ext>
            </a:extLst>
          </p:cNvPr>
          <p:cNvSpPr>
            <a:spLocks noGrp="1"/>
          </p:cNvSpPr>
          <p:nvPr>
            <p:ph type="ftr" sz="quarter" idx="11"/>
          </p:nvPr>
        </p:nvSpPr>
        <p:spPr/>
        <p:txBody>
          <a:bodyPr/>
          <a:lstStyle>
            <a:lvl1pPr>
              <a:defRPr/>
            </a:lvl1pPr>
          </a:lstStyle>
          <a:p>
            <a:pPr>
              <a:defRPr/>
            </a:pPr>
            <a:r>
              <a:rPr lang="en-US"/>
              <a:t>Title of Project </a:t>
            </a:r>
          </a:p>
        </p:txBody>
      </p:sp>
      <p:sp>
        <p:nvSpPr>
          <p:cNvPr id="6" name="Slide Number Placeholder 5">
            <a:extLst>
              <a:ext uri="{FF2B5EF4-FFF2-40B4-BE49-F238E27FC236}">
                <a16:creationId xmlns:a16="http://schemas.microsoft.com/office/drawing/2014/main" id="{E5930BF5-318D-B270-7419-F198B5EFC6D6}"/>
              </a:ext>
            </a:extLst>
          </p:cNvPr>
          <p:cNvSpPr>
            <a:spLocks noGrp="1"/>
          </p:cNvSpPr>
          <p:nvPr>
            <p:ph type="sldNum" sz="quarter" idx="12"/>
          </p:nvPr>
        </p:nvSpPr>
        <p:spPr/>
        <p:txBody>
          <a:bodyPr/>
          <a:lstStyle>
            <a:lvl1pPr>
              <a:defRPr/>
            </a:lvl1pPr>
          </a:lstStyle>
          <a:p>
            <a:pPr>
              <a:defRPr/>
            </a:pPr>
            <a:fld id="{B4563966-4509-4C56-9EDE-FD94EBA184DE}" type="slidenum">
              <a:rPr lang="en-US" altLang="en-US"/>
              <a:pPr>
                <a:defRPr/>
              </a:pPr>
              <a:t>‹#›</a:t>
            </a:fld>
            <a:endParaRPr lang="en-US" altLang="en-US"/>
          </a:p>
        </p:txBody>
      </p:sp>
    </p:spTree>
    <p:extLst>
      <p:ext uri="{BB962C8B-B14F-4D97-AF65-F5344CB8AC3E}">
        <p14:creationId xmlns:p14="http://schemas.microsoft.com/office/powerpoint/2010/main" val="405213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59200-AAF5-A102-9192-8B79B94B4D22}"/>
              </a:ext>
            </a:extLst>
          </p:cNvPr>
          <p:cNvSpPr>
            <a:spLocks noGrp="1"/>
          </p:cNvSpPr>
          <p:nvPr>
            <p:ph type="dt" sz="half" idx="10"/>
          </p:nvPr>
        </p:nvSpPr>
        <p:spPr/>
        <p:txBody>
          <a:bodyPr/>
          <a:lstStyle>
            <a:lvl1pPr>
              <a:defRPr/>
            </a:lvl1pPr>
          </a:lstStyle>
          <a:p>
            <a:pPr>
              <a:defRPr/>
            </a:pPr>
            <a:fld id="{F82DAFE6-B656-493A-8C7B-F0FACC3DD1B6}" type="datetime1">
              <a:rPr lang="en-US"/>
              <a:pPr>
                <a:defRPr/>
              </a:pPr>
              <a:t>3/22/2025</a:t>
            </a:fld>
            <a:endParaRPr lang="en-US"/>
          </a:p>
        </p:txBody>
      </p:sp>
      <p:sp>
        <p:nvSpPr>
          <p:cNvPr id="5" name="Footer Placeholder 4">
            <a:extLst>
              <a:ext uri="{FF2B5EF4-FFF2-40B4-BE49-F238E27FC236}">
                <a16:creationId xmlns:a16="http://schemas.microsoft.com/office/drawing/2014/main" id="{B738515C-0A81-B503-1FB3-97ED2F90A974}"/>
              </a:ext>
            </a:extLst>
          </p:cNvPr>
          <p:cNvSpPr>
            <a:spLocks noGrp="1"/>
          </p:cNvSpPr>
          <p:nvPr>
            <p:ph type="ftr" sz="quarter" idx="11"/>
          </p:nvPr>
        </p:nvSpPr>
        <p:spPr/>
        <p:txBody>
          <a:bodyPr/>
          <a:lstStyle>
            <a:lvl1pPr>
              <a:defRPr/>
            </a:lvl1pPr>
          </a:lstStyle>
          <a:p>
            <a:pPr>
              <a:defRPr/>
            </a:pPr>
            <a:r>
              <a:rPr lang="en-US"/>
              <a:t>Title of Project </a:t>
            </a:r>
          </a:p>
        </p:txBody>
      </p:sp>
      <p:sp>
        <p:nvSpPr>
          <p:cNvPr id="6" name="Slide Number Placeholder 5">
            <a:extLst>
              <a:ext uri="{FF2B5EF4-FFF2-40B4-BE49-F238E27FC236}">
                <a16:creationId xmlns:a16="http://schemas.microsoft.com/office/drawing/2014/main" id="{A679EE88-1693-5EAF-F4AA-94A0AA94AB9C}"/>
              </a:ext>
            </a:extLst>
          </p:cNvPr>
          <p:cNvSpPr>
            <a:spLocks noGrp="1"/>
          </p:cNvSpPr>
          <p:nvPr>
            <p:ph type="sldNum" sz="quarter" idx="12"/>
          </p:nvPr>
        </p:nvSpPr>
        <p:spPr/>
        <p:txBody>
          <a:bodyPr/>
          <a:lstStyle>
            <a:lvl1pPr>
              <a:defRPr/>
            </a:lvl1pPr>
          </a:lstStyle>
          <a:p>
            <a:pPr>
              <a:defRPr/>
            </a:pPr>
            <a:fld id="{75BC905F-C74F-47D8-905A-DD1A82F06DE9}" type="slidenum">
              <a:rPr lang="en-US" altLang="en-US"/>
              <a:pPr>
                <a:defRPr/>
              </a:pPr>
              <a:t>‹#›</a:t>
            </a:fld>
            <a:endParaRPr lang="en-US" altLang="en-US"/>
          </a:p>
        </p:txBody>
      </p:sp>
    </p:spTree>
    <p:extLst>
      <p:ext uri="{BB962C8B-B14F-4D97-AF65-F5344CB8AC3E}">
        <p14:creationId xmlns:p14="http://schemas.microsoft.com/office/powerpoint/2010/main" val="222929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DC545-4E6C-894B-E0BE-ABB23BA7FD76}"/>
              </a:ext>
            </a:extLst>
          </p:cNvPr>
          <p:cNvSpPr>
            <a:spLocks noGrp="1"/>
          </p:cNvSpPr>
          <p:nvPr>
            <p:ph type="dt" sz="half" idx="10"/>
          </p:nvPr>
        </p:nvSpPr>
        <p:spPr/>
        <p:txBody>
          <a:bodyPr/>
          <a:lstStyle>
            <a:lvl1pPr>
              <a:defRPr/>
            </a:lvl1pPr>
          </a:lstStyle>
          <a:p>
            <a:pPr>
              <a:defRPr/>
            </a:pPr>
            <a:fld id="{C23757B3-0F4F-4C4C-B265-89C5A8AA8128}" type="datetime1">
              <a:rPr lang="en-US"/>
              <a:pPr>
                <a:defRPr/>
              </a:pPr>
              <a:t>3/22/2025</a:t>
            </a:fld>
            <a:endParaRPr lang="en-US"/>
          </a:p>
        </p:txBody>
      </p:sp>
      <p:sp>
        <p:nvSpPr>
          <p:cNvPr id="5" name="Footer Placeholder 4">
            <a:extLst>
              <a:ext uri="{FF2B5EF4-FFF2-40B4-BE49-F238E27FC236}">
                <a16:creationId xmlns:a16="http://schemas.microsoft.com/office/drawing/2014/main" id="{ADCDCC24-5912-D0A7-2C7F-9CEA17EAF17F}"/>
              </a:ext>
            </a:extLst>
          </p:cNvPr>
          <p:cNvSpPr>
            <a:spLocks noGrp="1"/>
          </p:cNvSpPr>
          <p:nvPr>
            <p:ph type="ftr" sz="quarter" idx="11"/>
          </p:nvPr>
        </p:nvSpPr>
        <p:spPr/>
        <p:txBody>
          <a:bodyPr/>
          <a:lstStyle>
            <a:lvl1pPr>
              <a:defRPr/>
            </a:lvl1pPr>
          </a:lstStyle>
          <a:p>
            <a:pPr>
              <a:defRPr/>
            </a:pPr>
            <a:r>
              <a:rPr lang="en-US"/>
              <a:t>Title of Project </a:t>
            </a:r>
          </a:p>
        </p:txBody>
      </p:sp>
      <p:sp>
        <p:nvSpPr>
          <p:cNvPr id="6" name="Slide Number Placeholder 5">
            <a:extLst>
              <a:ext uri="{FF2B5EF4-FFF2-40B4-BE49-F238E27FC236}">
                <a16:creationId xmlns:a16="http://schemas.microsoft.com/office/drawing/2014/main" id="{94A803CC-BCEA-5C70-309C-F4E450085E5C}"/>
              </a:ext>
            </a:extLst>
          </p:cNvPr>
          <p:cNvSpPr>
            <a:spLocks noGrp="1"/>
          </p:cNvSpPr>
          <p:nvPr>
            <p:ph type="sldNum" sz="quarter" idx="12"/>
          </p:nvPr>
        </p:nvSpPr>
        <p:spPr/>
        <p:txBody>
          <a:bodyPr/>
          <a:lstStyle>
            <a:lvl1pPr>
              <a:defRPr/>
            </a:lvl1pPr>
          </a:lstStyle>
          <a:p>
            <a:pPr>
              <a:defRPr/>
            </a:pPr>
            <a:fld id="{E828A67E-EF9F-4940-BA8A-B2FFF39BABB8}" type="slidenum">
              <a:rPr lang="en-US" altLang="en-US"/>
              <a:pPr>
                <a:defRPr/>
              </a:pPr>
              <a:t>‹#›</a:t>
            </a:fld>
            <a:endParaRPr lang="en-US" altLang="en-US"/>
          </a:p>
        </p:txBody>
      </p:sp>
    </p:spTree>
    <p:extLst>
      <p:ext uri="{BB962C8B-B14F-4D97-AF65-F5344CB8AC3E}">
        <p14:creationId xmlns:p14="http://schemas.microsoft.com/office/powerpoint/2010/main" val="158684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4C8B61C-B017-FEE0-0620-ABEA657041C6}"/>
              </a:ext>
            </a:extLst>
          </p:cNvPr>
          <p:cNvSpPr>
            <a:spLocks noGrp="1"/>
          </p:cNvSpPr>
          <p:nvPr>
            <p:ph type="dt" sz="half" idx="10"/>
          </p:nvPr>
        </p:nvSpPr>
        <p:spPr/>
        <p:txBody>
          <a:bodyPr/>
          <a:lstStyle>
            <a:lvl1pPr>
              <a:defRPr/>
            </a:lvl1pPr>
          </a:lstStyle>
          <a:p>
            <a:pPr>
              <a:defRPr/>
            </a:pPr>
            <a:fld id="{4F7F783A-0D4B-4A3B-A244-14211EFBF4F7}" type="datetime1">
              <a:rPr lang="en-US"/>
              <a:pPr>
                <a:defRPr/>
              </a:pPr>
              <a:t>3/22/2025</a:t>
            </a:fld>
            <a:endParaRPr lang="en-US"/>
          </a:p>
        </p:txBody>
      </p:sp>
      <p:sp>
        <p:nvSpPr>
          <p:cNvPr id="6" name="Footer Placeholder 4">
            <a:extLst>
              <a:ext uri="{FF2B5EF4-FFF2-40B4-BE49-F238E27FC236}">
                <a16:creationId xmlns:a16="http://schemas.microsoft.com/office/drawing/2014/main" id="{29651E15-EA31-A360-0504-696200EB07AF}"/>
              </a:ext>
            </a:extLst>
          </p:cNvPr>
          <p:cNvSpPr>
            <a:spLocks noGrp="1"/>
          </p:cNvSpPr>
          <p:nvPr>
            <p:ph type="ftr" sz="quarter" idx="11"/>
          </p:nvPr>
        </p:nvSpPr>
        <p:spPr/>
        <p:txBody>
          <a:bodyPr/>
          <a:lstStyle>
            <a:lvl1pPr>
              <a:defRPr/>
            </a:lvl1pPr>
          </a:lstStyle>
          <a:p>
            <a:pPr>
              <a:defRPr/>
            </a:pPr>
            <a:r>
              <a:rPr lang="en-US"/>
              <a:t>Title of Project </a:t>
            </a:r>
          </a:p>
        </p:txBody>
      </p:sp>
      <p:sp>
        <p:nvSpPr>
          <p:cNvPr id="7" name="Slide Number Placeholder 5">
            <a:extLst>
              <a:ext uri="{FF2B5EF4-FFF2-40B4-BE49-F238E27FC236}">
                <a16:creationId xmlns:a16="http://schemas.microsoft.com/office/drawing/2014/main" id="{E57069B0-8DF5-F9BF-A49D-2731079B33AF}"/>
              </a:ext>
            </a:extLst>
          </p:cNvPr>
          <p:cNvSpPr>
            <a:spLocks noGrp="1"/>
          </p:cNvSpPr>
          <p:nvPr>
            <p:ph type="sldNum" sz="quarter" idx="12"/>
          </p:nvPr>
        </p:nvSpPr>
        <p:spPr/>
        <p:txBody>
          <a:bodyPr/>
          <a:lstStyle>
            <a:lvl1pPr>
              <a:defRPr/>
            </a:lvl1pPr>
          </a:lstStyle>
          <a:p>
            <a:pPr>
              <a:defRPr/>
            </a:pPr>
            <a:fld id="{DA958148-AAC1-45D3-89BD-8C733803E840}" type="slidenum">
              <a:rPr lang="en-US" altLang="en-US"/>
              <a:pPr>
                <a:defRPr/>
              </a:pPr>
              <a:t>‹#›</a:t>
            </a:fld>
            <a:endParaRPr lang="en-US" altLang="en-US"/>
          </a:p>
        </p:txBody>
      </p:sp>
    </p:spTree>
    <p:extLst>
      <p:ext uri="{BB962C8B-B14F-4D97-AF65-F5344CB8AC3E}">
        <p14:creationId xmlns:p14="http://schemas.microsoft.com/office/powerpoint/2010/main" val="151265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548271B-67F7-20AE-D41C-5BF4C12EB0C1}"/>
              </a:ext>
            </a:extLst>
          </p:cNvPr>
          <p:cNvSpPr>
            <a:spLocks noGrp="1"/>
          </p:cNvSpPr>
          <p:nvPr>
            <p:ph type="dt" sz="half" idx="10"/>
          </p:nvPr>
        </p:nvSpPr>
        <p:spPr/>
        <p:txBody>
          <a:bodyPr/>
          <a:lstStyle>
            <a:lvl1pPr>
              <a:defRPr/>
            </a:lvl1pPr>
          </a:lstStyle>
          <a:p>
            <a:pPr>
              <a:defRPr/>
            </a:pPr>
            <a:fld id="{C8F67BD6-227C-4BC8-9731-449DF18DE9B9}" type="datetime1">
              <a:rPr lang="en-US"/>
              <a:pPr>
                <a:defRPr/>
              </a:pPr>
              <a:t>3/22/2025</a:t>
            </a:fld>
            <a:endParaRPr lang="en-US"/>
          </a:p>
        </p:txBody>
      </p:sp>
      <p:sp>
        <p:nvSpPr>
          <p:cNvPr id="8" name="Footer Placeholder 4">
            <a:extLst>
              <a:ext uri="{FF2B5EF4-FFF2-40B4-BE49-F238E27FC236}">
                <a16:creationId xmlns:a16="http://schemas.microsoft.com/office/drawing/2014/main" id="{5DA44F6C-48BD-D8D6-63E7-9C98A5B3F79B}"/>
              </a:ext>
            </a:extLst>
          </p:cNvPr>
          <p:cNvSpPr>
            <a:spLocks noGrp="1"/>
          </p:cNvSpPr>
          <p:nvPr>
            <p:ph type="ftr" sz="quarter" idx="11"/>
          </p:nvPr>
        </p:nvSpPr>
        <p:spPr/>
        <p:txBody>
          <a:bodyPr/>
          <a:lstStyle>
            <a:lvl1pPr>
              <a:defRPr/>
            </a:lvl1pPr>
          </a:lstStyle>
          <a:p>
            <a:pPr>
              <a:defRPr/>
            </a:pPr>
            <a:r>
              <a:rPr lang="en-US"/>
              <a:t>Title of Project </a:t>
            </a:r>
          </a:p>
        </p:txBody>
      </p:sp>
      <p:sp>
        <p:nvSpPr>
          <p:cNvPr id="9" name="Slide Number Placeholder 5">
            <a:extLst>
              <a:ext uri="{FF2B5EF4-FFF2-40B4-BE49-F238E27FC236}">
                <a16:creationId xmlns:a16="http://schemas.microsoft.com/office/drawing/2014/main" id="{70575AED-B097-F3EB-3ABB-D5DF48CE6BC4}"/>
              </a:ext>
            </a:extLst>
          </p:cNvPr>
          <p:cNvSpPr>
            <a:spLocks noGrp="1"/>
          </p:cNvSpPr>
          <p:nvPr>
            <p:ph type="sldNum" sz="quarter" idx="12"/>
          </p:nvPr>
        </p:nvSpPr>
        <p:spPr/>
        <p:txBody>
          <a:bodyPr/>
          <a:lstStyle>
            <a:lvl1pPr>
              <a:defRPr/>
            </a:lvl1pPr>
          </a:lstStyle>
          <a:p>
            <a:pPr>
              <a:defRPr/>
            </a:pPr>
            <a:fld id="{D08D83FB-B9CC-4E6C-8197-1FB2FB3EC21D}" type="slidenum">
              <a:rPr lang="en-US" altLang="en-US"/>
              <a:pPr>
                <a:defRPr/>
              </a:pPr>
              <a:t>‹#›</a:t>
            </a:fld>
            <a:endParaRPr lang="en-US" altLang="en-US"/>
          </a:p>
        </p:txBody>
      </p:sp>
    </p:spTree>
    <p:extLst>
      <p:ext uri="{BB962C8B-B14F-4D97-AF65-F5344CB8AC3E}">
        <p14:creationId xmlns:p14="http://schemas.microsoft.com/office/powerpoint/2010/main" val="293636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A26D8D7-E901-18B3-3AD9-FEC0440A34EC}"/>
              </a:ext>
            </a:extLst>
          </p:cNvPr>
          <p:cNvSpPr>
            <a:spLocks noGrp="1"/>
          </p:cNvSpPr>
          <p:nvPr>
            <p:ph type="dt" sz="half" idx="10"/>
          </p:nvPr>
        </p:nvSpPr>
        <p:spPr/>
        <p:txBody>
          <a:bodyPr/>
          <a:lstStyle>
            <a:lvl1pPr>
              <a:defRPr/>
            </a:lvl1pPr>
          </a:lstStyle>
          <a:p>
            <a:pPr>
              <a:defRPr/>
            </a:pPr>
            <a:fld id="{4BEBFF46-F146-4A77-946A-5B11A0E05CDF}" type="datetime1">
              <a:rPr lang="en-US"/>
              <a:pPr>
                <a:defRPr/>
              </a:pPr>
              <a:t>3/22/2025</a:t>
            </a:fld>
            <a:endParaRPr lang="en-US"/>
          </a:p>
        </p:txBody>
      </p:sp>
      <p:sp>
        <p:nvSpPr>
          <p:cNvPr id="4" name="Footer Placeholder 4">
            <a:extLst>
              <a:ext uri="{FF2B5EF4-FFF2-40B4-BE49-F238E27FC236}">
                <a16:creationId xmlns:a16="http://schemas.microsoft.com/office/drawing/2014/main" id="{6439F7CB-5834-4373-B807-25043880C425}"/>
              </a:ext>
            </a:extLst>
          </p:cNvPr>
          <p:cNvSpPr>
            <a:spLocks noGrp="1"/>
          </p:cNvSpPr>
          <p:nvPr>
            <p:ph type="ftr" sz="quarter" idx="11"/>
          </p:nvPr>
        </p:nvSpPr>
        <p:spPr/>
        <p:txBody>
          <a:bodyPr/>
          <a:lstStyle>
            <a:lvl1pPr>
              <a:defRPr/>
            </a:lvl1pPr>
          </a:lstStyle>
          <a:p>
            <a:pPr>
              <a:defRPr/>
            </a:pPr>
            <a:r>
              <a:rPr lang="en-US"/>
              <a:t>Title of Project </a:t>
            </a:r>
          </a:p>
        </p:txBody>
      </p:sp>
      <p:sp>
        <p:nvSpPr>
          <p:cNvPr id="5" name="Slide Number Placeholder 5">
            <a:extLst>
              <a:ext uri="{FF2B5EF4-FFF2-40B4-BE49-F238E27FC236}">
                <a16:creationId xmlns:a16="http://schemas.microsoft.com/office/drawing/2014/main" id="{D257ADDF-5015-A180-6514-07E3EB8C0369}"/>
              </a:ext>
            </a:extLst>
          </p:cNvPr>
          <p:cNvSpPr>
            <a:spLocks noGrp="1"/>
          </p:cNvSpPr>
          <p:nvPr>
            <p:ph type="sldNum" sz="quarter" idx="12"/>
          </p:nvPr>
        </p:nvSpPr>
        <p:spPr/>
        <p:txBody>
          <a:bodyPr/>
          <a:lstStyle>
            <a:lvl1pPr>
              <a:defRPr/>
            </a:lvl1pPr>
          </a:lstStyle>
          <a:p>
            <a:pPr>
              <a:defRPr/>
            </a:pPr>
            <a:fld id="{F09B3968-A85A-464E-9742-907D04DEECFF}" type="slidenum">
              <a:rPr lang="en-US" altLang="en-US"/>
              <a:pPr>
                <a:defRPr/>
              </a:pPr>
              <a:t>‹#›</a:t>
            </a:fld>
            <a:endParaRPr lang="en-US" altLang="en-US"/>
          </a:p>
        </p:txBody>
      </p:sp>
    </p:spTree>
    <p:extLst>
      <p:ext uri="{BB962C8B-B14F-4D97-AF65-F5344CB8AC3E}">
        <p14:creationId xmlns:p14="http://schemas.microsoft.com/office/powerpoint/2010/main" val="27918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4F714E-D3F9-C057-D5BB-DA7C805B4293}"/>
              </a:ext>
            </a:extLst>
          </p:cNvPr>
          <p:cNvSpPr>
            <a:spLocks noGrp="1"/>
          </p:cNvSpPr>
          <p:nvPr>
            <p:ph type="dt" sz="half" idx="10"/>
          </p:nvPr>
        </p:nvSpPr>
        <p:spPr/>
        <p:txBody>
          <a:bodyPr/>
          <a:lstStyle>
            <a:lvl1pPr>
              <a:defRPr/>
            </a:lvl1pPr>
          </a:lstStyle>
          <a:p>
            <a:pPr>
              <a:defRPr/>
            </a:pPr>
            <a:fld id="{E1B36977-DC14-4654-9109-3BB2F6C33583}" type="datetime1">
              <a:rPr lang="en-US"/>
              <a:pPr>
                <a:defRPr/>
              </a:pPr>
              <a:t>3/22/2025</a:t>
            </a:fld>
            <a:endParaRPr lang="en-US"/>
          </a:p>
        </p:txBody>
      </p:sp>
      <p:sp>
        <p:nvSpPr>
          <p:cNvPr id="3" name="Footer Placeholder 4">
            <a:extLst>
              <a:ext uri="{FF2B5EF4-FFF2-40B4-BE49-F238E27FC236}">
                <a16:creationId xmlns:a16="http://schemas.microsoft.com/office/drawing/2014/main" id="{21AC8C87-5481-EF65-2E93-A48ED7905C6D}"/>
              </a:ext>
            </a:extLst>
          </p:cNvPr>
          <p:cNvSpPr>
            <a:spLocks noGrp="1"/>
          </p:cNvSpPr>
          <p:nvPr>
            <p:ph type="ftr" sz="quarter" idx="11"/>
          </p:nvPr>
        </p:nvSpPr>
        <p:spPr/>
        <p:txBody>
          <a:bodyPr/>
          <a:lstStyle>
            <a:lvl1pPr>
              <a:defRPr/>
            </a:lvl1pPr>
          </a:lstStyle>
          <a:p>
            <a:pPr>
              <a:defRPr/>
            </a:pPr>
            <a:r>
              <a:rPr lang="en-US"/>
              <a:t>Title of Project </a:t>
            </a:r>
          </a:p>
        </p:txBody>
      </p:sp>
      <p:sp>
        <p:nvSpPr>
          <p:cNvPr id="4" name="Slide Number Placeholder 5">
            <a:extLst>
              <a:ext uri="{FF2B5EF4-FFF2-40B4-BE49-F238E27FC236}">
                <a16:creationId xmlns:a16="http://schemas.microsoft.com/office/drawing/2014/main" id="{91D505B8-BB99-58A2-117B-F66369F242EC}"/>
              </a:ext>
            </a:extLst>
          </p:cNvPr>
          <p:cNvSpPr>
            <a:spLocks noGrp="1"/>
          </p:cNvSpPr>
          <p:nvPr>
            <p:ph type="sldNum" sz="quarter" idx="12"/>
          </p:nvPr>
        </p:nvSpPr>
        <p:spPr/>
        <p:txBody>
          <a:bodyPr/>
          <a:lstStyle>
            <a:lvl1pPr>
              <a:defRPr/>
            </a:lvl1pPr>
          </a:lstStyle>
          <a:p>
            <a:pPr>
              <a:defRPr/>
            </a:pPr>
            <a:fld id="{41BD96EA-F9F0-4E8E-8D34-A06C02E01DAA}" type="slidenum">
              <a:rPr lang="en-US" altLang="en-US"/>
              <a:pPr>
                <a:defRPr/>
              </a:pPr>
              <a:t>‹#›</a:t>
            </a:fld>
            <a:endParaRPr lang="en-US" altLang="en-US"/>
          </a:p>
        </p:txBody>
      </p:sp>
    </p:spTree>
    <p:extLst>
      <p:ext uri="{BB962C8B-B14F-4D97-AF65-F5344CB8AC3E}">
        <p14:creationId xmlns:p14="http://schemas.microsoft.com/office/powerpoint/2010/main" val="277527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6BFE8DE-0023-5042-2190-F7533EAB1CC3}"/>
              </a:ext>
            </a:extLst>
          </p:cNvPr>
          <p:cNvSpPr>
            <a:spLocks noGrp="1"/>
          </p:cNvSpPr>
          <p:nvPr>
            <p:ph type="dt" sz="half" idx="10"/>
          </p:nvPr>
        </p:nvSpPr>
        <p:spPr/>
        <p:txBody>
          <a:bodyPr/>
          <a:lstStyle>
            <a:lvl1pPr>
              <a:defRPr/>
            </a:lvl1pPr>
          </a:lstStyle>
          <a:p>
            <a:pPr>
              <a:defRPr/>
            </a:pPr>
            <a:fld id="{1F8F278F-54CA-4D1D-9E6F-905811583CD4}" type="datetime1">
              <a:rPr lang="en-US"/>
              <a:pPr>
                <a:defRPr/>
              </a:pPr>
              <a:t>3/22/2025</a:t>
            </a:fld>
            <a:endParaRPr lang="en-US"/>
          </a:p>
        </p:txBody>
      </p:sp>
      <p:sp>
        <p:nvSpPr>
          <p:cNvPr id="6" name="Footer Placeholder 4">
            <a:extLst>
              <a:ext uri="{FF2B5EF4-FFF2-40B4-BE49-F238E27FC236}">
                <a16:creationId xmlns:a16="http://schemas.microsoft.com/office/drawing/2014/main" id="{6FEA8AC5-5977-A9A7-669A-FF41CDA837C2}"/>
              </a:ext>
            </a:extLst>
          </p:cNvPr>
          <p:cNvSpPr>
            <a:spLocks noGrp="1"/>
          </p:cNvSpPr>
          <p:nvPr>
            <p:ph type="ftr" sz="quarter" idx="11"/>
          </p:nvPr>
        </p:nvSpPr>
        <p:spPr/>
        <p:txBody>
          <a:bodyPr/>
          <a:lstStyle>
            <a:lvl1pPr>
              <a:defRPr/>
            </a:lvl1pPr>
          </a:lstStyle>
          <a:p>
            <a:pPr>
              <a:defRPr/>
            </a:pPr>
            <a:r>
              <a:rPr lang="en-US"/>
              <a:t>Title of Project </a:t>
            </a:r>
          </a:p>
        </p:txBody>
      </p:sp>
      <p:sp>
        <p:nvSpPr>
          <p:cNvPr id="7" name="Slide Number Placeholder 5">
            <a:extLst>
              <a:ext uri="{FF2B5EF4-FFF2-40B4-BE49-F238E27FC236}">
                <a16:creationId xmlns:a16="http://schemas.microsoft.com/office/drawing/2014/main" id="{2A0DD300-2518-D0B7-2556-F338C8577926}"/>
              </a:ext>
            </a:extLst>
          </p:cNvPr>
          <p:cNvSpPr>
            <a:spLocks noGrp="1"/>
          </p:cNvSpPr>
          <p:nvPr>
            <p:ph type="sldNum" sz="quarter" idx="12"/>
          </p:nvPr>
        </p:nvSpPr>
        <p:spPr/>
        <p:txBody>
          <a:bodyPr/>
          <a:lstStyle>
            <a:lvl1pPr>
              <a:defRPr/>
            </a:lvl1pPr>
          </a:lstStyle>
          <a:p>
            <a:pPr>
              <a:defRPr/>
            </a:pPr>
            <a:fld id="{51364084-36A7-4B9D-AEC9-9CFB2024DC22}" type="slidenum">
              <a:rPr lang="en-US" altLang="en-US"/>
              <a:pPr>
                <a:defRPr/>
              </a:pPr>
              <a:t>‹#›</a:t>
            </a:fld>
            <a:endParaRPr lang="en-US" altLang="en-US"/>
          </a:p>
        </p:txBody>
      </p:sp>
    </p:spTree>
    <p:extLst>
      <p:ext uri="{BB962C8B-B14F-4D97-AF65-F5344CB8AC3E}">
        <p14:creationId xmlns:p14="http://schemas.microsoft.com/office/powerpoint/2010/main" val="206767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DADAD1E-A95E-A9BB-FE64-D3999FBE3624}"/>
              </a:ext>
            </a:extLst>
          </p:cNvPr>
          <p:cNvSpPr>
            <a:spLocks noGrp="1"/>
          </p:cNvSpPr>
          <p:nvPr>
            <p:ph type="dt" sz="half" idx="10"/>
          </p:nvPr>
        </p:nvSpPr>
        <p:spPr/>
        <p:txBody>
          <a:bodyPr/>
          <a:lstStyle>
            <a:lvl1pPr>
              <a:defRPr/>
            </a:lvl1pPr>
          </a:lstStyle>
          <a:p>
            <a:pPr>
              <a:defRPr/>
            </a:pPr>
            <a:fld id="{6A056839-104C-42D9-BAFB-73A114059121}" type="datetime1">
              <a:rPr lang="en-US"/>
              <a:pPr>
                <a:defRPr/>
              </a:pPr>
              <a:t>3/22/2025</a:t>
            </a:fld>
            <a:endParaRPr lang="en-US"/>
          </a:p>
        </p:txBody>
      </p:sp>
      <p:sp>
        <p:nvSpPr>
          <p:cNvPr id="6" name="Footer Placeholder 4">
            <a:extLst>
              <a:ext uri="{FF2B5EF4-FFF2-40B4-BE49-F238E27FC236}">
                <a16:creationId xmlns:a16="http://schemas.microsoft.com/office/drawing/2014/main" id="{437BACC1-6A3F-0726-C5E0-28CA68F7BECC}"/>
              </a:ext>
            </a:extLst>
          </p:cNvPr>
          <p:cNvSpPr>
            <a:spLocks noGrp="1"/>
          </p:cNvSpPr>
          <p:nvPr>
            <p:ph type="ftr" sz="quarter" idx="11"/>
          </p:nvPr>
        </p:nvSpPr>
        <p:spPr/>
        <p:txBody>
          <a:bodyPr/>
          <a:lstStyle>
            <a:lvl1pPr>
              <a:defRPr/>
            </a:lvl1pPr>
          </a:lstStyle>
          <a:p>
            <a:pPr>
              <a:defRPr/>
            </a:pPr>
            <a:r>
              <a:rPr lang="en-US"/>
              <a:t>Title of Project </a:t>
            </a:r>
          </a:p>
        </p:txBody>
      </p:sp>
      <p:sp>
        <p:nvSpPr>
          <p:cNvPr id="7" name="Slide Number Placeholder 5">
            <a:extLst>
              <a:ext uri="{FF2B5EF4-FFF2-40B4-BE49-F238E27FC236}">
                <a16:creationId xmlns:a16="http://schemas.microsoft.com/office/drawing/2014/main" id="{8460D880-8BA4-A9C1-6EB6-16051BB665BD}"/>
              </a:ext>
            </a:extLst>
          </p:cNvPr>
          <p:cNvSpPr>
            <a:spLocks noGrp="1"/>
          </p:cNvSpPr>
          <p:nvPr>
            <p:ph type="sldNum" sz="quarter" idx="12"/>
          </p:nvPr>
        </p:nvSpPr>
        <p:spPr/>
        <p:txBody>
          <a:bodyPr/>
          <a:lstStyle>
            <a:lvl1pPr>
              <a:defRPr/>
            </a:lvl1pPr>
          </a:lstStyle>
          <a:p>
            <a:pPr>
              <a:defRPr/>
            </a:pPr>
            <a:fld id="{389E0155-DB34-476E-BA0E-1F97388CC014}" type="slidenum">
              <a:rPr lang="en-US" altLang="en-US"/>
              <a:pPr>
                <a:defRPr/>
              </a:pPr>
              <a:t>‹#›</a:t>
            </a:fld>
            <a:endParaRPr lang="en-US" altLang="en-US"/>
          </a:p>
        </p:txBody>
      </p:sp>
    </p:spTree>
    <p:extLst>
      <p:ext uri="{BB962C8B-B14F-4D97-AF65-F5344CB8AC3E}">
        <p14:creationId xmlns:p14="http://schemas.microsoft.com/office/powerpoint/2010/main" val="370427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D55AFFA-94A5-5EFF-CBF8-0CE8BAAB01E4}"/>
              </a:ext>
            </a:extLst>
          </p:cNvPr>
          <p:cNvSpPr>
            <a:spLocks noGrp="1"/>
          </p:cNvSpPr>
          <p:nvPr>
            <p:ph type="title"/>
          </p:nvPr>
        </p:nvSpPr>
        <p:spPr bwMode="auto">
          <a:xfrm>
            <a:off x="457200" y="3968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493AFBD-A712-A414-DE07-E09ACEE82082}"/>
              </a:ext>
            </a:extLst>
          </p:cNvPr>
          <p:cNvSpPr>
            <a:spLocks noGrp="1"/>
          </p:cNvSpPr>
          <p:nvPr>
            <p:ph type="body" idx="1"/>
          </p:nvPr>
        </p:nvSpPr>
        <p:spPr bwMode="auto">
          <a:xfrm>
            <a:off x="457200" y="1343025"/>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015C80-8F7F-7679-D173-10FB15B0EF10}"/>
              </a:ext>
            </a:extLst>
          </p:cNvPr>
          <p:cNvSpPr>
            <a:spLocks noGrp="1"/>
          </p:cNvSpPr>
          <p:nvPr>
            <p:ph type="dt" sz="half" idx="2"/>
          </p:nvPr>
        </p:nvSpPr>
        <p:spPr>
          <a:xfrm>
            <a:off x="457200" y="4452938"/>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4E92364-A69F-4BC0-A082-BB5DE55A482E}" type="datetime1">
              <a:rPr lang="en-US"/>
              <a:pPr>
                <a:defRPr/>
              </a:pPr>
              <a:t>3/22/2025</a:t>
            </a:fld>
            <a:endParaRPr lang="en-US"/>
          </a:p>
        </p:txBody>
      </p:sp>
      <p:sp>
        <p:nvSpPr>
          <p:cNvPr id="5" name="Footer Placeholder 4">
            <a:extLst>
              <a:ext uri="{FF2B5EF4-FFF2-40B4-BE49-F238E27FC236}">
                <a16:creationId xmlns:a16="http://schemas.microsoft.com/office/drawing/2014/main" id="{735CC232-E53D-9598-8BDE-90655CB2BC7B}"/>
              </a:ext>
            </a:extLst>
          </p:cNvPr>
          <p:cNvSpPr>
            <a:spLocks noGrp="1"/>
          </p:cNvSpPr>
          <p:nvPr>
            <p:ph type="ftr" sz="quarter" idx="3"/>
          </p:nvPr>
        </p:nvSpPr>
        <p:spPr>
          <a:xfrm>
            <a:off x="3124200" y="4452938"/>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Title of Project </a:t>
            </a:r>
          </a:p>
        </p:txBody>
      </p:sp>
      <p:sp>
        <p:nvSpPr>
          <p:cNvPr id="6" name="Slide Number Placeholder 5">
            <a:extLst>
              <a:ext uri="{FF2B5EF4-FFF2-40B4-BE49-F238E27FC236}">
                <a16:creationId xmlns:a16="http://schemas.microsoft.com/office/drawing/2014/main" id="{27DFC5AB-4A0B-3942-0653-A40E05BDBF4D}"/>
              </a:ext>
            </a:extLst>
          </p:cNvPr>
          <p:cNvSpPr>
            <a:spLocks noGrp="1"/>
          </p:cNvSpPr>
          <p:nvPr>
            <p:ph type="sldNum" sz="quarter" idx="4"/>
          </p:nvPr>
        </p:nvSpPr>
        <p:spPr>
          <a:xfrm>
            <a:off x="6553200" y="4452938"/>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D1B62623-71A6-4F81-B2F2-F898E95FBD9D}" type="slidenum">
              <a:rPr lang="en-US" altLang="en-US"/>
              <a:pPr>
                <a:defRPr/>
              </a:pPr>
              <a:t>‹#›</a:t>
            </a:fld>
            <a:endParaRPr lang="en-US" altLang="en-US"/>
          </a:p>
        </p:txBody>
      </p:sp>
      <p:sp>
        <p:nvSpPr>
          <p:cNvPr id="8" name="Google Shape;13;p3">
            <a:extLst>
              <a:ext uri="{FF2B5EF4-FFF2-40B4-BE49-F238E27FC236}">
                <a16:creationId xmlns:a16="http://schemas.microsoft.com/office/drawing/2014/main" id="{839ECF3C-03A6-5071-8614-573211EB7063}"/>
              </a:ext>
            </a:extLst>
          </p:cNvPr>
          <p:cNvSpPr/>
          <p:nvPr/>
        </p:nvSpPr>
        <p:spPr>
          <a:xfrm>
            <a:off x="76200" y="133350"/>
            <a:ext cx="8991600" cy="4876800"/>
          </a:xfrm>
          <a:prstGeom prst="frame">
            <a:avLst>
              <a:gd name="adj1" fmla="val 4126"/>
            </a:avLst>
          </a:prstGeom>
          <a:solidFill>
            <a:srgbClr val="000000"/>
          </a:solidFill>
          <a:ln>
            <a:noFill/>
          </a:ln>
        </p:spPr>
        <p:txBody>
          <a:bodyPr spcFirstLastPara="1" lIns="91425" tIns="91425" rIns="91425" bIns="91425" anchor="ctr"/>
          <a:lstStyle/>
          <a:p>
            <a:pPr>
              <a:spcBef>
                <a:spcPts val="0"/>
              </a:spcBef>
              <a:spcAft>
                <a:spcPts val="0"/>
              </a:spcAft>
              <a:defRPr/>
            </a:pPr>
            <a:endParaRPr>
              <a:latin typeface="Arial" charset="0"/>
              <a:cs typeface="+mn-cs"/>
            </a:endParaRPr>
          </a:p>
        </p:txBody>
      </p:sp>
      <p:grpSp>
        <p:nvGrpSpPr>
          <p:cNvPr id="1032" name="Group 1">
            <a:extLst>
              <a:ext uri="{FF2B5EF4-FFF2-40B4-BE49-F238E27FC236}">
                <a16:creationId xmlns:a16="http://schemas.microsoft.com/office/drawing/2014/main" id="{7C0E3094-0C11-C956-5B72-0183F6F6CF42}"/>
              </a:ext>
            </a:extLst>
          </p:cNvPr>
          <p:cNvGrpSpPr>
            <a:grpSpLocks/>
          </p:cNvGrpSpPr>
          <p:nvPr/>
        </p:nvGrpSpPr>
        <p:grpSpPr bwMode="auto">
          <a:xfrm>
            <a:off x="7924800" y="361950"/>
            <a:ext cx="838200" cy="1050925"/>
            <a:chOff x="7924800" y="361950"/>
            <a:chExt cx="838200" cy="1050925"/>
          </a:xfrm>
        </p:grpSpPr>
        <p:pic>
          <p:nvPicPr>
            <p:cNvPr id="1033" name="Picture 6">
              <a:extLst>
                <a:ext uri="{FF2B5EF4-FFF2-40B4-BE49-F238E27FC236}">
                  <a16:creationId xmlns:a16="http://schemas.microsoft.com/office/drawing/2014/main" id="{0402F8DA-F29B-7991-44CC-85D4F27D3B2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24800" y="361950"/>
              <a:ext cx="8255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DA314CC-925D-C741-CD4B-6B70A54C5C5C}"/>
                </a:ext>
              </a:extLst>
            </p:cNvPr>
            <p:cNvSpPr txBox="1">
              <a:spLocks noChangeArrowheads="1"/>
            </p:cNvSpPr>
            <p:nvPr userDrawn="1"/>
          </p:nvSpPr>
          <p:spPr bwMode="auto">
            <a:xfrm>
              <a:off x="8001000" y="1228725"/>
              <a:ext cx="762000" cy="184150"/>
            </a:xfrm>
            <a:prstGeom prst="rect">
              <a:avLst/>
            </a:prstGeom>
            <a:noFill/>
            <a:ln>
              <a:noFill/>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600">
                  <a:cs typeface="+mn-cs"/>
                </a:rPr>
                <a:t>ISO 9001:2015</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2%5d%20https:/www.javatpoint.com/%20%0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D13E2C2-CFD5-2B4B-F344-01041B9452A9}"/>
              </a:ext>
            </a:extLst>
          </p:cNvPr>
          <p:cNvSpPr>
            <a:spLocks noGrp="1"/>
          </p:cNvSpPr>
          <p:nvPr>
            <p:ph type="ctrTitle"/>
          </p:nvPr>
        </p:nvSpPr>
        <p:spPr>
          <a:xfrm>
            <a:off x="900113" y="1131888"/>
            <a:ext cx="6840537" cy="292100"/>
          </a:xfrm>
        </p:spPr>
        <p:txBody>
          <a:bodyPr/>
          <a:lstStyle/>
          <a:p>
            <a:br>
              <a:rPr lang="en-IN" altLang="en-US" sz="1800" i="1" dirty="0">
                <a:solidFill>
                  <a:srgbClr val="000000"/>
                </a:solidFill>
                <a:latin typeface="Times New Roman" panose="02020603050405020304" pitchFamily="18" charset="0"/>
              </a:rPr>
            </a:br>
            <a:r>
              <a:rPr lang="en-US" altLang="en-US" sz="1800" i="1" dirty="0">
                <a:solidFill>
                  <a:srgbClr val="000000"/>
                </a:solidFill>
                <a:latin typeface="Times New Roman" panose="02020603050405020304" pitchFamily="18" charset="0"/>
              </a:rPr>
              <a:t> </a:t>
            </a:r>
            <a:r>
              <a:rPr lang="en-US" altLang="en-US" sz="1800" b="1" i="1" dirty="0">
                <a:solidFill>
                  <a:srgbClr val="FF0000"/>
                </a:solidFill>
                <a:latin typeface="Times New Roman" panose="02020603050405020304" pitchFamily="18" charset="0"/>
              </a:rPr>
              <a:t>RESUME PARSING AND ANALYSIS USING JAVA PROGRAMMING</a:t>
            </a:r>
            <a:endParaRPr lang="en-US" altLang="en-US" sz="3200" b="1" i="1" dirty="0">
              <a:solidFill>
                <a:srgbClr val="FF0000"/>
              </a:solidFill>
              <a:latin typeface="Times New Roman" panose="02020603050405020304" pitchFamily="18" charset="0"/>
              <a:cs typeface="Times New Roman" panose="02020603050405020304" pitchFamily="18" charset="0"/>
            </a:endParaRPr>
          </a:p>
        </p:txBody>
      </p:sp>
      <p:sp>
        <p:nvSpPr>
          <p:cNvPr id="4099" name="TextBox 1">
            <a:extLst>
              <a:ext uri="{FF2B5EF4-FFF2-40B4-BE49-F238E27FC236}">
                <a16:creationId xmlns:a16="http://schemas.microsoft.com/office/drawing/2014/main" id="{BB906022-1730-96E1-EAA9-04BAF62D3BFB}"/>
              </a:ext>
            </a:extLst>
          </p:cNvPr>
          <p:cNvSpPr txBox="1">
            <a:spLocks noChangeArrowheads="1"/>
          </p:cNvSpPr>
          <p:nvPr/>
        </p:nvSpPr>
        <p:spPr bwMode="auto">
          <a:xfrm>
            <a:off x="900113" y="555625"/>
            <a:ext cx="6811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SSBT’s College of Engineering and Technology Bambhori, Jalgaon </a:t>
            </a:r>
            <a:endParaRPr lang="en-IN" altLang="en-US" sz="1800" b="1">
              <a:latin typeface="Times New Roman" panose="02020603050405020304" pitchFamily="18" charset="0"/>
              <a:cs typeface="Times New Roman" panose="02020603050405020304" pitchFamily="18" charset="0"/>
            </a:endParaRPr>
          </a:p>
        </p:txBody>
      </p:sp>
      <p:sp>
        <p:nvSpPr>
          <p:cNvPr id="4100" name="TextBox 4">
            <a:extLst>
              <a:ext uri="{FF2B5EF4-FFF2-40B4-BE49-F238E27FC236}">
                <a16:creationId xmlns:a16="http://schemas.microsoft.com/office/drawing/2014/main" id="{1C20598C-8CD9-4AB4-D3D3-162C2E8AB0C6}"/>
              </a:ext>
            </a:extLst>
          </p:cNvPr>
          <p:cNvSpPr txBox="1">
            <a:spLocks noChangeArrowheads="1"/>
          </p:cNvSpPr>
          <p:nvPr/>
        </p:nvSpPr>
        <p:spPr bwMode="auto">
          <a:xfrm>
            <a:off x="755650" y="3219450"/>
            <a:ext cx="29527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1400" dirty="0">
                <a:solidFill>
                  <a:srgbClr val="C00000"/>
                </a:solidFill>
                <a:latin typeface="Times New Roman" panose="02020603050405020304" pitchFamily="18" charset="0"/>
                <a:cs typeface="Times New Roman" panose="02020603050405020304" pitchFamily="18" charset="0"/>
              </a:rPr>
              <a:t>Manasi Balu Patil</a:t>
            </a:r>
            <a:endParaRPr lang="en-US" altLang="en-US" sz="1400" dirty="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Student </a:t>
            </a:r>
          </a:p>
          <a:p>
            <a:pPr algn="ct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Exam Seat No </a:t>
            </a:r>
            <a:r>
              <a:rPr lang="en-US" altLang="en-US" sz="1600" b="1">
                <a:latin typeface="Times New Roman" panose="02020603050405020304" pitchFamily="18" charset="0"/>
                <a:cs typeface="Times New Roman" panose="02020603050405020304" pitchFamily="18" charset="0"/>
              </a:rPr>
              <a:t>: 354982</a:t>
            </a:r>
            <a:endParaRPr lang="en-US" altLang="en-US" sz="1600" b="1"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MCA – II  Sem-IV (202</a:t>
            </a:r>
            <a:r>
              <a:rPr lang="en-IN" altLang="en-US" sz="1400" dirty="0">
                <a:latin typeface="Times New Roman" panose="02020603050405020304" pitchFamily="18" charset="0"/>
                <a:cs typeface="Times New Roman" panose="02020603050405020304" pitchFamily="18" charset="0"/>
              </a:rPr>
              <a:t>4</a:t>
            </a:r>
            <a:r>
              <a:rPr lang="en-US" altLang="en-US" sz="1400" dirty="0">
                <a:latin typeface="Times New Roman" panose="02020603050405020304" pitchFamily="18" charset="0"/>
                <a:cs typeface="Times New Roman" panose="02020603050405020304" pitchFamily="18" charset="0"/>
              </a:rPr>
              <a:t>-2</a:t>
            </a:r>
            <a:r>
              <a:rPr lang="en-IN" altLang="en-US" sz="1400" dirty="0">
                <a:latin typeface="Times New Roman" panose="02020603050405020304" pitchFamily="18" charset="0"/>
                <a:cs typeface="Times New Roman" panose="02020603050405020304" pitchFamily="18" charset="0"/>
              </a:rPr>
              <a:t>5</a:t>
            </a:r>
            <a:r>
              <a:rPr lang="en-US" altLang="en-US" sz="1400" dirty="0">
                <a:latin typeface="Times New Roman" panose="02020603050405020304" pitchFamily="18" charset="0"/>
                <a:cs typeface="Times New Roman" panose="02020603050405020304" pitchFamily="18" charset="0"/>
              </a:rPr>
              <a:t>)</a:t>
            </a:r>
            <a:endParaRPr lang="en-IN" altLang="en-US" sz="1400" dirty="0">
              <a:latin typeface="Times New Roman" panose="02020603050405020304" pitchFamily="18" charset="0"/>
              <a:ea typeface="Times New Roman" panose="02020603050405020304" pitchFamily="18" charset="0"/>
            </a:endParaRPr>
          </a:p>
        </p:txBody>
      </p:sp>
      <p:sp>
        <p:nvSpPr>
          <p:cNvPr id="4101" name="TextBox 6">
            <a:extLst>
              <a:ext uri="{FF2B5EF4-FFF2-40B4-BE49-F238E27FC236}">
                <a16:creationId xmlns:a16="http://schemas.microsoft.com/office/drawing/2014/main" id="{BBD334FB-288B-75B6-6D9D-E5FF9DEC20FD}"/>
              </a:ext>
            </a:extLst>
          </p:cNvPr>
          <p:cNvSpPr txBox="1">
            <a:spLocks noChangeArrowheads="1"/>
          </p:cNvSpPr>
          <p:nvPr/>
        </p:nvSpPr>
        <p:spPr bwMode="auto">
          <a:xfrm>
            <a:off x="5580063" y="3333750"/>
            <a:ext cx="295275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solidFill>
                  <a:srgbClr val="C00000"/>
                </a:solidFill>
                <a:latin typeface="Times New Roman" panose="02020603050405020304" pitchFamily="18" charset="0"/>
                <a:cs typeface="Times New Roman" panose="02020603050405020304" pitchFamily="18" charset="0"/>
              </a:rPr>
              <a:t>Dr. Dinesh D. Puri </a:t>
            </a:r>
          </a:p>
          <a:p>
            <a:pPr algn="ctr" eaLnBrk="1" hangingPunct="1">
              <a:spcBef>
                <a:spcPct val="0"/>
              </a:spcBef>
              <a:buFontTx/>
              <a:buNone/>
            </a:pPr>
            <a:r>
              <a:rPr lang="en-US" altLang="en-US" sz="1200">
                <a:latin typeface="Times New Roman" panose="02020603050405020304" pitchFamily="18" charset="0"/>
                <a:cs typeface="Times New Roman" panose="02020603050405020304" pitchFamily="18" charset="0"/>
              </a:rPr>
              <a:t>Guide</a:t>
            </a:r>
          </a:p>
          <a:p>
            <a:pPr algn="ctr" eaLnBrk="1" hangingPunct="1">
              <a:spcBef>
                <a:spcPct val="0"/>
              </a:spcBef>
              <a:buFontTx/>
              <a:buNone/>
            </a:pPr>
            <a:r>
              <a:rPr lang="en-US" altLang="en-US" sz="1200">
                <a:latin typeface="Times New Roman" panose="02020603050405020304" pitchFamily="18" charset="0"/>
                <a:cs typeface="Times New Roman" panose="02020603050405020304" pitchFamily="18" charset="0"/>
              </a:rPr>
              <a:t>Head</a:t>
            </a:r>
          </a:p>
          <a:p>
            <a:pPr algn="ctr" eaLnBrk="1" hangingPunct="1">
              <a:spcBef>
                <a:spcPct val="0"/>
              </a:spcBef>
              <a:buFontTx/>
              <a:buNone/>
            </a:pPr>
            <a:r>
              <a:rPr lang="en-US" altLang="en-US" sz="1200">
                <a:latin typeface="Times New Roman" panose="02020603050405020304" pitchFamily="18" charset="0"/>
                <a:cs typeface="Times New Roman" panose="02020603050405020304" pitchFamily="18" charset="0"/>
              </a:rPr>
              <a:t>Department of Computer Applications</a:t>
            </a:r>
            <a:endParaRPr lang="en-IN" altLang="en-US" sz="1200">
              <a:latin typeface="Times New Roman" panose="02020603050405020304" pitchFamily="18" charset="0"/>
              <a:ea typeface="Times New Roman" panose="02020603050405020304" pitchFamily="18" charset="0"/>
            </a:endParaRPr>
          </a:p>
          <a:p>
            <a:pPr algn="ctr" eaLnBrk="1" hangingPunct="1">
              <a:spcBef>
                <a:spcPct val="0"/>
              </a:spcBef>
              <a:buFontTx/>
              <a:buNone/>
            </a:pPr>
            <a:endParaRPr lang="en-IN" altLang="en-US" sz="1000">
              <a:latin typeface="Times New Roman" panose="02020603050405020304" pitchFamily="18" charset="0"/>
              <a:cs typeface="Times New Roman" panose="02020603050405020304" pitchFamily="18" charset="0"/>
            </a:endParaRPr>
          </a:p>
        </p:txBody>
      </p:sp>
      <p:sp>
        <p:nvSpPr>
          <p:cNvPr id="4102" name="TextBox 7">
            <a:extLst>
              <a:ext uri="{FF2B5EF4-FFF2-40B4-BE49-F238E27FC236}">
                <a16:creationId xmlns:a16="http://schemas.microsoft.com/office/drawing/2014/main" id="{A705FAC3-94D4-9BA7-F71B-3C13D88C03CB}"/>
              </a:ext>
            </a:extLst>
          </p:cNvPr>
          <p:cNvSpPr txBox="1">
            <a:spLocks noChangeArrowheads="1"/>
          </p:cNvSpPr>
          <p:nvPr/>
        </p:nvSpPr>
        <p:spPr bwMode="auto">
          <a:xfrm>
            <a:off x="2843213" y="1793875"/>
            <a:ext cx="38957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IN" altLang="en-US" sz="1400" dirty="0">
                <a:latin typeface="Times New Roman" panose="02020603050405020304" pitchFamily="18" charset="0"/>
                <a:cs typeface="Times New Roman" panose="02020603050405020304" pitchFamily="18" charset="0"/>
              </a:rPr>
              <a:t>Organization Name: </a:t>
            </a:r>
            <a:r>
              <a:rPr lang="en-IN" altLang="en-US" sz="1400" dirty="0" err="1">
                <a:latin typeface="Times New Roman" panose="02020603050405020304" pitchFamily="18" charset="0"/>
                <a:cs typeface="Times New Roman" panose="02020603050405020304" pitchFamily="18" charset="0"/>
              </a:rPr>
              <a:t>MyTech</a:t>
            </a:r>
            <a:r>
              <a:rPr lang="en-IN" altLang="en-US" sz="1400" dirty="0">
                <a:latin typeface="Times New Roman" panose="02020603050405020304" pitchFamily="18" charset="0"/>
                <a:cs typeface="Times New Roman" panose="02020603050405020304" pitchFamily="18" charset="0"/>
              </a:rPr>
              <a:t> solutions </a:t>
            </a:r>
            <a:r>
              <a:rPr lang="en-IN" altLang="en-US" sz="1400" dirty="0" err="1">
                <a:latin typeface="Times New Roman" panose="02020603050405020304" pitchFamily="18" charset="0"/>
                <a:cs typeface="Times New Roman" panose="02020603050405020304" pitchFamily="18" charset="0"/>
              </a:rPr>
              <a:t>pvt</a:t>
            </a:r>
            <a:r>
              <a:rPr lang="en-IN" altLang="en-US" sz="1400" dirty="0">
                <a:latin typeface="Times New Roman" panose="02020603050405020304" pitchFamily="18" charset="0"/>
                <a:cs typeface="Times New Roman" panose="02020603050405020304" pitchFamily="18" charset="0"/>
              </a:rPr>
              <a:t> LTD</a:t>
            </a:r>
          </a:p>
          <a:p>
            <a:pP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Address :At Post </a:t>
            </a:r>
            <a:r>
              <a:rPr lang="en-US" altLang="en-US" sz="1400" dirty="0" err="1">
                <a:latin typeface="Times New Roman" panose="02020603050405020304" pitchFamily="18" charset="0"/>
                <a:cs typeface="Times New Roman" panose="02020603050405020304" pitchFamily="18" charset="0"/>
              </a:rPr>
              <a:t>Dahiwad</a:t>
            </a:r>
            <a:r>
              <a:rPr lang="en-US" altLang="en-US" sz="1400" dirty="0">
                <a:latin typeface="Times New Roman" panose="02020603050405020304" pitchFamily="18" charset="0"/>
                <a:cs typeface="Times New Roman" panose="02020603050405020304" pitchFamily="18" charset="0"/>
              </a:rPr>
              <a:t> taluka </a:t>
            </a:r>
            <a:r>
              <a:rPr lang="en-US" altLang="en-US" sz="1400" dirty="0" err="1">
                <a:latin typeface="Times New Roman" panose="02020603050405020304" pitchFamily="18" charset="0"/>
                <a:cs typeface="Times New Roman" panose="02020603050405020304" pitchFamily="18" charset="0"/>
              </a:rPr>
              <a:t>amalner</a:t>
            </a:r>
            <a:r>
              <a:rPr lang="en-US" altLang="en-US" sz="1400" dirty="0">
                <a:latin typeface="Times New Roman" panose="02020603050405020304" pitchFamily="18" charset="0"/>
                <a:cs typeface="Times New Roman" panose="02020603050405020304" pitchFamily="18" charset="0"/>
              </a:rPr>
              <a:t> ,Jalgaon ,425401</a:t>
            </a:r>
          </a:p>
          <a:p>
            <a:pPr eaLnBrk="1" hangingPunct="1">
              <a:spcBef>
                <a:spcPct val="0"/>
              </a:spcBef>
              <a:buFontTx/>
              <a:buNone/>
            </a:pPr>
            <a:r>
              <a:rPr lang="en-US" altLang="en-US" sz="1400" dirty="0">
                <a:latin typeface="Times New Roman" panose="02020603050405020304" pitchFamily="18" charset="0"/>
                <a:cs typeface="Times New Roman" panose="02020603050405020304" pitchFamily="18" charset="0"/>
              </a:rPr>
              <a:t>Duration of Industrial Training: 6 Month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2A2635D-E78D-3D54-9384-AA7508D0FEA4}"/>
              </a:ext>
            </a:extLst>
          </p:cNvPr>
          <p:cNvSpPr>
            <a:spLocks noGrp="1"/>
          </p:cNvSpPr>
          <p:nvPr>
            <p:ph type="title"/>
          </p:nvPr>
        </p:nvSpPr>
        <p:spPr>
          <a:xfrm>
            <a:off x="457200" y="423863"/>
            <a:ext cx="8229600" cy="857250"/>
          </a:xfrm>
        </p:spPr>
        <p:txBody>
          <a:bodyPr/>
          <a:lstStyle/>
          <a:p>
            <a:pPr eaLnBrk="1" hangingPunct="1">
              <a:defRPr/>
            </a:pPr>
            <a:r>
              <a:rPr lang="en-US" sz="3200" b="1" dirty="0">
                <a:latin typeface="+mn-lt"/>
                <a:ea typeface="+mn-ea"/>
                <a:cs typeface="+mn-cs"/>
                <a:sym typeface="+mn-ea"/>
              </a:rPr>
              <a:t>Screen</a:t>
            </a:r>
            <a:r>
              <a:rPr lang="en-IN" altLang="en-US" sz="3200" b="1" dirty="0">
                <a:latin typeface="+mn-lt"/>
                <a:ea typeface="+mn-ea"/>
                <a:cs typeface="+mn-cs"/>
                <a:sym typeface="+mn-ea"/>
              </a:rPr>
              <a:t>s</a:t>
            </a:r>
            <a:r>
              <a:rPr lang="en-US" sz="3200" b="1" dirty="0">
                <a:latin typeface="+mn-lt"/>
                <a:ea typeface="+mn-ea"/>
                <a:cs typeface="+mn-cs"/>
                <a:sym typeface="+mn-ea"/>
              </a:rPr>
              <a:t>hots</a:t>
            </a:r>
            <a:r>
              <a:rPr lang="en-US" altLang="en-US" sz="3200" dirty="0"/>
              <a:t> </a:t>
            </a:r>
          </a:p>
        </p:txBody>
      </p:sp>
      <p:sp>
        <p:nvSpPr>
          <p:cNvPr id="19459" name="Slide Number Placeholder 4">
            <a:extLst>
              <a:ext uri="{FF2B5EF4-FFF2-40B4-BE49-F238E27FC236}">
                <a16:creationId xmlns:a16="http://schemas.microsoft.com/office/drawing/2014/main" id="{20B6F32E-716A-62C9-F877-C020BAA962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C32FD0-E0B3-4C0E-B4B4-0026111FAEAD}"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
        <p:nvSpPr>
          <p:cNvPr id="5" name="Date Placeholder 4">
            <a:extLst>
              <a:ext uri="{FF2B5EF4-FFF2-40B4-BE49-F238E27FC236}">
                <a16:creationId xmlns:a16="http://schemas.microsoft.com/office/drawing/2014/main" id="{273D4BFC-C33A-A1CF-BED9-73B8D0920408}"/>
              </a:ext>
            </a:extLst>
          </p:cNvPr>
          <p:cNvSpPr>
            <a:spLocks noGrp="1"/>
          </p:cNvSpPr>
          <p:nvPr>
            <p:ph type="dt" sz="quarter" idx="10"/>
          </p:nvPr>
        </p:nvSpPr>
        <p:spPr/>
        <p:txBody>
          <a:bodyPr/>
          <a:lstStyle/>
          <a:p>
            <a:pPr>
              <a:defRPr/>
            </a:pPr>
            <a:endParaRPr lang="en-US" dirty="0"/>
          </a:p>
        </p:txBody>
      </p:sp>
      <p:pic>
        <p:nvPicPr>
          <p:cNvPr id="19461" name="Content Placeholder 3">
            <a:extLst>
              <a:ext uri="{FF2B5EF4-FFF2-40B4-BE49-F238E27FC236}">
                <a16:creationId xmlns:a16="http://schemas.microsoft.com/office/drawing/2014/main" id="{BA6335A9-9064-CA3A-06CB-7577FDC1C3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08125" y="1343025"/>
            <a:ext cx="6127750" cy="304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E33BC51-DE9B-D232-F1D5-AA1115F6C533}"/>
              </a:ext>
            </a:extLst>
          </p:cNvPr>
          <p:cNvSpPr>
            <a:spLocks noGrp="1"/>
          </p:cNvSpPr>
          <p:nvPr>
            <p:ph type="title"/>
          </p:nvPr>
        </p:nvSpPr>
        <p:spPr>
          <a:xfrm>
            <a:off x="457200" y="423863"/>
            <a:ext cx="8229600" cy="857250"/>
          </a:xfrm>
        </p:spPr>
        <p:txBody>
          <a:bodyPr/>
          <a:lstStyle/>
          <a:p>
            <a:pPr eaLnBrk="1" hangingPunct="1">
              <a:defRPr/>
            </a:pPr>
            <a:r>
              <a:rPr lang="en-US" sz="3200" b="1" dirty="0">
                <a:latin typeface="+mn-lt"/>
                <a:ea typeface="+mn-ea"/>
                <a:cs typeface="+mn-cs"/>
                <a:sym typeface="+mn-ea"/>
              </a:rPr>
              <a:t>Screen</a:t>
            </a:r>
            <a:r>
              <a:rPr lang="en-IN" altLang="en-US" sz="3200" b="1" dirty="0">
                <a:latin typeface="+mn-lt"/>
                <a:ea typeface="+mn-ea"/>
                <a:cs typeface="+mn-cs"/>
                <a:sym typeface="+mn-ea"/>
              </a:rPr>
              <a:t>s</a:t>
            </a:r>
            <a:r>
              <a:rPr lang="en-US" sz="3200" b="1" dirty="0">
                <a:latin typeface="+mn-lt"/>
                <a:ea typeface="+mn-ea"/>
                <a:cs typeface="+mn-cs"/>
                <a:sym typeface="+mn-ea"/>
              </a:rPr>
              <a:t>hots</a:t>
            </a:r>
            <a:r>
              <a:rPr lang="en-US" altLang="en-US" sz="3200" dirty="0"/>
              <a:t> </a:t>
            </a:r>
            <a:endParaRPr lang="en-US" altLang="en-US" sz="3200" dirty="0">
              <a:cs typeface="Times New Roman" panose="02020603050405020304" pitchFamily="18" charset="0"/>
            </a:endParaRPr>
          </a:p>
        </p:txBody>
      </p:sp>
      <p:sp>
        <p:nvSpPr>
          <p:cNvPr id="20483" name="Slide Number Placeholder 4">
            <a:extLst>
              <a:ext uri="{FF2B5EF4-FFF2-40B4-BE49-F238E27FC236}">
                <a16:creationId xmlns:a16="http://schemas.microsoft.com/office/drawing/2014/main" id="{314A549F-F7D7-60C3-EFF5-B55D82FB93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E48315-A9FE-4EDD-B9B8-51E495EABDB5}"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
        <p:nvSpPr>
          <p:cNvPr id="5" name="Date Placeholder 4">
            <a:extLst>
              <a:ext uri="{FF2B5EF4-FFF2-40B4-BE49-F238E27FC236}">
                <a16:creationId xmlns:a16="http://schemas.microsoft.com/office/drawing/2014/main" id="{9660CE3F-82BC-ED98-33A8-226F2CE72B47}"/>
              </a:ext>
            </a:extLst>
          </p:cNvPr>
          <p:cNvSpPr>
            <a:spLocks noGrp="1"/>
          </p:cNvSpPr>
          <p:nvPr>
            <p:ph type="dt" sz="quarter" idx="10"/>
          </p:nvPr>
        </p:nvSpPr>
        <p:spPr/>
        <p:txBody>
          <a:bodyPr/>
          <a:lstStyle/>
          <a:p>
            <a:pPr>
              <a:defRPr/>
            </a:pPr>
            <a:fld id="{1182D86D-247A-4091-84F0-AC765AC6C8DF}" type="datetime1">
              <a:rPr lang="en-US"/>
              <a:pPr>
                <a:defRPr/>
              </a:pPr>
              <a:t>3/22/2025</a:t>
            </a:fld>
            <a:endParaRPr lang="en-US"/>
          </a:p>
        </p:txBody>
      </p:sp>
      <p:pic>
        <p:nvPicPr>
          <p:cNvPr id="20485" name="Content Placeholder 1">
            <a:extLst>
              <a:ext uri="{FF2B5EF4-FFF2-40B4-BE49-F238E27FC236}">
                <a16:creationId xmlns:a16="http://schemas.microsoft.com/office/drawing/2014/main" id="{1B0D8307-C05E-E352-E4FD-BC443149F3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376363"/>
            <a:ext cx="7162800" cy="304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F9AF873-1CF0-B092-5C02-64BA8082062D}"/>
              </a:ext>
            </a:extLst>
          </p:cNvPr>
          <p:cNvSpPr>
            <a:spLocks noGrp="1"/>
          </p:cNvSpPr>
          <p:nvPr>
            <p:ph type="title"/>
          </p:nvPr>
        </p:nvSpPr>
        <p:spPr>
          <a:xfrm>
            <a:off x="457200" y="455613"/>
            <a:ext cx="8229600" cy="857250"/>
          </a:xfrm>
        </p:spPr>
        <p:txBody>
          <a:bodyPr/>
          <a:lstStyle/>
          <a:p>
            <a:pPr eaLnBrk="1" hangingPunct="1">
              <a:defRPr/>
            </a:pPr>
            <a:r>
              <a:rPr lang="en-IN" altLang="en-US" sz="3200" b="1" dirty="0">
                <a:latin typeface="+mn-lt"/>
                <a:ea typeface="+mn-ea"/>
                <a:cs typeface="+mn-cs"/>
                <a:sym typeface="+mn-ea"/>
              </a:rPr>
              <a:t>Database</a:t>
            </a:r>
            <a:endParaRPr lang="en-US" altLang="en-US" sz="3200" dirty="0">
              <a:cs typeface="Times New Roman" panose="02020603050405020304" pitchFamily="18" charset="0"/>
            </a:endParaRPr>
          </a:p>
        </p:txBody>
      </p:sp>
      <p:sp>
        <p:nvSpPr>
          <p:cNvPr id="23556" name="Slide Number Placeholder 3">
            <a:extLst>
              <a:ext uri="{FF2B5EF4-FFF2-40B4-BE49-F238E27FC236}">
                <a16:creationId xmlns:a16="http://schemas.microsoft.com/office/drawing/2014/main" id="{7E60F13E-ABC5-6A24-E2BB-6F6854F707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D50A92-4C17-4DF7-9C89-8AE39F5484CE}"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ACADB7EF-CACE-A046-E69E-DBCD8D8E6947}"/>
              </a:ext>
            </a:extLst>
          </p:cNvPr>
          <p:cNvSpPr>
            <a:spLocks noGrp="1"/>
          </p:cNvSpPr>
          <p:nvPr>
            <p:ph type="dt" sz="quarter" idx="10"/>
          </p:nvPr>
        </p:nvSpPr>
        <p:spPr/>
        <p:txBody>
          <a:bodyPr/>
          <a:lstStyle/>
          <a:p>
            <a:pPr>
              <a:defRPr/>
            </a:pPr>
            <a:endParaRPr lang="en-US" dirty="0"/>
          </a:p>
        </p:txBody>
      </p:sp>
      <p:pic>
        <p:nvPicPr>
          <p:cNvPr id="6" name="Content Placeholder 5">
            <a:extLst>
              <a:ext uri="{FF2B5EF4-FFF2-40B4-BE49-F238E27FC236}">
                <a16:creationId xmlns:a16="http://schemas.microsoft.com/office/drawing/2014/main" id="{7B9672D2-5555-AC02-6C8A-2734C68DB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328" y="1343025"/>
            <a:ext cx="4565344" cy="304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74BC389-973A-7465-2398-489926FD9694}"/>
              </a:ext>
            </a:extLst>
          </p:cNvPr>
          <p:cNvSpPr>
            <a:spLocks noGrp="1"/>
          </p:cNvSpPr>
          <p:nvPr>
            <p:ph type="title"/>
          </p:nvPr>
        </p:nvSpPr>
        <p:spPr>
          <a:xfrm>
            <a:off x="457200" y="455613"/>
            <a:ext cx="8229600" cy="857250"/>
          </a:xfrm>
        </p:spPr>
        <p:txBody>
          <a:bodyPr/>
          <a:lstStyle/>
          <a:p>
            <a:pPr eaLnBrk="1" hangingPunct="1">
              <a:defRPr/>
            </a:pPr>
            <a:r>
              <a:rPr lang="en-IN" altLang="en-US" sz="3200" b="1" dirty="0">
                <a:latin typeface="+mn-lt"/>
                <a:ea typeface="+mn-ea"/>
                <a:cs typeface="+mn-cs"/>
                <a:sym typeface="+mn-ea"/>
              </a:rPr>
              <a:t>Strengths</a:t>
            </a:r>
            <a:endParaRPr lang="en-US" altLang="en-US" sz="3200" dirty="0">
              <a:cs typeface="Times New Roman" panose="02020603050405020304" pitchFamily="18" charset="0"/>
            </a:endParaRPr>
          </a:p>
        </p:txBody>
      </p:sp>
      <p:sp>
        <p:nvSpPr>
          <p:cNvPr id="24579" name="Slide Number Placeholder 3">
            <a:extLst>
              <a:ext uri="{FF2B5EF4-FFF2-40B4-BE49-F238E27FC236}">
                <a16:creationId xmlns:a16="http://schemas.microsoft.com/office/drawing/2014/main" id="{A7FEFC60-F856-D12F-DD7D-33601EA636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25C66A-0187-4EEE-A479-08A3B13BE026}"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7FAA410B-3423-4910-29D8-8A98103BF070}"/>
              </a:ext>
            </a:extLst>
          </p:cNvPr>
          <p:cNvSpPr>
            <a:spLocks noGrp="1"/>
          </p:cNvSpPr>
          <p:nvPr>
            <p:ph type="dt" sz="quarter" idx="10"/>
          </p:nvPr>
        </p:nvSpPr>
        <p:spPr/>
        <p:txBody>
          <a:bodyPr/>
          <a:lstStyle/>
          <a:p>
            <a:pPr>
              <a:defRPr/>
            </a:pPr>
            <a:endParaRPr lang="en-US" dirty="0"/>
          </a:p>
        </p:txBody>
      </p:sp>
      <p:sp>
        <p:nvSpPr>
          <p:cNvPr id="24581" name="Rectangle 13">
            <a:extLst>
              <a:ext uri="{FF2B5EF4-FFF2-40B4-BE49-F238E27FC236}">
                <a16:creationId xmlns:a16="http://schemas.microsoft.com/office/drawing/2014/main" id="{5F23085D-17C0-4AAD-8041-6653A5E8EE39}"/>
              </a:ext>
            </a:extLst>
          </p:cNvPr>
          <p:cNvSpPr>
            <a:spLocks noGrp="1" noChangeArrowheads="1"/>
          </p:cNvSpPr>
          <p:nvPr>
            <p:ph idx="1"/>
          </p:nvPr>
        </p:nvSpPr>
        <p:spPr>
          <a:xfrm>
            <a:off x="457200" y="2576513"/>
            <a:ext cx="234950" cy="5238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a:spcBef>
                <a:spcPct val="0"/>
              </a:spcBef>
              <a:buFont typeface="Arial" panose="020B0604020202020204" pitchFamily="34" charset="0"/>
              <a:buNone/>
            </a:pPr>
            <a:r>
              <a:rPr lang="en-US" altLang="en-US" sz="1400">
                <a:latin typeface="Arial" panose="020B0604020202020204" pitchFamily="34" charset="0"/>
                <a:cs typeface="Arial" panose="020B0604020202020204" pitchFamily="34" charset="0"/>
              </a:rPr>
              <a:t>.</a:t>
            </a:r>
          </a:p>
          <a:p>
            <a:pPr marL="0" indent="0">
              <a:spcBef>
                <a:spcPct val="0"/>
              </a:spcBef>
              <a:buFontTx/>
              <a:buNone/>
            </a:pPr>
            <a:endParaRPr lang="en-US" altLang="en-US" sz="1400">
              <a:latin typeface="Arial" panose="020B0604020202020204" pitchFamily="34" charset="0"/>
              <a:cs typeface="Arial" panose="020B0604020202020204" pitchFamily="34" charset="0"/>
            </a:endParaRPr>
          </a:p>
        </p:txBody>
      </p:sp>
      <p:sp>
        <p:nvSpPr>
          <p:cNvPr id="24582" name="TextBox 2">
            <a:extLst>
              <a:ext uri="{FF2B5EF4-FFF2-40B4-BE49-F238E27FC236}">
                <a16:creationId xmlns:a16="http://schemas.microsoft.com/office/drawing/2014/main" id="{8E6E6F6E-D64F-308B-F908-6BD23D443476}"/>
              </a:ext>
            </a:extLst>
          </p:cNvPr>
          <p:cNvSpPr txBox="1">
            <a:spLocks noChangeArrowheads="1"/>
          </p:cNvSpPr>
          <p:nvPr/>
        </p:nvSpPr>
        <p:spPr bwMode="auto">
          <a:xfrm>
            <a:off x="395288" y="1203325"/>
            <a:ext cx="8137525"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2000">
              <a:solidFill>
                <a:srgbClr val="000000"/>
              </a:solidFill>
              <a:latin typeface="Times New Roman" panose="02020603050405020304" pitchFamily="18" charset="0"/>
            </a:endParaRPr>
          </a:p>
          <a:p>
            <a:pPr>
              <a:spcBef>
                <a:spcPct val="0"/>
              </a:spcBef>
              <a:buFontTx/>
              <a:buNone/>
            </a:pPr>
            <a:r>
              <a:rPr lang="en-US" altLang="en-US" sz="1800" b="1">
                <a:solidFill>
                  <a:srgbClr val="000000"/>
                </a:solidFill>
                <a:latin typeface="Times New Roman" panose="02020603050405020304" pitchFamily="18" charset="0"/>
              </a:rPr>
              <a:t>Efficiency</a:t>
            </a:r>
            <a:r>
              <a:rPr lang="en-US" altLang="en-US" sz="1800">
                <a:solidFill>
                  <a:srgbClr val="000000"/>
                </a:solidFill>
                <a:latin typeface="Times New Roman" panose="02020603050405020304" pitchFamily="18" charset="0"/>
              </a:rPr>
              <a:t>: The system significantly reduces the time required to manually parse and analyze resumes. It can process large volumes of resumes quickly, allowing HR departments to handle more </a:t>
            </a:r>
            <a:r>
              <a:rPr lang="en-US" altLang="en-US" sz="1400">
                <a:solidFill>
                  <a:srgbClr val="000000"/>
                </a:solidFill>
                <a:latin typeface="Times New Roman" panose="02020603050405020304" pitchFamily="18" charset="0"/>
              </a:rPr>
              <a:t>applications</a:t>
            </a:r>
            <a:r>
              <a:rPr lang="en-US" altLang="en-US" sz="1800">
                <a:solidFill>
                  <a:srgbClr val="000000"/>
                </a:solidFill>
                <a:latin typeface="Times New Roman" panose="02020603050405020304" pitchFamily="18" charset="0"/>
              </a:rPr>
              <a:t> in less time. </a:t>
            </a:r>
          </a:p>
          <a:p>
            <a:pPr>
              <a:spcBef>
                <a:spcPct val="0"/>
              </a:spcBef>
              <a:buFontTx/>
              <a:buNone/>
            </a:pPr>
            <a:r>
              <a:rPr lang="en-US" altLang="en-US" sz="1800" b="1">
                <a:solidFill>
                  <a:srgbClr val="000000"/>
                </a:solidFill>
                <a:latin typeface="Times New Roman" panose="02020603050405020304" pitchFamily="18" charset="0"/>
              </a:rPr>
              <a:t>Accuracy</a:t>
            </a:r>
            <a:r>
              <a:rPr lang="en-US" altLang="en-US" sz="1800">
                <a:solidFill>
                  <a:srgbClr val="000000"/>
                </a:solidFill>
                <a:latin typeface="Times New Roman" panose="02020603050405020304" pitchFamily="18" charset="0"/>
              </a:rPr>
              <a:t>: By leveraging advanced java techniques, the system can accurately extract relevant information such as work experience, education, skills, and contact details, minimizing human error. </a:t>
            </a:r>
          </a:p>
          <a:p>
            <a:pPr>
              <a:spcBef>
                <a:spcPct val="0"/>
              </a:spcBef>
              <a:buFontTx/>
              <a:buNone/>
            </a:pPr>
            <a:r>
              <a:rPr lang="en-US" altLang="en-US" sz="1800" b="1">
                <a:solidFill>
                  <a:srgbClr val="000000"/>
                </a:solidFill>
                <a:latin typeface="Times New Roman" panose="02020603050405020304" pitchFamily="18" charset="0"/>
              </a:rPr>
              <a:t>Consistency</a:t>
            </a:r>
            <a:r>
              <a:rPr lang="en-US" altLang="en-US" sz="1800">
                <a:solidFill>
                  <a:srgbClr val="000000"/>
                </a:solidFill>
                <a:latin typeface="Times New Roman" panose="02020603050405020304" pitchFamily="18" charset="0"/>
              </a:rPr>
              <a:t>: The system provides a consistent method of evaluating resumes, eliminating biases and variations that can occur with human reviewers. This consistency ensures fairer candidate evaluations.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65BADD2-2AC2-B73D-2ADC-4D2EF059D99B}"/>
              </a:ext>
            </a:extLst>
          </p:cNvPr>
          <p:cNvSpPr>
            <a:spLocks noGrp="1"/>
          </p:cNvSpPr>
          <p:nvPr>
            <p:ph type="title"/>
          </p:nvPr>
        </p:nvSpPr>
        <p:spPr>
          <a:xfrm>
            <a:off x="457200" y="455613"/>
            <a:ext cx="8229600" cy="857250"/>
          </a:xfrm>
        </p:spPr>
        <p:txBody>
          <a:bodyPr/>
          <a:lstStyle/>
          <a:p>
            <a:pPr eaLnBrk="1" hangingPunct="1">
              <a:defRPr/>
            </a:pPr>
            <a:r>
              <a:rPr lang="en-IN" altLang="en-US" sz="3200" b="1" dirty="0">
                <a:latin typeface="+mn-lt"/>
                <a:ea typeface="+mn-ea"/>
                <a:cs typeface="+mn-cs"/>
                <a:sym typeface="+mn-ea"/>
              </a:rPr>
              <a:t>Limitations</a:t>
            </a:r>
            <a:endParaRPr lang="en-US" altLang="en-US" sz="3200" dirty="0">
              <a:cs typeface="Times New Roman" panose="02020603050405020304" pitchFamily="18" charset="0"/>
            </a:endParaRPr>
          </a:p>
        </p:txBody>
      </p:sp>
      <p:sp>
        <p:nvSpPr>
          <p:cNvPr id="25603" name="Slide Number Placeholder 3">
            <a:extLst>
              <a:ext uri="{FF2B5EF4-FFF2-40B4-BE49-F238E27FC236}">
                <a16:creationId xmlns:a16="http://schemas.microsoft.com/office/drawing/2014/main" id="{B8DC852F-7B94-2517-26D1-DA1E735100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40F32D-F4BB-4C49-9E70-377CE68F2FF6}"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18B730C6-C68B-991D-A3E6-FB768B505385}"/>
              </a:ext>
            </a:extLst>
          </p:cNvPr>
          <p:cNvSpPr>
            <a:spLocks noGrp="1"/>
          </p:cNvSpPr>
          <p:nvPr>
            <p:ph type="dt" sz="quarter" idx="10"/>
          </p:nvPr>
        </p:nvSpPr>
        <p:spPr/>
        <p:txBody>
          <a:bodyPr/>
          <a:lstStyle/>
          <a:p>
            <a:pPr>
              <a:defRPr/>
            </a:pPr>
            <a:fld id="{109F9E87-EA6E-4173-8E33-7338F1385DBD}" type="datetime1">
              <a:rPr lang="en-US"/>
              <a:pPr>
                <a:defRPr/>
              </a:pPr>
              <a:t>3/22/2025</a:t>
            </a:fld>
            <a:endParaRPr lang="en-US"/>
          </a:p>
        </p:txBody>
      </p:sp>
      <p:sp>
        <p:nvSpPr>
          <p:cNvPr id="25605" name="Rectangle 8">
            <a:extLst>
              <a:ext uri="{FF2B5EF4-FFF2-40B4-BE49-F238E27FC236}">
                <a16:creationId xmlns:a16="http://schemas.microsoft.com/office/drawing/2014/main" id="{6C159196-DC85-7189-F99C-98DF5FB0AB62}"/>
              </a:ext>
            </a:extLst>
          </p:cNvPr>
          <p:cNvSpPr>
            <a:spLocks noGrp="1"/>
          </p:cNvSpPr>
          <p:nvPr>
            <p:ph idx="1"/>
          </p:nvPr>
        </p:nvSpPr>
        <p:spPr>
          <a:xfrm>
            <a:off x="457200" y="2601913"/>
            <a:ext cx="184150" cy="473075"/>
          </a:xfrm>
        </p:spPr>
        <p:txBody>
          <a:bodyPr wrap="none" anchor="ctr">
            <a:spAutoFit/>
          </a:bodyPr>
          <a:lstStyle/>
          <a:p>
            <a:pPr marL="0" indent="0">
              <a:lnSpc>
                <a:spcPct val="250000"/>
              </a:lnSpc>
              <a:spcBef>
                <a:spcPct val="0"/>
              </a:spcBef>
              <a:buFontTx/>
              <a:buNone/>
            </a:pPr>
            <a:endParaRPr lang="en-US" altLang="en-US" sz="1200">
              <a:latin typeface="Arial" panose="020B0604020202020204" pitchFamily="34" charset="0"/>
              <a:cs typeface="Arial" panose="020B0604020202020204" pitchFamily="34" charset="0"/>
            </a:endParaRPr>
          </a:p>
        </p:txBody>
      </p:sp>
      <p:sp>
        <p:nvSpPr>
          <p:cNvPr id="25606" name="TextBox 4">
            <a:extLst>
              <a:ext uri="{FF2B5EF4-FFF2-40B4-BE49-F238E27FC236}">
                <a16:creationId xmlns:a16="http://schemas.microsoft.com/office/drawing/2014/main" id="{31664303-1D15-53E3-3E9F-7877A04DE0F8}"/>
              </a:ext>
            </a:extLst>
          </p:cNvPr>
          <p:cNvSpPr txBox="1">
            <a:spLocks noChangeArrowheads="1"/>
          </p:cNvSpPr>
          <p:nvPr/>
        </p:nvSpPr>
        <p:spPr bwMode="auto">
          <a:xfrm>
            <a:off x="457200" y="1492250"/>
            <a:ext cx="785971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solidFill>
                <a:srgbClr val="000000"/>
              </a:solidFill>
              <a:latin typeface="Times New Roman" panose="02020603050405020304" pitchFamily="18" charset="0"/>
            </a:endParaRPr>
          </a:p>
          <a:p>
            <a:pPr>
              <a:spcBef>
                <a:spcPct val="0"/>
              </a:spcBef>
              <a:buFontTx/>
              <a:buNone/>
            </a:pPr>
            <a:r>
              <a:rPr lang="en-US" altLang="en-US" sz="1800" b="1">
                <a:solidFill>
                  <a:srgbClr val="000000"/>
                </a:solidFill>
                <a:latin typeface="Times New Roman" panose="02020603050405020304" pitchFamily="18" charset="0"/>
              </a:rPr>
              <a:t>Complex Formatting</a:t>
            </a:r>
            <a:r>
              <a:rPr lang="en-US" altLang="en-US" sz="1800">
                <a:solidFill>
                  <a:srgbClr val="000000"/>
                </a:solidFill>
                <a:latin typeface="Times New Roman" panose="02020603050405020304" pitchFamily="18" charset="0"/>
              </a:rPr>
              <a:t>: Resumes with unconventional formatting, graphics, or layouts can be challenging for the system to parse accurately. This can lead to incomplete or incorrect data extraction. </a:t>
            </a:r>
          </a:p>
          <a:p>
            <a:pPr>
              <a:spcBef>
                <a:spcPct val="0"/>
              </a:spcBef>
              <a:buFontTx/>
              <a:buNone/>
            </a:pPr>
            <a:r>
              <a:rPr lang="en-US" altLang="en-US" sz="1800" b="1">
                <a:solidFill>
                  <a:srgbClr val="000000"/>
                </a:solidFill>
                <a:latin typeface="Times New Roman" panose="02020603050405020304" pitchFamily="18" charset="0"/>
              </a:rPr>
              <a:t>Context Understanding</a:t>
            </a:r>
            <a:r>
              <a:rPr lang="en-US" altLang="en-US" sz="1800">
                <a:solidFill>
                  <a:srgbClr val="000000"/>
                </a:solidFill>
                <a:latin typeface="Times New Roman" panose="02020603050405020304" pitchFamily="18" charset="0"/>
              </a:rPr>
              <a:t>: The system may struggle with understanding the context of certain information, such as distinguishing between similar job titles or recognizing nuanced differences in skill levels. </a:t>
            </a:r>
          </a:p>
          <a:p>
            <a:pPr>
              <a:spcBef>
                <a:spcPct val="0"/>
              </a:spcBef>
              <a:buFontTx/>
              <a:buNone/>
            </a:pPr>
            <a:r>
              <a:rPr lang="en-US" altLang="en-US" sz="1800" b="1">
                <a:solidFill>
                  <a:srgbClr val="000000"/>
                </a:solidFill>
                <a:latin typeface="Times New Roman" panose="02020603050405020304" pitchFamily="18" charset="0"/>
              </a:rPr>
              <a:t>Ambiguity in Language</a:t>
            </a:r>
            <a:r>
              <a:rPr lang="en-US" altLang="en-US" sz="1800">
                <a:solidFill>
                  <a:srgbClr val="000000"/>
                </a:solidFill>
                <a:latin typeface="Times New Roman" panose="02020603050405020304" pitchFamily="18" charset="0"/>
              </a:rPr>
              <a:t>: Natural language is inherently ambiguous, and the system may misinterpret or overlook certain phrases, especially if they are colloquial or industry-specific jargon. </a:t>
            </a:r>
          </a:p>
          <a:p>
            <a:pPr>
              <a:spcBef>
                <a:spcPct val="0"/>
              </a:spcBef>
              <a:buFontTx/>
              <a:buNone/>
            </a:pPr>
            <a:endParaRPr lang="en-IN" altLang="en-US" sz="2000">
              <a:solidFill>
                <a:srgbClr val="00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B7EA-DE2B-9D29-A71F-11C06FB4DAD2}"/>
              </a:ext>
            </a:extLst>
          </p:cNvPr>
          <p:cNvSpPr>
            <a:spLocks noGrp="1"/>
          </p:cNvSpPr>
          <p:nvPr>
            <p:ph type="title"/>
          </p:nvPr>
        </p:nvSpPr>
        <p:spPr/>
        <p:txBody>
          <a:bodyPr/>
          <a:lstStyle/>
          <a:p>
            <a:pPr>
              <a:defRPr/>
            </a:pPr>
            <a:r>
              <a:rPr lang="en-IN" altLang="en-US" b="1" dirty="0" err="1">
                <a:latin typeface="+mn-lt"/>
                <a:ea typeface="+mn-ea"/>
                <a:cs typeface="+mn-cs"/>
                <a:sym typeface="+mn-ea"/>
              </a:rPr>
              <a:t>Fucture</a:t>
            </a:r>
            <a:r>
              <a:rPr lang="en-IN" altLang="en-US" b="1" dirty="0">
                <a:latin typeface="+mn-lt"/>
                <a:ea typeface="+mn-ea"/>
                <a:cs typeface="+mn-cs"/>
                <a:sym typeface="+mn-ea"/>
              </a:rPr>
              <a:t> scope</a:t>
            </a:r>
            <a:endParaRPr lang="en-US" dirty="0"/>
          </a:p>
        </p:txBody>
      </p:sp>
      <p:sp>
        <p:nvSpPr>
          <p:cNvPr id="26627" name="Rectangle 9">
            <a:extLst>
              <a:ext uri="{FF2B5EF4-FFF2-40B4-BE49-F238E27FC236}">
                <a16:creationId xmlns:a16="http://schemas.microsoft.com/office/drawing/2014/main" id="{92B39944-6CB4-34A5-564E-80155ACEB731}"/>
              </a:ext>
            </a:extLst>
          </p:cNvPr>
          <p:cNvSpPr>
            <a:spLocks noGrp="1" noChangeArrowheads="1"/>
          </p:cNvSpPr>
          <p:nvPr>
            <p:ph idx="1"/>
          </p:nvPr>
        </p:nvSpPr>
        <p:spPr>
          <a:xfrm>
            <a:off x="250825" y="1047750"/>
            <a:ext cx="7777163" cy="3392488"/>
          </a:xfrm>
        </p:spPr>
        <p:txBody>
          <a:bodyPr anchor="ctr">
            <a:spAutoFit/>
          </a:bodyPr>
          <a:lstStyle/>
          <a:p>
            <a:pPr>
              <a:defRPr/>
            </a:pPr>
            <a:endParaRPr lang="en-IN" sz="1800" dirty="0">
              <a:solidFill>
                <a:srgbClr val="000000"/>
              </a:solidFill>
              <a:latin typeface="Times New Roman" panose="02020603050405020304" pitchFamily="18" charset="0"/>
            </a:endParaRPr>
          </a:p>
          <a:p>
            <a:pPr>
              <a:defRPr/>
            </a:pPr>
            <a:r>
              <a:rPr lang="en-US" sz="1800" b="1" dirty="0">
                <a:solidFill>
                  <a:srgbClr val="000000"/>
                </a:solidFill>
                <a:latin typeface="Times New Roman" panose="02020603050405020304" pitchFamily="18" charset="0"/>
              </a:rPr>
              <a:t>Enhanced Formatting Capabilities</a:t>
            </a:r>
            <a:r>
              <a:rPr lang="en-US" sz="1800" dirty="0">
                <a:solidFill>
                  <a:srgbClr val="000000"/>
                </a:solidFill>
                <a:latin typeface="Times New Roman" panose="02020603050405020304" pitchFamily="18" charset="0"/>
              </a:rPr>
              <a:t>: Improving the system's ability to handle various resume formats, including graphical and unconventional layouts, to ensure more comprehensive data extraction. </a:t>
            </a:r>
          </a:p>
          <a:p>
            <a:pPr>
              <a:defRPr/>
            </a:pPr>
            <a:r>
              <a:rPr lang="en-US" sz="1800" b="1" dirty="0">
                <a:solidFill>
                  <a:srgbClr val="000000"/>
                </a:solidFill>
                <a:latin typeface="Times New Roman" panose="02020603050405020304" pitchFamily="18" charset="0"/>
              </a:rPr>
              <a:t>Advanced Contextual Understanding</a:t>
            </a:r>
            <a:r>
              <a:rPr lang="en-US" sz="1800" dirty="0">
                <a:solidFill>
                  <a:srgbClr val="000000"/>
                </a:solidFill>
                <a:latin typeface="Times New Roman" panose="02020603050405020304" pitchFamily="18" charset="0"/>
              </a:rPr>
              <a:t>: Incorporating more sophisticated java models, such as deep learning techniques, to better understand the context and nuances of the language used in resumes. </a:t>
            </a:r>
            <a:r>
              <a:rPr lang="en-US" altLang="en-US" sz="1800" dirty="0">
                <a:latin typeface="Arial" panose="020B0604020202020204" pitchFamily="34" charset="0"/>
                <a:cs typeface="Arial" panose="020B0604020202020204" pitchFamily="34" charset="0"/>
              </a:rPr>
              <a:t>.</a:t>
            </a:r>
            <a:endParaRPr lang="en-IN" sz="1800" dirty="0">
              <a:solidFill>
                <a:srgbClr val="000000"/>
              </a:solidFill>
              <a:latin typeface="Times New Roman" panose="02020603050405020304" pitchFamily="18" charset="0"/>
            </a:endParaRPr>
          </a:p>
          <a:p>
            <a:pPr>
              <a:defRPr/>
            </a:pPr>
            <a:r>
              <a:rPr lang="en-US" sz="1800" b="1" dirty="0">
                <a:solidFill>
                  <a:srgbClr val="000000"/>
                </a:solidFill>
                <a:latin typeface="Times New Roman" panose="02020603050405020304" pitchFamily="18" charset="0"/>
              </a:rPr>
              <a:t>Integration with Other Systems</a:t>
            </a:r>
            <a:r>
              <a:rPr lang="en-US" sz="1800" dirty="0">
                <a:solidFill>
                  <a:srgbClr val="000000"/>
                </a:solidFill>
                <a:latin typeface="Times New Roman" panose="02020603050405020304" pitchFamily="18" charset="0"/>
              </a:rPr>
              <a:t>: Developing integrations with Applicant Tracking Systems (ATS), HR management software, and other enterprise tools to streamline the recruitment process. </a:t>
            </a:r>
          </a:p>
          <a:p>
            <a:pPr marL="0" indent="0">
              <a:lnSpc>
                <a:spcPct val="150000"/>
              </a:lnSpc>
              <a:spcBef>
                <a:spcPct val="0"/>
              </a:spcBef>
              <a:buFontTx/>
              <a:buChar char="•"/>
              <a:defRPr/>
            </a:pPr>
            <a:endParaRPr lang="en-US"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94F3571-92B0-E36F-767B-3716A53A3BDC}"/>
              </a:ext>
            </a:extLst>
          </p:cNvPr>
          <p:cNvSpPr>
            <a:spLocks noGrp="1"/>
          </p:cNvSpPr>
          <p:nvPr>
            <p:ph type="title"/>
          </p:nvPr>
        </p:nvSpPr>
        <p:spPr>
          <a:xfrm>
            <a:off x="457200" y="423863"/>
            <a:ext cx="8229600" cy="857250"/>
          </a:xfrm>
        </p:spPr>
        <p:txBody>
          <a:bodyPr/>
          <a:lstStyle/>
          <a:p>
            <a:pPr eaLnBrk="1" hangingPunct="1">
              <a:defRPr/>
            </a:pPr>
            <a:r>
              <a:rPr lang="en-IN" altLang="en-US" sz="3200" b="1" dirty="0">
                <a:latin typeface="+mn-lt"/>
                <a:ea typeface="+mn-ea"/>
                <a:cs typeface="+mn-cs"/>
                <a:sym typeface="+mn-ea"/>
              </a:rPr>
              <a:t>Conclusion</a:t>
            </a:r>
            <a:endParaRPr lang="en-US" altLang="en-US" sz="3200" dirty="0"/>
          </a:p>
        </p:txBody>
      </p:sp>
      <p:sp>
        <p:nvSpPr>
          <p:cNvPr id="27651" name="Slide Number Placeholder 4">
            <a:extLst>
              <a:ext uri="{FF2B5EF4-FFF2-40B4-BE49-F238E27FC236}">
                <a16:creationId xmlns:a16="http://schemas.microsoft.com/office/drawing/2014/main" id="{88C1F617-4146-CE82-6D1E-9621D658E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6E1D72-B9C6-4B2A-9C9F-CCE888D02F8B}"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sp>
        <p:nvSpPr>
          <p:cNvPr id="5" name="Date Placeholder 4">
            <a:extLst>
              <a:ext uri="{FF2B5EF4-FFF2-40B4-BE49-F238E27FC236}">
                <a16:creationId xmlns:a16="http://schemas.microsoft.com/office/drawing/2014/main" id="{786A9CC1-66EF-8FE8-E622-C418E7A80107}"/>
              </a:ext>
            </a:extLst>
          </p:cNvPr>
          <p:cNvSpPr>
            <a:spLocks noGrp="1"/>
          </p:cNvSpPr>
          <p:nvPr>
            <p:ph type="dt" sz="quarter" idx="10"/>
          </p:nvPr>
        </p:nvSpPr>
        <p:spPr/>
        <p:txBody>
          <a:bodyPr/>
          <a:lstStyle/>
          <a:p>
            <a:pPr>
              <a:defRPr/>
            </a:pPr>
            <a:endParaRPr lang="en-US" dirty="0"/>
          </a:p>
        </p:txBody>
      </p:sp>
      <p:sp>
        <p:nvSpPr>
          <p:cNvPr id="27653" name="Rectangle 8">
            <a:extLst>
              <a:ext uri="{FF2B5EF4-FFF2-40B4-BE49-F238E27FC236}">
                <a16:creationId xmlns:a16="http://schemas.microsoft.com/office/drawing/2014/main" id="{8F5DF367-2555-3208-E345-0F4B57C8D54C}"/>
              </a:ext>
            </a:extLst>
          </p:cNvPr>
          <p:cNvSpPr>
            <a:spLocks noGrp="1" noChangeArrowheads="1"/>
          </p:cNvSpPr>
          <p:nvPr>
            <p:ph idx="1"/>
          </p:nvPr>
        </p:nvSpPr>
        <p:spPr>
          <a:xfrm>
            <a:off x="539750" y="927100"/>
            <a:ext cx="7392988" cy="33305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lnSpc>
                <a:spcPct val="200000"/>
              </a:lnSpc>
              <a:spcBef>
                <a:spcPct val="0"/>
              </a:spcBef>
              <a:buFontTx/>
              <a:buNone/>
            </a:pPr>
            <a:r>
              <a:rPr lang="en-US" altLang="en-US" sz="1800">
                <a:solidFill>
                  <a:srgbClr val="000000"/>
                </a:solidFill>
                <a:latin typeface="Times New Roman" panose="02020603050405020304" pitchFamily="18" charset="0"/>
              </a:rPr>
              <a:t>Resume parsing and analysis using java programming  represents a significant advancement in the field of recruitment and human resource management. The system offers substantial benefits in terms of efficiency, accuracy, consistency, scalability, and customizability. However, it also faces challenges related to complex formatting, context understanding, language ambiguity, data privacy, and the quality of input data. </a:t>
            </a: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CC518B8-4B77-B537-D027-322ABBEC78AE}"/>
              </a:ext>
            </a:extLst>
          </p:cNvPr>
          <p:cNvSpPr>
            <a:spLocks noGrp="1"/>
          </p:cNvSpPr>
          <p:nvPr>
            <p:ph type="title"/>
          </p:nvPr>
        </p:nvSpPr>
        <p:spPr>
          <a:xfrm>
            <a:off x="457200" y="423863"/>
            <a:ext cx="8229600" cy="857250"/>
          </a:xfrm>
        </p:spPr>
        <p:txBody>
          <a:bodyPr/>
          <a:lstStyle/>
          <a:p>
            <a:pPr eaLnBrk="1" hangingPunct="1">
              <a:defRPr/>
            </a:pPr>
            <a:r>
              <a:rPr lang="en-IN" altLang="en-US" sz="3200" b="1" dirty="0">
                <a:latin typeface="+mn-lt"/>
                <a:ea typeface="+mn-ea"/>
                <a:cs typeface="+mn-cs"/>
                <a:sym typeface="+mn-ea"/>
              </a:rPr>
              <a:t>References</a:t>
            </a:r>
            <a:endParaRPr lang="en-US" altLang="en-US" sz="3200" dirty="0"/>
          </a:p>
        </p:txBody>
      </p:sp>
      <p:sp>
        <p:nvSpPr>
          <p:cNvPr id="28675" name="Slide Number Placeholder 4">
            <a:extLst>
              <a:ext uri="{FF2B5EF4-FFF2-40B4-BE49-F238E27FC236}">
                <a16:creationId xmlns:a16="http://schemas.microsoft.com/office/drawing/2014/main" id="{4D0E519B-CA19-C95A-8BEA-513299E96F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514F6E-4994-4BDC-A01F-7CDDA6D7912C}"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
        <p:nvSpPr>
          <p:cNvPr id="5" name="Date Placeholder 4">
            <a:extLst>
              <a:ext uri="{FF2B5EF4-FFF2-40B4-BE49-F238E27FC236}">
                <a16:creationId xmlns:a16="http://schemas.microsoft.com/office/drawing/2014/main" id="{FE9C7290-C84D-59E9-5284-D1B863ACC1C3}"/>
              </a:ext>
            </a:extLst>
          </p:cNvPr>
          <p:cNvSpPr>
            <a:spLocks noGrp="1"/>
          </p:cNvSpPr>
          <p:nvPr>
            <p:ph type="dt" sz="quarter" idx="10"/>
          </p:nvPr>
        </p:nvSpPr>
        <p:spPr/>
        <p:txBody>
          <a:bodyPr/>
          <a:lstStyle/>
          <a:p>
            <a:pPr>
              <a:defRPr/>
            </a:pPr>
            <a:fld id="{695A7429-6BFA-416F-BB8B-03E0B9856919}" type="datetime1">
              <a:rPr lang="en-US"/>
              <a:pPr>
                <a:defRPr/>
              </a:pPr>
              <a:t>3/22/2025</a:t>
            </a:fld>
            <a:endParaRPr lang="en-US"/>
          </a:p>
        </p:txBody>
      </p:sp>
      <p:sp>
        <p:nvSpPr>
          <p:cNvPr id="2" name="Content Placeholder 1">
            <a:extLst>
              <a:ext uri="{FF2B5EF4-FFF2-40B4-BE49-F238E27FC236}">
                <a16:creationId xmlns:a16="http://schemas.microsoft.com/office/drawing/2014/main" id="{DA25B436-EB70-D029-D118-0985CCA640FC}"/>
              </a:ext>
            </a:extLst>
          </p:cNvPr>
          <p:cNvSpPr>
            <a:spLocks noGrp="1"/>
          </p:cNvSpPr>
          <p:nvPr>
            <p:ph idx="1"/>
          </p:nvPr>
        </p:nvSpPr>
        <p:spPr/>
        <p:txBody>
          <a:bodyPr/>
          <a:lstStyle/>
          <a:p>
            <a:pPr marL="0" indent="0">
              <a:buFont typeface="Arial" panose="020B0604020202020204" pitchFamily="34" charset="0"/>
              <a:buNone/>
              <a:defRPr/>
            </a:pPr>
            <a:r>
              <a:rPr lang="en-IN" sz="1200" b="1" dirty="0">
                <a:latin typeface="Times New Roman" panose="02020603050405020304" pitchFamily="18" charset="0"/>
                <a:ea typeface="Times New Roman" panose="02020603050405020304" pitchFamily="18" charset="0"/>
                <a:hlinkClick r:id="rId2" action="ppaction://hlinkfile"/>
              </a:rPr>
              <a:t> </a:t>
            </a:r>
            <a:endParaRPr lang="en-IN" sz="1800" dirty="0">
              <a:solidFill>
                <a:srgbClr val="000000"/>
              </a:solidFill>
              <a:latin typeface="Times New Roman" panose="02020603050405020304" pitchFamily="18" charset="0"/>
            </a:endParaRPr>
          </a:p>
          <a:p>
            <a:pPr>
              <a:defRPr/>
            </a:pPr>
            <a:endParaRPr lang="en-IN" sz="1800" dirty="0">
              <a:solidFill>
                <a:srgbClr val="000000"/>
              </a:solidFill>
              <a:latin typeface="Times New Roman" panose="02020603050405020304" pitchFamily="18" charset="0"/>
            </a:endParaRPr>
          </a:p>
          <a:p>
            <a:pPr>
              <a:defRPr/>
            </a:pPr>
            <a:r>
              <a:rPr lang="en-IN" sz="1800" dirty="0">
                <a:solidFill>
                  <a:schemeClr val="tx2">
                    <a:lumMod val="60000"/>
                    <a:lumOff val="40000"/>
                  </a:schemeClr>
                </a:solidFill>
                <a:latin typeface="Times New Roman" panose="02020603050405020304" pitchFamily="18" charset="0"/>
              </a:rPr>
              <a:t>https://docs.streamlit.io/ </a:t>
            </a:r>
          </a:p>
          <a:p>
            <a:pPr>
              <a:defRPr/>
            </a:pPr>
            <a:r>
              <a:rPr lang="en-IN" sz="1800" dirty="0">
                <a:solidFill>
                  <a:schemeClr val="tx2">
                    <a:lumMod val="60000"/>
                    <a:lumOff val="40000"/>
                  </a:schemeClr>
                </a:solidFill>
                <a:latin typeface="Times New Roman" panose="02020603050405020304" pitchFamily="18" charset="0"/>
              </a:rPr>
              <a:t>https://www.udemy.com/course/the-full-stack-data-scientist-bootcamp/ </a:t>
            </a:r>
          </a:p>
          <a:p>
            <a:pPr>
              <a:defRPr/>
            </a:pPr>
            <a:r>
              <a:rPr lang="en-IN" sz="1800" dirty="0">
                <a:solidFill>
                  <a:schemeClr val="tx2">
                    <a:lumMod val="60000"/>
                    <a:lumOff val="40000"/>
                  </a:schemeClr>
                </a:solidFill>
                <a:latin typeface="Times New Roman" panose="02020603050405020304" pitchFamily="18" charset="0"/>
              </a:rPr>
              <a:t>https://www.ijitee.org/wp-content/uploads/papers/v9i7/F4078049620.pdf </a:t>
            </a:r>
          </a:p>
          <a:p>
            <a:pPr>
              <a:defRPr/>
            </a:pPr>
            <a:r>
              <a:rPr lang="en-IN" sz="1800" dirty="0">
                <a:solidFill>
                  <a:schemeClr val="tx2">
                    <a:lumMod val="60000"/>
                    <a:lumOff val="40000"/>
                  </a:schemeClr>
                </a:solidFill>
                <a:latin typeface="Times New Roman" panose="02020603050405020304" pitchFamily="18" charset="0"/>
              </a:rPr>
              <a:t>https://www.rchilli.com/blog/resume-parsing-101/ </a:t>
            </a:r>
          </a:p>
          <a:p>
            <a:pPr marL="0" indent="0" eaLnBrk="1" hangingPunct="1">
              <a:buFont typeface="Arial" panose="020B0604020202020204" pitchFamily="34" charset="0"/>
              <a:buNone/>
              <a:defRPr/>
            </a:pPr>
            <a:endParaRPr lang="en-US" sz="1800" dirty="0">
              <a:solidFill>
                <a:schemeClr val="tx2">
                  <a:lumMod val="40000"/>
                  <a:lumOff val="60000"/>
                </a:schemeClr>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B43AD652-3FED-B402-0DA1-C8B797257B14}"/>
              </a:ext>
            </a:extLst>
          </p:cNvPr>
          <p:cNvSpPr>
            <a:spLocks noGrp="1"/>
          </p:cNvSpPr>
          <p:nvPr>
            <p:ph idx="1"/>
          </p:nvPr>
        </p:nvSpPr>
        <p:spPr/>
        <p:txBody>
          <a:bodyPr/>
          <a:lstStyle/>
          <a:p>
            <a:pPr marL="0" indent="0" algn="just">
              <a:buFont typeface="Arial" panose="020B0604020202020204" pitchFamily="34" charset="0"/>
              <a:buNone/>
            </a:pPr>
            <a:r>
              <a:rPr lang="en-US" altLang="en-US" sz="6600" b="1"/>
              <a:t>         Thank you !</a:t>
            </a:r>
          </a:p>
          <a:p>
            <a:pPr marL="0" indent="0" algn="ctr" eaLnBrk="1" hangingPunct="1">
              <a:spcBef>
                <a:spcPts val="600"/>
              </a:spcBef>
              <a:buFont typeface="Arial" panose="020B0604020202020204" pitchFamily="34" charset="0"/>
              <a:buNone/>
            </a:pPr>
            <a:endParaRPr lang="en-US" altLang="en-US" b="1">
              <a:ea typeface="Work Sans" pitchFamily="2" charset="0"/>
              <a:cs typeface="Work Sans" pitchFamily="2" charset="0"/>
              <a:sym typeface="Work San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8AA5E84-A3EA-8A0A-018B-7D92B189E681}"/>
              </a:ext>
            </a:extLst>
          </p:cNvPr>
          <p:cNvSpPr>
            <a:spLocks noGrp="1"/>
          </p:cNvSpPr>
          <p:nvPr>
            <p:ph type="title"/>
          </p:nvPr>
        </p:nvSpPr>
        <p:spPr>
          <a:xfrm>
            <a:off x="457200" y="393700"/>
            <a:ext cx="8229600" cy="857250"/>
          </a:xfrm>
        </p:spPr>
        <p:txBody>
          <a:bodyPr/>
          <a:lstStyle/>
          <a:p>
            <a:pPr eaLnBrk="1" hangingPunct="1"/>
            <a:r>
              <a:rPr lang="en-US" altLang="en-US" sz="3200" b="1">
                <a:latin typeface="Times New Roman" panose="02020603050405020304" pitchFamily="18" charset="0"/>
                <a:cs typeface="Times New Roman" panose="02020603050405020304" pitchFamily="18" charset="0"/>
              </a:rPr>
              <a:t>Index</a:t>
            </a:r>
            <a:endParaRPr lang="en-US" altLang="en-US" sz="3200" b="1"/>
          </a:p>
        </p:txBody>
      </p:sp>
      <p:sp>
        <p:nvSpPr>
          <p:cNvPr id="4099" name="Content Placeholder 2">
            <a:extLst>
              <a:ext uri="{FF2B5EF4-FFF2-40B4-BE49-F238E27FC236}">
                <a16:creationId xmlns:a16="http://schemas.microsoft.com/office/drawing/2014/main" id="{67CDC4CA-F775-527E-E6D0-D95FD6497519}"/>
              </a:ext>
            </a:extLst>
          </p:cNvPr>
          <p:cNvSpPr>
            <a:spLocks noGrp="1"/>
          </p:cNvSpPr>
          <p:nvPr>
            <p:ph idx="1"/>
          </p:nvPr>
        </p:nvSpPr>
        <p:spPr>
          <a:xfrm>
            <a:off x="395288" y="1058863"/>
            <a:ext cx="8229600" cy="3048000"/>
          </a:xfrm>
        </p:spPr>
        <p:txBody>
          <a:bodyPr/>
          <a:lstStyle/>
          <a:p>
            <a:pPr eaLnBrk="1" hangingPunct="1">
              <a:buFont typeface="Wingdings" panose="05000000000000000000" pitchFamily="2" charset="2"/>
              <a:buChar char="Ø"/>
              <a:defRPr/>
            </a:pPr>
            <a:r>
              <a:rPr lang="en-IN" sz="1600" b="1" dirty="0"/>
              <a:t>Introduction to topic</a:t>
            </a:r>
          </a:p>
          <a:p>
            <a:pPr eaLnBrk="1" hangingPunct="1">
              <a:buFont typeface="Wingdings" panose="05000000000000000000" pitchFamily="2" charset="2"/>
              <a:buChar char="Ø"/>
              <a:defRPr/>
            </a:pPr>
            <a:r>
              <a:rPr lang="en-IN" sz="1600" b="1" dirty="0"/>
              <a:t>Hardware and software used</a:t>
            </a:r>
          </a:p>
          <a:p>
            <a:pPr eaLnBrk="1" hangingPunct="1">
              <a:buFont typeface="Wingdings" panose="05000000000000000000" pitchFamily="2" charset="2"/>
              <a:buChar char="Ø"/>
              <a:defRPr/>
            </a:pPr>
            <a:r>
              <a:rPr lang="en-IN" sz="1600" b="1" dirty="0"/>
              <a:t>Diagrams - Data flow diagram, Use case diagram, Sequence diagram, Class diagram</a:t>
            </a:r>
          </a:p>
          <a:p>
            <a:pPr eaLnBrk="1" hangingPunct="1">
              <a:buFont typeface="Wingdings" panose="05000000000000000000" pitchFamily="2" charset="2"/>
              <a:buChar char="Ø"/>
              <a:defRPr/>
            </a:pPr>
            <a:r>
              <a:rPr lang="en-US" sz="1600" b="1" dirty="0"/>
              <a:t>Screen</a:t>
            </a:r>
            <a:r>
              <a:rPr lang="en-IN" altLang="en-US" sz="1600" b="1" dirty="0"/>
              <a:t>s</a:t>
            </a:r>
            <a:r>
              <a:rPr lang="en-US" sz="1600" b="1" dirty="0"/>
              <a:t>hots</a:t>
            </a:r>
          </a:p>
          <a:p>
            <a:pPr eaLnBrk="1" hangingPunct="1">
              <a:buFont typeface="Wingdings" panose="05000000000000000000" pitchFamily="2" charset="2"/>
              <a:buChar char="Ø"/>
              <a:defRPr/>
            </a:pPr>
            <a:r>
              <a:rPr lang="en-IN" altLang="en-US" sz="1600" b="1" dirty="0"/>
              <a:t>Database</a:t>
            </a:r>
            <a:endParaRPr lang="en-US" sz="1600" b="1" dirty="0"/>
          </a:p>
          <a:p>
            <a:pPr eaLnBrk="1" hangingPunct="1">
              <a:buFont typeface="Wingdings" panose="05000000000000000000" pitchFamily="2" charset="2"/>
              <a:buChar char="Ø"/>
              <a:defRPr/>
            </a:pPr>
            <a:r>
              <a:rPr lang="en-IN" altLang="en-US" sz="1600" b="1" dirty="0"/>
              <a:t>Strengths</a:t>
            </a:r>
            <a:endParaRPr lang="en-US" sz="1600" b="1" dirty="0"/>
          </a:p>
          <a:p>
            <a:pPr eaLnBrk="1" hangingPunct="1">
              <a:buFont typeface="Wingdings" panose="05000000000000000000" pitchFamily="2" charset="2"/>
              <a:buChar char="Ø"/>
              <a:defRPr/>
            </a:pPr>
            <a:r>
              <a:rPr lang="en-IN" altLang="en-US" sz="1600" b="1" dirty="0"/>
              <a:t>Limitations</a:t>
            </a:r>
            <a:endParaRPr lang="en-US" sz="1600" b="1" dirty="0"/>
          </a:p>
          <a:p>
            <a:pPr eaLnBrk="1" hangingPunct="1">
              <a:buFont typeface="Wingdings" panose="05000000000000000000" pitchFamily="2" charset="2"/>
              <a:buChar char="Ø"/>
              <a:defRPr/>
            </a:pPr>
            <a:r>
              <a:rPr lang="en-IN" altLang="en-US" sz="1600" b="1" dirty="0"/>
              <a:t>Future scope</a:t>
            </a:r>
            <a:endParaRPr lang="en-US" sz="1600" b="1" dirty="0"/>
          </a:p>
          <a:p>
            <a:pPr eaLnBrk="1" hangingPunct="1">
              <a:buFont typeface="Wingdings" panose="05000000000000000000" pitchFamily="2" charset="2"/>
              <a:buChar char="Ø"/>
              <a:defRPr/>
            </a:pPr>
            <a:r>
              <a:rPr lang="en-IN" altLang="en-US" sz="1600" b="1" dirty="0"/>
              <a:t>Conclusion</a:t>
            </a:r>
            <a:endParaRPr lang="en-US" sz="1600" b="1" dirty="0"/>
          </a:p>
          <a:p>
            <a:pPr eaLnBrk="1" hangingPunct="1">
              <a:buFont typeface="Wingdings" panose="05000000000000000000" pitchFamily="2" charset="2"/>
              <a:buChar char="Ø"/>
              <a:defRPr/>
            </a:pPr>
            <a:r>
              <a:rPr lang="en-IN" altLang="en-US" sz="1600" b="1" dirty="0"/>
              <a:t>References</a:t>
            </a:r>
            <a:endParaRPr lang="en-US" sz="1600" b="1" dirty="0"/>
          </a:p>
          <a:p>
            <a:pPr marL="0" indent="0" eaLnBrk="1" hangingPunct="1">
              <a:buFont typeface="Arial" panose="020B0604020202020204" pitchFamily="34" charset="0"/>
              <a:buNone/>
              <a:defRPr/>
            </a:pPr>
            <a:endParaRPr lang="en-US" sz="1400" dirty="0"/>
          </a:p>
          <a:p>
            <a:pPr eaLnBrk="1" hangingPunct="1">
              <a:defRPr/>
            </a:pPr>
            <a:endParaRPr lang="en-US" sz="1800" dirty="0"/>
          </a:p>
          <a:p>
            <a:pPr eaLnBrk="1" hangingPunct="1">
              <a:defRPr/>
            </a:pPr>
            <a:endParaRPr lang="en-US" sz="2000" dirty="0"/>
          </a:p>
        </p:txBody>
      </p:sp>
      <p:sp>
        <p:nvSpPr>
          <p:cNvPr id="6148" name="Slide Number Placeholder 4">
            <a:extLst>
              <a:ext uri="{FF2B5EF4-FFF2-40B4-BE49-F238E27FC236}">
                <a16:creationId xmlns:a16="http://schemas.microsoft.com/office/drawing/2014/main" id="{2AB506E6-A668-60C3-9D90-4E12858DAD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C4C601-27F8-469C-B75F-5E2AF03E21FB}"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
        <p:nvSpPr>
          <p:cNvPr id="2" name="Date Placeholder 1">
            <a:extLst>
              <a:ext uri="{FF2B5EF4-FFF2-40B4-BE49-F238E27FC236}">
                <a16:creationId xmlns:a16="http://schemas.microsoft.com/office/drawing/2014/main" id="{B38ABDF9-5766-C0DB-86B0-FDBB191CBEC5}"/>
              </a:ext>
            </a:extLst>
          </p:cNvPr>
          <p:cNvSpPr>
            <a:spLocks noGrp="1"/>
          </p:cNvSpPr>
          <p:nvPr>
            <p:ph type="dt" sz="quarter" idx="10"/>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82C9D0D-689D-F8A1-A8CF-261395248B6B}"/>
              </a:ext>
            </a:extLst>
          </p:cNvPr>
          <p:cNvSpPr>
            <a:spLocks noGrp="1"/>
          </p:cNvSpPr>
          <p:nvPr>
            <p:ph type="title"/>
          </p:nvPr>
        </p:nvSpPr>
        <p:spPr>
          <a:xfrm>
            <a:off x="457200" y="382588"/>
            <a:ext cx="8229600" cy="857250"/>
          </a:xfrm>
        </p:spPr>
        <p:txBody>
          <a:bodyPr/>
          <a:lstStyle/>
          <a:p>
            <a:pPr eaLnBrk="1" hangingPunct="1">
              <a:defRPr/>
            </a:pPr>
            <a:r>
              <a:rPr lang="en-IN" sz="3200" b="1" dirty="0">
                <a:latin typeface="+mn-lt"/>
                <a:ea typeface="+mn-ea"/>
                <a:cs typeface="+mn-cs"/>
                <a:sym typeface="+mn-ea"/>
              </a:rPr>
              <a:t>Introduction to topic</a:t>
            </a:r>
            <a:endParaRPr lang="en-US" altLang="en-US" sz="3200" dirty="0"/>
          </a:p>
        </p:txBody>
      </p:sp>
      <p:sp>
        <p:nvSpPr>
          <p:cNvPr id="8195" name="Content Placeholder 2">
            <a:extLst>
              <a:ext uri="{FF2B5EF4-FFF2-40B4-BE49-F238E27FC236}">
                <a16:creationId xmlns:a16="http://schemas.microsoft.com/office/drawing/2014/main" id="{B8D52CBC-5DE7-BBB8-FB58-6CFE50714AB4}"/>
              </a:ext>
            </a:extLst>
          </p:cNvPr>
          <p:cNvSpPr>
            <a:spLocks noGrp="1"/>
          </p:cNvSpPr>
          <p:nvPr>
            <p:ph idx="1"/>
          </p:nvPr>
        </p:nvSpPr>
        <p:spPr>
          <a:xfrm>
            <a:off x="569913" y="1239838"/>
            <a:ext cx="8004175" cy="941387"/>
          </a:xfrm>
        </p:spPr>
        <p:txBody>
          <a:bodyPr/>
          <a:lstStyle/>
          <a:p>
            <a:pPr marL="0" indent="0" eaLnBrk="1" hangingPunct="1">
              <a:buFont typeface="Arial" panose="020B0604020202020204" pitchFamily="34" charset="0"/>
              <a:buNone/>
            </a:pPr>
            <a:r>
              <a:rPr lang="en-US" altLang="en-US" sz="1800">
                <a:solidFill>
                  <a:srgbClr val="000000"/>
                </a:solidFill>
                <a:latin typeface="Times New Roman" panose="02020603050405020304" pitchFamily="18" charset="0"/>
              </a:rPr>
              <a:t>In today’s rapidly evolving job market, both job seekers and employers face a daunting challenge - efficiently sifting through the vast sea of resumes to identify the ideal candidate or job opportunity. </a:t>
            </a:r>
            <a:endParaRPr lang="en-US" altLang="en-US" sz="1400" b="1" u="sng"/>
          </a:p>
          <a:p>
            <a:pPr marL="0" indent="0" eaLnBrk="1" hangingPunct="1">
              <a:buFont typeface="Arial" panose="020B0604020202020204" pitchFamily="34" charset="0"/>
              <a:buNone/>
            </a:pPr>
            <a:r>
              <a:rPr lang="en-US" altLang="en-US" sz="1800" b="1"/>
              <a:t>  Key features include</a:t>
            </a:r>
            <a:r>
              <a:rPr lang="en-US" altLang="en-US" sz="1200" b="1"/>
              <a:t> :-</a:t>
            </a:r>
            <a:endParaRPr lang="en-US" altLang="en-US" sz="1800" b="1"/>
          </a:p>
          <a:p>
            <a:pPr lvl="3"/>
            <a:r>
              <a:rPr lang="en-US" altLang="en-US" sz="200" b="1"/>
              <a:t>Role Selection</a:t>
            </a:r>
            <a:r>
              <a:rPr lang="en-US" altLang="en-US" sz="200"/>
              <a:t>: Users can register as either applicants or recruiters.</a:t>
            </a:r>
          </a:p>
          <a:p>
            <a:pPr marL="0" indent="0" eaLnBrk="1" hangingPunct="1">
              <a:buFont typeface="Arial" panose="020B0604020202020204" pitchFamily="34" charset="0"/>
              <a:buNone/>
            </a:pPr>
            <a:endParaRPr lang="en-US" altLang="en-US" sz="1200" b="1">
              <a:latin typeface="Times New Roman" panose="02020603050405020304" pitchFamily="18" charset="0"/>
              <a:cs typeface="Times New Roman" panose="02020603050405020304" pitchFamily="18" charset="0"/>
            </a:endParaRPr>
          </a:p>
        </p:txBody>
      </p:sp>
      <p:sp>
        <p:nvSpPr>
          <p:cNvPr id="8196" name="Slide Number Placeholder 4">
            <a:extLst>
              <a:ext uri="{FF2B5EF4-FFF2-40B4-BE49-F238E27FC236}">
                <a16:creationId xmlns:a16="http://schemas.microsoft.com/office/drawing/2014/main" id="{E3D372B9-0021-4D01-51C1-D883ACCDA4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231870-B835-453E-AA72-4C8CBA84A9FC}"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
        <p:nvSpPr>
          <p:cNvPr id="2" name="Date Placeholder 1">
            <a:extLst>
              <a:ext uri="{FF2B5EF4-FFF2-40B4-BE49-F238E27FC236}">
                <a16:creationId xmlns:a16="http://schemas.microsoft.com/office/drawing/2014/main" id="{36DF127E-E514-2517-F290-EB6D376F2F2E}"/>
              </a:ext>
            </a:extLst>
          </p:cNvPr>
          <p:cNvSpPr>
            <a:spLocks noGrp="1"/>
          </p:cNvSpPr>
          <p:nvPr>
            <p:ph type="dt" sz="quarter" idx="10"/>
          </p:nvPr>
        </p:nvSpPr>
        <p:spPr/>
        <p:txBody>
          <a:bodyPr/>
          <a:lstStyle/>
          <a:p>
            <a:pPr>
              <a:defRPr/>
            </a:pPr>
            <a:endParaRPr lang="en-US" dirty="0"/>
          </a:p>
        </p:txBody>
      </p:sp>
      <p:sp>
        <p:nvSpPr>
          <p:cNvPr id="4" name="TextBox 3">
            <a:extLst>
              <a:ext uri="{FF2B5EF4-FFF2-40B4-BE49-F238E27FC236}">
                <a16:creationId xmlns:a16="http://schemas.microsoft.com/office/drawing/2014/main" id="{A803B61F-8500-9079-5272-E8BC72BB7DA8}"/>
              </a:ext>
            </a:extLst>
          </p:cNvPr>
          <p:cNvSpPr txBox="1"/>
          <p:nvPr/>
        </p:nvSpPr>
        <p:spPr>
          <a:xfrm>
            <a:off x="457200" y="2427288"/>
            <a:ext cx="8129588" cy="2678112"/>
          </a:xfrm>
          <a:prstGeom prst="rect">
            <a:avLst/>
          </a:prstGeom>
          <a:noFill/>
        </p:spPr>
        <p:txBody>
          <a:bodyPr>
            <a:spAutoFit/>
          </a:bodyPr>
          <a:lstStyle/>
          <a:p>
            <a:pPr>
              <a:defRPr/>
            </a:pPr>
            <a:r>
              <a:rPr lang="en-IN"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To </a:t>
            </a:r>
            <a:r>
              <a:rPr lang="en-US" sz="1600" dirty="0">
                <a:solidFill>
                  <a:srgbClr val="000000"/>
                </a:solidFill>
                <a:latin typeface="Times New Roman" panose="02020603050405020304" pitchFamily="18" charset="0"/>
              </a:rPr>
              <a:t>provide a comprehensive understanding of resume parsing and the challenges associated with it in the modern job market. </a:t>
            </a:r>
          </a:p>
          <a:p>
            <a:pPr>
              <a:defRPr/>
            </a:pPr>
            <a:r>
              <a:rPr lang="en-US" sz="1600" dirty="0">
                <a:solidFill>
                  <a:srgbClr val="000000"/>
                </a:solidFill>
                <a:latin typeface="Times New Roman" panose="02020603050405020304" pitchFamily="18" charset="0"/>
              </a:rPr>
              <a:t>* To explore the principles and techniques of Java, and Decision Trees and their suitability for resume analysis. </a:t>
            </a:r>
          </a:p>
          <a:p>
            <a:pPr>
              <a:defRPr/>
            </a:pPr>
            <a:r>
              <a:rPr lang="en-US" sz="1600" dirty="0">
                <a:solidFill>
                  <a:srgbClr val="000000"/>
                </a:solidFill>
                <a:latin typeface="Times New Roman" panose="02020603050405020304" pitchFamily="18" charset="0"/>
              </a:rPr>
              <a:t>* To demonstrate the development of a practical application that parses and analyzes resumes using these technologies </a:t>
            </a:r>
          </a:p>
          <a:p>
            <a:pPr>
              <a:defRPr/>
            </a:pPr>
            <a:r>
              <a:rPr lang="en-US" sz="1600" dirty="0">
                <a:solidFill>
                  <a:srgbClr val="000000"/>
                </a:solidFill>
                <a:latin typeface="Times New Roman" panose="02020603050405020304" pitchFamily="18" charset="0"/>
              </a:rPr>
              <a:t>* scalability. To evaluate the performance of the system in terms of accuracy, efficiency, and </a:t>
            </a:r>
          </a:p>
          <a:p>
            <a:pPr>
              <a:defRPr/>
            </a:pPr>
            <a:endParaRPr lang="en-US" dirty="0">
              <a:solidFill>
                <a:srgbClr val="000000"/>
              </a:solidFill>
              <a:latin typeface="Times New Roman" panose="02020603050405020304" pitchFamily="18" charset="0"/>
            </a:endParaRPr>
          </a:p>
          <a:p>
            <a:pPr>
              <a:defRP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defRPr/>
            </a:pPr>
            <a:endParaRPr lang="en-US"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95DC70A-133B-020F-99EB-B532EA49E056}"/>
              </a:ext>
            </a:extLst>
          </p:cNvPr>
          <p:cNvSpPr>
            <a:spLocks noGrp="1"/>
          </p:cNvSpPr>
          <p:nvPr>
            <p:ph type="title"/>
          </p:nvPr>
        </p:nvSpPr>
        <p:spPr>
          <a:xfrm>
            <a:off x="457200" y="371475"/>
            <a:ext cx="8229600" cy="857250"/>
          </a:xfrm>
        </p:spPr>
        <p:txBody>
          <a:bodyPr/>
          <a:lstStyle/>
          <a:p>
            <a:pPr eaLnBrk="1" hangingPunct="1">
              <a:defRPr/>
            </a:pPr>
            <a:r>
              <a:rPr lang="en-IN" sz="3200" b="1" dirty="0">
                <a:latin typeface="+mn-lt"/>
                <a:ea typeface="+mn-ea"/>
                <a:cs typeface="+mn-cs"/>
                <a:sym typeface="+mn-ea"/>
              </a:rPr>
              <a:t>Hardware and software used</a:t>
            </a:r>
            <a:endParaRPr lang="en-US" altLang="en-US" sz="3200" b="1" dirty="0"/>
          </a:p>
        </p:txBody>
      </p:sp>
      <p:sp>
        <p:nvSpPr>
          <p:cNvPr id="5123" name="Content Placeholder 2">
            <a:extLst>
              <a:ext uri="{FF2B5EF4-FFF2-40B4-BE49-F238E27FC236}">
                <a16:creationId xmlns:a16="http://schemas.microsoft.com/office/drawing/2014/main" id="{79BD59F6-D8BC-5023-5347-3AE84CB179D8}"/>
              </a:ext>
            </a:extLst>
          </p:cNvPr>
          <p:cNvSpPr>
            <a:spLocks noGrp="1"/>
          </p:cNvSpPr>
          <p:nvPr>
            <p:ph idx="1"/>
          </p:nvPr>
        </p:nvSpPr>
        <p:spPr>
          <a:xfrm>
            <a:off x="468313" y="1419225"/>
            <a:ext cx="8064500" cy="3033713"/>
          </a:xfrm>
        </p:spPr>
        <p:txBody>
          <a:bodyPr/>
          <a:lstStyle/>
          <a:p>
            <a:pPr marL="0" indent="0">
              <a:buFont typeface="Arial" panose="020B0604020202020204" pitchFamily="34" charset="0"/>
              <a:buNone/>
              <a:defRPr/>
            </a:pPr>
            <a:r>
              <a:rPr lang="en-US" sz="1400" b="1" u="sng" dirty="0">
                <a:latin typeface="Times New Roman" panose="02020603050405020304" pitchFamily="18" charset="0"/>
                <a:cs typeface="Times New Roman" panose="02020603050405020304" pitchFamily="18" charset="0"/>
              </a:rPr>
              <a:t>System Required to Develop this Application</a:t>
            </a:r>
            <a:r>
              <a:rPr lang="en-IN" altLang="en-US" sz="1400" b="1" u="sng" dirty="0">
                <a:latin typeface="Times New Roman" panose="02020603050405020304" pitchFamily="18" charset="0"/>
                <a:cs typeface="Times New Roman" panose="02020603050405020304" pitchFamily="18" charset="0"/>
              </a:rPr>
              <a:t> -</a:t>
            </a:r>
            <a:endParaRPr lang="en-US" sz="1400" b="1" u="sng" dirty="0">
              <a:latin typeface="Times New Roman" panose="02020603050405020304" pitchFamily="18" charset="0"/>
              <a:cs typeface="Times New Roman" panose="02020603050405020304" pitchFamily="18" charset="0"/>
            </a:endParaRPr>
          </a:p>
          <a:p>
            <a:pPr>
              <a:defRPr/>
            </a:pPr>
            <a:r>
              <a:rPr lang="en-US" sz="1400" dirty="0">
                <a:latin typeface="Times New Roman" panose="02020603050405020304" pitchFamily="18" charset="0"/>
                <a:cs typeface="Times New Roman" panose="02020603050405020304" pitchFamily="18" charset="0"/>
              </a:rPr>
              <a:t>We are using eclipse and </a:t>
            </a:r>
            <a:r>
              <a:rPr lang="en-US" sz="1400" dirty="0" err="1">
                <a:latin typeface="Times New Roman" panose="02020603050405020304" pitchFamily="18" charset="0"/>
                <a:cs typeface="Times New Roman" panose="02020603050405020304" pitchFamily="18" charset="0"/>
              </a:rPr>
              <a:t>neatbean</a:t>
            </a:r>
            <a:r>
              <a:rPr lang="en-US" sz="1400" dirty="0">
                <a:latin typeface="Times New Roman" panose="02020603050405020304" pitchFamily="18" charset="0"/>
                <a:cs typeface="Times New Roman" panose="02020603050405020304" pitchFamily="18" charset="0"/>
              </a:rPr>
              <a:t> to develop this application and </a:t>
            </a:r>
          </a:p>
          <a:p>
            <a:pPr>
              <a:defRPr/>
            </a:pPr>
            <a:r>
              <a:rPr lang="en-US" sz="1400" dirty="0">
                <a:latin typeface="Times New Roman" panose="02020603050405020304" pitchFamily="18" charset="0"/>
                <a:cs typeface="Times New Roman" panose="02020603050405020304" pitchFamily="18" charset="0"/>
              </a:rPr>
              <a:t>developing this project on Windows 11 Operating System.</a:t>
            </a:r>
          </a:p>
          <a:p>
            <a:pPr>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1400" b="1" u="sng" dirty="0">
                <a:latin typeface="Times New Roman" panose="02020603050405020304" pitchFamily="18" charset="0"/>
                <a:cs typeface="Times New Roman" panose="02020603050405020304" pitchFamily="18" charset="0"/>
              </a:rPr>
              <a:t>SYSTEM REQUIREMENT SPECIFICATION</a:t>
            </a:r>
            <a:r>
              <a:rPr lang="en-IN" altLang="en-US" sz="1400" b="1" u="sng" dirty="0">
                <a:latin typeface="Times New Roman" panose="02020603050405020304" pitchFamily="18" charset="0"/>
                <a:cs typeface="Times New Roman" panose="02020603050405020304" pitchFamily="18" charset="0"/>
              </a:rPr>
              <a:t> -</a:t>
            </a:r>
            <a:endParaRPr lang="en-US" sz="1400" b="1"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1400" b="1" dirty="0">
                <a:latin typeface="Times New Roman" panose="02020603050405020304" pitchFamily="18" charset="0"/>
                <a:cs typeface="Times New Roman" panose="02020603050405020304" pitchFamily="18" charset="0"/>
              </a:rPr>
              <a:t>Software Requirements</a:t>
            </a:r>
          </a:p>
          <a:p>
            <a:pPr>
              <a:defRPr/>
            </a:pPr>
            <a:r>
              <a:rPr lang="en-US" sz="1400" dirty="0">
                <a:latin typeface="Times New Roman" panose="02020603050405020304" pitchFamily="18" charset="0"/>
                <a:cs typeface="Times New Roman" panose="02020603050405020304" pitchFamily="18" charset="0"/>
              </a:rPr>
              <a:t>Operating System: Android 8.0 and above</a:t>
            </a:r>
          </a:p>
          <a:p>
            <a:pPr marL="0" indent="0">
              <a:buFont typeface="Arial" panose="020B0604020202020204" pitchFamily="34" charset="0"/>
              <a:buNone/>
              <a:defRPr/>
            </a:pPr>
            <a:r>
              <a:rPr lang="en-US" sz="1400" b="1" dirty="0">
                <a:latin typeface="Times New Roman" panose="02020603050405020304" pitchFamily="18" charset="0"/>
                <a:cs typeface="Times New Roman" panose="02020603050405020304" pitchFamily="18" charset="0"/>
              </a:rPr>
              <a:t>Hardware Requirements</a:t>
            </a:r>
          </a:p>
          <a:p>
            <a:pPr>
              <a:defRPr/>
            </a:pPr>
            <a:r>
              <a:rPr lang="en-US" sz="1400" dirty="0">
                <a:latin typeface="Times New Roman" panose="02020603050405020304" pitchFamily="18" charset="0"/>
                <a:cs typeface="Times New Roman" panose="02020603050405020304" pitchFamily="18" charset="0"/>
              </a:rPr>
              <a:t>Processor: 1.2Gz and above</a:t>
            </a:r>
          </a:p>
          <a:p>
            <a:pPr>
              <a:defRPr/>
            </a:pPr>
            <a:r>
              <a:rPr lang="en-US" sz="1400" dirty="0">
                <a:latin typeface="Times New Roman" panose="02020603050405020304" pitchFamily="18" charset="0"/>
                <a:cs typeface="Times New Roman" panose="02020603050405020304" pitchFamily="18" charset="0"/>
              </a:rPr>
              <a:t>RAM: 1 GB and above</a:t>
            </a:r>
          </a:p>
          <a:p>
            <a:pPr>
              <a:defRPr/>
            </a:pPr>
            <a:r>
              <a:rPr lang="en-US" sz="1400" dirty="0">
                <a:latin typeface="Times New Roman" panose="02020603050405020304" pitchFamily="18" charset="0"/>
                <a:cs typeface="Times New Roman" panose="02020603050405020304" pitchFamily="18" charset="0"/>
              </a:rPr>
              <a:t>Storage of System: 25 MB and above</a:t>
            </a:r>
          </a:p>
          <a:p>
            <a:pPr>
              <a:defRPr/>
            </a:pPr>
            <a:r>
              <a:rPr lang="en-US" sz="1400" dirty="0">
                <a:latin typeface="Times New Roman" panose="02020603050405020304" pitchFamily="18" charset="0"/>
                <a:cs typeface="Times New Roman" panose="02020603050405020304" pitchFamily="18" charset="0"/>
              </a:rPr>
              <a:t>1 GB Internal Storage and above</a:t>
            </a:r>
          </a:p>
        </p:txBody>
      </p:sp>
      <p:sp>
        <p:nvSpPr>
          <p:cNvPr id="9220" name="Slide Number Placeholder 2">
            <a:extLst>
              <a:ext uri="{FF2B5EF4-FFF2-40B4-BE49-F238E27FC236}">
                <a16:creationId xmlns:a16="http://schemas.microsoft.com/office/drawing/2014/main" id="{BF484E0E-369E-6B11-4BDC-508C1357FB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41FEE5-F6A7-4504-A21C-173B03C596A9}"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
        <p:nvSpPr>
          <p:cNvPr id="3" name="Date Placeholder 2">
            <a:extLst>
              <a:ext uri="{FF2B5EF4-FFF2-40B4-BE49-F238E27FC236}">
                <a16:creationId xmlns:a16="http://schemas.microsoft.com/office/drawing/2014/main" id="{3F930978-967B-9B06-1831-E10C11BF570C}"/>
              </a:ext>
            </a:extLst>
          </p:cNvPr>
          <p:cNvSpPr>
            <a:spLocks noGrp="1"/>
          </p:cNvSpPr>
          <p:nvPr>
            <p:ph type="dt" sz="quarter" idx="10"/>
          </p:nvPr>
        </p:nvSpPr>
        <p:spPr/>
        <p:txBody>
          <a:bodyPr/>
          <a:lstStyle/>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A7C1361-3493-DA94-EF4D-E6A5282FD153}"/>
              </a:ext>
            </a:extLst>
          </p:cNvPr>
          <p:cNvSpPr>
            <a:spLocks noGrp="1"/>
          </p:cNvSpPr>
          <p:nvPr>
            <p:ph type="title"/>
          </p:nvPr>
        </p:nvSpPr>
        <p:spPr>
          <a:xfrm>
            <a:off x="457200" y="382588"/>
            <a:ext cx="8229600" cy="857250"/>
          </a:xfrm>
        </p:spPr>
        <p:txBody>
          <a:bodyPr/>
          <a:lstStyle/>
          <a:p>
            <a:pPr eaLnBrk="1" hangingPunct="1"/>
            <a:r>
              <a:rPr lang="en-US" altLang="en-US" sz="3200" b="1">
                <a:sym typeface="+mn-ea"/>
              </a:rPr>
              <a:t>Data </a:t>
            </a:r>
            <a:r>
              <a:rPr lang="en-IN" altLang="en-US" sz="3200" b="1">
                <a:sym typeface="+mn-ea"/>
              </a:rPr>
              <a:t>f</a:t>
            </a:r>
            <a:r>
              <a:rPr lang="en-US" altLang="en-US" sz="3200" b="1">
                <a:sym typeface="+mn-ea"/>
              </a:rPr>
              <a:t>low </a:t>
            </a:r>
            <a:r>
              <a:rPr lang="en-IN" altLang="en-US" sz="3200" b="1">
                <a:sym typeface="+mn-ea"/>
              </a:rPr>
              <a:t>d</a:t>
            </a:r>
            <a:r>
              <a:rPr lang="en-US" altLang="en-US" sz="3200" b="1">
                <a:sym typeface="+mn-ea"/>
              </a:rPr>
              <a:t>iagram</a:t>
            </a:r>
            <a:endParaRPr lang="en-US" altLang="en-US" sz="3200"/>
          </a:p>
        </p:txBody>
      </p:sp>
      <p:sp>
        <p:nvSpPr>
          <p:cNvPr id="10243" name="Slide Number Placeholder 3">
            <a:extLst>
              <a:ext uri="{FF2B5EF4-FFF2-40B4-BE49-F238E27FC236}">
                <a16:creationId xmlns:a16="http://schemas.microsoft.com/office/drawing/2014/main" id="{7D31624C-196B-BCD5-88CB-436ED8A6A1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27E6EB-1995-46F1-8B5C-CEE8472BE0AD}"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5DDA341E-B106-EAB7-099E-4C975822419E}"/>
              </a:ext>
            </a:extLst>
          </p:cNvPr>
          <p:cNvSpPr>
            <a:spLocks noGrp="1"/>
          </p:cNvSpPr>
          <p:nvPr>
            <p:ph type="dt" sz="quarter" idx="10"/>
          </p:nvPr>
        </p:nvSpPr>
        <p:spPr/>
        <p:txBody>
          <a:bodyPr/>
          <a:lstStyle/>
          <a:p>
            <a:pPr>
              <a:defRPr/>
            </a:pPr>
            <a:endParaRPr lang="en-US" dirty="0"/>
          </a:p>
        </p:txBody>
      </p:sp>
      <p:pic>
        <p:nvPicPr>
          <p:cNvPr id="5" name="Content Placeholder 4">
            <a:extLst>
              <a:ext uri="{FF2B5EF4-FFF2-40B4-BE49-F238E27FC236}">
                <a16:creationId xmlns:a16="http://schemas.microsoft.com/office/drawing/2014/main" id="{E561CE3A-CFF6-D9B8-8CBF-D22C02951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 y="1481137"/>
            <a:ext cx="8153400" cy="27717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8E9C0B2-3411-644B-C16A-9D3384F07E28}"/>
              </a:ext>
            </a:extLst>
          </p:cNvPr>
          <p:cNvSpPr>
            <a:spLocks noGrp="1"/>
          </p:cNvSpPr>
          <p:nvPr>
            <p:ph type="title"/>
          </p:nvPr>
        </p:nvSpPr>
        <p:spPr>
          <a:xfrm>
            <a:off x="457200" y="382588"/>
            <a:ext cx="8229600" cy="857250"/>
          </a:xfrm>
        </p:spPr>
        <p:txBody>
          <a:bodyPr/>
          <a:lstStyle/>
          <a:p>
            <a:pPr eaLnBrk="1" hangingPunct="1">
              <a:defRPr/>
            </a:pPr>
            <a:r>
              <a:rPr lang="en-IN" sz="3200" b="1" dirty="0">
                <a:latin typeface="+mn-lt"/>
                <a:ea typeface="+mn-ea"/>
                <a:cs typeface="+mn-cs"/>
                <a:sym typeface="+mn-ea"/>
              </a:rPr>
              <a:t>Use case diagram</a:t>
            </a:r>
            <a:endParaRPr lang="en-US" altLang="en-US" sz="3200" dirty="0"/>
          </a:p>
        </p:txBody>
      </p:sp>
      <p:sp>
        <p:nvSpPr>
          <p:cNvPr id="11267" name="Slide Number Placeholder 3">
            <a:extLst>
              <a:ext uri="{FF2B5EF4-FFF2-40B4-BE49-F238E27FC236}">
                <a16:creationId xmlns:a16="http://schemas.microsoft.com/office/drawing/2014/main" id="{7E8A58E0-E17A-D634-5E33-3D0675F7F5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C37220-8355-454D-ABDD-11251CF320DF}"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D10497CB-23C6-CCAA-19B3-9E1CA7AD7CFE}"/>
              </a:ext>
            </a:extLst>
          </p:cNvPr>
          <p:cNvSpPr>
            <a:spLocks noGrp="1"/>
          </p:cNvSpPr>
          <p:nvPr>
            <p:ph type="dt" sz="quarter" idx="10"/>
          </p:nvPr>
        </p:nvSpPr>
        <p:spPr/>
        <p:txBody>
          <a:bodyPr/>
          <a:lstStyle/>
          <a:p>
            <a:pPr>
              <a:defRPr/>
            </a:pPr>
            <a:endParaRPr lang="en-US" dirty="0"/>
          </a:p>
        </p:txBody>
      </p:sp>
      <p:pic>
        <p:nvPicPr>
          <p:cNvPr id="5" name="Content Placeholder 4">
            <a:extLst>
              <a:ext uri="{FF2B5EF4-FFF2-40B4-BE49-F238E27FC236}">
                <a16:creationId xmlns:a16="http://schemas.microsoft.com/office/drawing/2014/main" id="{C51DD81E-0008-B75F-D679-B5C6CBB8D1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0497" y="1343025"/>
            <a:ext cx="5463006" cy="304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A028542-7891-A01A-7D52-1E375BC0780E}"/>
              </a:ext>
            </a:extLst>
          </p:cNvPr>
          <p:cNvSpPr>
            <a:spLocks noGrp="1"/>
          </p:cNvSpPr>
          <p:nvPr>
            <p:ph type="title"/>
          </p:nvPr>
        </p:nvSpPr>
        <p:spPr>
          <a:xfrm>
            <a:off x="457200" y="382588"/>
            <a:ext cx="8229600" cy="1036637"/>
          </a:xfrm>
        </p:spPr>
        <p:txBody>
          <a:bodyPr/>
          <a:lstStyle/>
          <a:p>
            <a:pPr eaLnBrk="1" hangingPunct="1"/>
            <a:r>
              <a:rPr lang="en-US" altLang="en-US" sz="3200" b="1"/>
              <a:t>Sequence </a:t>
            </a:r>
            <a:r>
              <a:rPr lang="en-IN" altLang="en-US" sz="3200" b="1"/>
              <a:t>d</a:t>
            </a:r>
            <a:r>
              <a:rPr lang="en-US" altLang="en-US" sz="3200" b="1"/>
              <a:t>iagram</a:t>
            </a:r>
            <a:endParaRPr lang="en-US" altLang="en-US" sz="3200"/>
          </a:p>
        </p:txBody>
      </p:sp>
      <p:sp>
        <p:nvSpPr>
          <p:cNvPr id="13315" name="Slide Number Placeholder 3">
            <a:extLst>
              <a:ext uri="{FF2B5EF4-FFF2-40B4-BE49-F238E27FC236}">
                <a16:creationId xmlns:a16="http://schemas.microsoft.com/office/drawing/2014/main" id="{5EB6AFF3-D859-6A1F-161B-C4498D82AD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F46E26-F94B-4F66-AB51-04764BB21B31}"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D0BBED1D-E2F3-D9B1-2234-58C2F87709A7}"/>
              </a:ext>
            </a:extLst>
          </p:cNvPr>
          <p:cNvSpPr>
            <a:spLocks noGrp="1"/>
          </p:cNvSpPr>
          <p:nvPr>
            <p:ph type="dt" sz="quarter" idx="10"/>
          </p:nvPr>
        </p:nvSpPr>
        <p:spPr/>
        <p:txBody>
          <a:bodyPr/>
          <a:lstStyle/>
          <a:p>
            <a:pPr>
              <a:defRPr/>
            </a:pPr>
            <a:fld id="{C0FBDA82-DD52-4DA4-9DE2-9801C16AFC1A}" type="datetime1">
              <a:rPr lang="en-US"/>
              <a:pPr>
                <a:defRPr/>
              </a:pPr>
              <a:t>3/22/2025</a:t>
            </a:fld>
            <a:endParaRPr lang="en-US"/>
          </a:p>
        </p:txBody>
      </p:sp>
      <p:pic>
        <p:nvPicPr>
          <p:cNvPr id="5" name="Content Placeholder 4">
            <a:extLst>
              <a:ext uri="{FF2B5EF4-FFF2-40B4-BE49-F238E27FC236}">
                <a16:creationId xmlns:a16="http://schemas.microsoft.com/office/drawing/2014/main" id="{24FFFA14-CA23-7534-C980-8B1C620F2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1481137"/>
            <a:ext cx="5848350" cy="27717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0B804FF-83DA-B02F-A571-A6548640840C}"/>
              </a:ext>
            </a:extLst>
          </p:cNvPr>
          <p:cNvSpPr>
            <a:spLocks noGrp="1"/>
          </p:cNvSpPr>
          <p:nvPr>
            <p:ph type="title"/>
          </p:nvPr>
        </p:nvSpPr>
        <p:spPr>
          <a:xfrm>
            <a:off x="457200" y="434975"/>
            <a:ext cx="8229600" cy="857250"/>
          </a:xfrm>
        </p:spPr>
        <p:txBody>
          <a:bodyPr/>
          <a:lstStyle/>
          <a:p>
            <a:pPr eaLnBrk="1" hangingPunct="1">
              <a:defRPr/>
            </a:pPr>
            <a:r>
              <a:rPr lang="en-IN" sz="3200" b="1" dirty="0">
                <a:latin typeface="+mn-lt"/>
                <a:ea typeface="+mn-ea"/>
                <a:cs typeface="+mn-cs"/>
                <a:sym typeface="+mn-ea"/>
              </a:rPr>
              <a:t>Class diagram</a:t>
            </a:r>
            <a:endParaRPr lang="en-US" altLang="en-US" sz="3200" dirty="0"/>
          </a:p>
        </p:txBody>
      </p:sp>
      <p:sp>
        <p:nvSpPr>
          <p:cNvPr id="14339" name="Slide Number Placeholder 2">
            <a:extLst>
              <a:ext uri="{FF2B5EF4-FFF2-40B4-BE49-F238E27FC236}">
                <a16:creationId xmlns:a16="http://schemas.microsoft.com/office/drawing/2014/main" id="{11F3DB47-C041-5E23-66CC-BA83CE6A2E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F19AF9-7F0F-46D7-A307-E83FF50543BC}"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
        <p:nvSpPr>
          <p:cNvPr id="3" name="Date Placeholder 2">
            <a:extLst>
              <a:ext uri="{FF2B5EF4-FFF2-40B4-BE49-F238E27FC236}">
                <a16:creationId xmlns:a16="http://schemas.microsoft.com/office/drawing/2014/main" id="{CCE5C3A0-7C5C-01CC-7542-819E26E343D4}"/>
              </a:ext>
            </a:extLst>
          </p:cNvPr>
          <p:cNvSpPr>
            <a:spLocks noGrp="1"/>
          </p:cNvSpPr>
          <p:nvPr>
            <p:ph type="dt" sz="quarter" idx="10"/>
          </p:nvPr>
        </p:nvSpPr>
        <p:spPr/>
        <p:txBody>
          <a:bodyPr/>
          <a:lstStyle/>
          <a:p>
            <a:pPr>
              <a:defRPr/>
            </a:pPr>
            <a:endParaRPr lang="en-US" dirty="0"/>
          </a:p>
        </p:txBody>
      </p:sp>
      <p:pic>
        <p:nvPicPr>
          <p:cNvPr id="14341" name="Content Placeholder 4">
            <a:extLst>
              <a:ext uri="{FF2B5EF4-FFF2-40B4-BE49-F238E27FC236}">
                <a16:creationId xmlns:a16="http://schemas.microsoft.com/office/drawing/2014/main" id="{26C08E8E-9E4B-83BE-A194-400B1F880B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131888"/>
            <a:ext cx="7129462" cy="33210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00CC0F8-FA25-62FD-6D5B-4914473FA3C8}"/>
              </a:ext>
            </a:extLst>
          </p:cNvPr>
          <p:cNvSpPr>
            <a:spLocks noGrp="1"/>
          </p:cNvSpPr>
          <p:nvPr>
            <p:ph type="title"/>
          </p:nvPr>
        </p:nvSpPr>
        <p:spPr>
          <a:xfrm>
            <a:off x="457200" y="274638"/>
            <a:ext cx="8229600" cy="857250"/>
          </a:xfrm>
        </p:spPr>
        <p:txBody>
          <a:bodyPr/>
          <a:lstStyle/>
          <a:p>
            <a:pPr eaLnBrk="1" hangingPunct="1">
              <a:defRPr/>
            </a:pPr>
            <a:r>
              <a:rPr lang="en-US" sz="3200" b="1" dirty="0">
                <a:latin typeface="+mn-lt"/>
                <a:ea typeface="+mn-ea"/>
                <a:cs typeface="+mn-cs"/>
                <a:sym typeface="+mn-ea"/>
              </a:rPr>
              <a:t>Screen</a:t>
            </a:r>
            <a:r>
              <a:rPr lang="en-IN" altLang="en-US" sz="3200" b="1" dirty="0">
                <a:latin typeface="+mn-lt"/>
                <a:ea typeface="+mn-ea"/>
                <a:cs typeface="+mn-cs"/>
                <a:sym typeface="+mn-ea"/>
              </a:rPr>
              <a:t>s</a:t>
            </a:r>
            <a:r>
              <a:rPr lang="en-US" sz="3200" b="1" dirty="0">
                <a:latin typeface="+mn-lt"/>
                <a:ea typeface="+mn-ea"/>
                <a:cs typeface="+mn-cs"/>
                <a:sym typeface="+mn-ea"/>
              </a:rPr>
              <a:t>hots</a:t>
            </a:r>
            <a:r>
              <a:rPr lang="en-US" altLang="en-US" sz="3200" dirty="0"/>
              <a:t> </a:t>
            </a:r>
          </a:p>
        </p:txBody>
      </p:sp>
      <p:sp>
        <p:nvSpPr>
          <p:cNvPr id="15363" name="Slide Number Placeholder 2">
            <a:extLst>
              <a:ext uri="{FF2B5EF4-FFF2-40B4-BE49-F238E27FC236}">
                <a16:creationId xmlns:a16="http://schemas.microsoft.com/office/drawing/2014/main" id="{DC6BD02D-AD43-789D-13BA-D02105C1A9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74C433-BCA4-4C61-802A-04DBBFEF4411}"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
        <p:nvSpPr>
          <p:cNvPr id="3" name="Date Placeholder 2">
            <a:extLst>
              <a:ext uri="{FF2B5EF4-FFF2-40B4-BE49-F238E27FC236}">
                <a16:creationId xmlns:a16="http://schemas.microsoft.com/office/drawing/2014/main" id="{2746576F-F6FF-0808-5C2C-AB8592173C0A}"/>
              </a:ext>
            </a:extLst>
          </p:cNvPr>
          <p:cNvSpPr>
            <a:spLocks noGrp="1"/>
          </p:cNvSpPr>
          <p:nvPr>
            <p:ph type="dt" sz="quarter" idx="10"/>
          </p:nvPr>
        </p:nvSpPr>
        <p:spPr/>
        <p:txBody>
          <a:bodyPr/>
          <a:lstStyle/>
          <a:p>
            <a:pPr>
              <a:defRPr/>
            </a:pPr>
            <a:endParaRPr lang="en-US" dirty="0"/>
          </a:p>
        </p:txBody>
      </p:sp>
      <p:pic>
        <p:nvPicPr>
          <p:cNvPr id="15365" name="Content Placeholder 4">
            <a:extLst>
              <a:ext uri="{FF2B5EF4-FFF2-40B4-BE49-F238E27FC236}">
                <a16:creationId xmlns:a16="http://schemas.microsoft.com/office/drawing/2014/main" id="{90579765-4EF1-916E-FBFA-342B98D411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6025" y="987425"/>
            <a:ext cx="6442075" cy="3332163"/>
          </a:xfrm>
        </p:spPr>
      </p:pic>
    </p:spTree>
  </p:cSld>
  <p:clrMapOvr>
    <a:masterClrMapping/>
  </p:clrMapOvr>
</p:sld>
</file>

<file path=ppt/theme/theme1.xml><?xml version="1.0" encoding="utf-8"?>
<a:theme xmlns:a="http://schemas.openxmlformats.org/drawingml/2006/main" name="SSB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645</TotalTime>
  <Words>767</Words>
  <Application>Microsoft Office PowerPoint</Application>
  <PresentationFormat>On-screen Show (16:9)</PresentationFormat>
  <Paragraphs>106</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Wingdings</vt:lpstr>
      <vt:lpstr>Work Sans</vt:lpstr>
      <vt:lpstr>SSBT</vt:lpstr>
      <vt:lpstr>  RESUME PARSING AND ANALYSIS USING JAVA PROGRAMMING</vt:lpstr>
      <vt:lpstr>Index</vt:lpstr>
      <vt:lpstr>Introduction to topic</vt:lpstr>
      <vt:lpstr>Hardware and software used</vt:lpstr>
      <vt:lpstr>Data flow diagram</vt:lpstr>
      <vt:lpstr>Use case diagram</vt:lpstr>
      <vt:lpstr>Sequence diagram</vt:lpstr>
      <vt:lpstr>Class diagram</vt:lpstr>
      <vt:lpstr>Screenshots </vt:lpstr>
      <vt:lpstr>Screenshots </vt:lpstr>
      <vt:lpstr>Screenshots </vt:lpstr>
      <vt:lpstr>Database</vt:lpstr>
      <vt:lpstr>Strengths</vt:lpstr>
      <vt:lpstr>Limitations</vt:lpstr>
      <vt:lpstr>Fucture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Your Internship Project</dc:title>
  <dc:creator>Lenovo</dc:creator>
  <cp:lastModifiedBy>Mahi Patil</cp:lastModifiedBy>
  <cp:revision>105</cp:revision>
  <dcterms:created xsi:type="dcterms:W3CDTF">2023-06-17T08:47:52Z</dcterms:created>
  <dcterms:modified xsi:type="dcterms:W3CDTF">2025-03-22T06:26:40Z</dcterms:modified>
</cp:coreProperties>
</file>