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2"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f6fbd924b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f6fbd924b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f6fbd924b7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f6fbd924b7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f6fbd924b7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f6fbd924b7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f7141103d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f7141103d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f7141103d2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f7141103d2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f7141103d2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f7141103d2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f7141103d2_1_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f7141103d2_1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f7141103d2_1_1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f7141103d2_1_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f7141103d2_1_1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f7141103d2_1_1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AUTOLAYOUT">
    <p:bg>
      <p:bgPr>
        <a:solidFill>
          <a:srgbClr val="FFFFFF"/>
        </a:solidFill>
      </p:bgPr>
    </p:bg>
    <p:spTree>
      <p:nvGrpSpPr>
        <p:cNvPr id="50" name="Shape 50"/>
        <p:cNvGrpSpPr/>
        <p:nvPr/>
      </p:nvGrpSpPr>
      <p:grpSpPr>
        <a:xfrm>
          <a:off x="0" y="0"/>
          <a:ext cx="0" cy="0"/>
          <a:chOff x="0" y="0"/>
          <a:chExt cx="0" cy="0"/>
        </a:xfrm>
      </p:grpSpPr>
      <p:sp>
        <p:nvSpPr>
          <p:cNvPr id="51" name="Google Shape;51;p13"/>
          <p:cNvSpPr/>
          <p:nvPr/>
        </p:nvSpPr>
        <p:spPr>
          <a:xfrm>
            <a:off x="0" y="0"/>
            <a:ext cx="91440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3"/>
          <p:cNvSpPr/>
          <p:nvPr/>
        </p:nvSpPr>
        <p:spPr>
          <a:xfrm>
            <a:off x="0" y="0"/>
            <a:ext cx="3585000" cy="5143500"/>
          </a:xfrm>
          <a:prstGeom prst="rect">
            <a:avLst/>
          </a:prstGeom>
          <a:solidFill>
            <a:srgbClr val="21212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13"/>
          <p:cNvSpPr/>
          <p:nvPr/>
        </p:nvSpPr>
        <p:spPr>
          <a:xfrm>
            <a:off x="4108825" y="636500"/>
            <a:ext cx="1944900" cy="57900"/>
          </a:xfrm>
          <a:prstGeom prst="rect">
            <a:avLst/>
          </a:pr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3"/>
          <p:cNvSpPr/>
          <p:nvPr/>
        </p:nvSpPr>
        <p:spPr>
          <a:xfrm>
            <a:off x="388425" y="636500"/>
            <a:ext cx="2789700" cy="57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3"/>
          <p:cNvSpPr txBox="1"/>
          <p:nvPr>
            <p:ph type="title"/>
          </p:nvPr>
        </p:nvSpPr>
        <p:spPr>
          <a:xfrm>
            <a:off x="308775" y="770525"/>
            <a:ext cx="2866800" cy="3753600"/>
          </a:xfrm>
          <a:prstGeom prst="rect">
            <a:avLst/>
          </a:prstGeom>
          <a:noFill/>
        </p:spPr>
        <p:txBody>
          <a:bodyPr anchorCtr="0" anchor="t" bIns="91425" lIns="91425" spcFirstLastPara="1" rIns="91425" wrap="square" tIns="91425">
            <a:normAutofit/>
          </a:bodyPr>
          <a:lstStyle>
            <a:lvl1pPr lvl="0" rtl="0" algn="l">
              <a:lnSpc>
                <a:spcPct val="100000"/>
              </a:lnSpc>
              <a:spcBef>
                <a:spcPts val="0"/>
              </a:spcBef>
              <a:spcAft>
                <a:spcPts val="0"/>
              </a:spcAft>
              <a:buClr>
                <a:srgbClr val="FFFFFF"/>
              </a:buClr>
              <a:buSzPts val="2800"/>
              <a:buNone/>
              <a:defRPr b="1" sz="2800">
                <a:solidFill>
                  <a:srgbClr val="FFFFFF"/>
                </a:solidFill>
              </a:defRPr>
            </a:lvl1pPr>
            <a:lvl2pPr lvl="1" rtl="0" algn="l">
              <a:lnSpc>
                <a:spcPct val="100000"/>
              </a:lnSpc>
              <a:spcBef>
                <a:spcPts val="0"/>
              </a:spcBef>
              <a:spcAft>
                <a:spcPts val="0"/>
              </a:spcAft>
              <a:buClr>
                <a:srgbClr val="FFFFFF"/>
              </a:buClr>
              <a:buSzPts val="2800"/>
              <a:buNone/>
              <a:defRPr b="1" sz="2800">
                <a:solidFill>
                  <a:srgbClr val="FFFFFF"/>
                </a:solidFill>
              </a:defRPr>
            </a:lvl2pPr>
            <a:lvl3pPr lvl="2" rtl="0" algn="l">
              <a:lnSpc>
                <a:spcPct val="100000"/>
              </a:lnSpc>
              <a:spcBef>
                <a:spcPts val="0"/>
              </a:spcBef>
              <a:spcAft>
                <a:spcPts val="0"/>
              </a:spcAft>
              <a:buClr>
                <a:srgbClr val="FFFFFF"/>
              </a:buClr>
              <a:buSzPts val="2800"/>
              <a:buNone/>
              <a:defRPr b="1" sz="2800">
                <a:solidFill>
                  <a:srgbClr val="FFFFFF"/>
                </a:solidFill>
              </a:defRPr>
            </a:lvl3pPr>
            <a:lvl4pPr lvl="3" rtl="0" algn="l">
              <a:lnSpc>
                <a:spcPct val="100000"/>
              </a:lnSpc>
              <a:spcBef>
                <a:spcPts val="0"/>
              </a:spcBef>
              <a:spcAft>
                <a:spcPts val="0"/>
              </a:spcAft>
              <a:buClr>
                <a:srgbClr val="FFFFFF"/>
              </a:buClr>
              <a:buSzPts val="2800"/>
              <a:buNone/>
              <a:defRPr b="1" sz="2800">
                <a:solidFill>
                  <a:srgbClr val="FFFFFF"/>
                </a:solidFill>
              </a:defRPr>
            </a:lvl4pPr>
            <a:lvl5pPr lvl="4" rtl="0" algn="l">
              <a:lnSpc>
                <a:spcPct val="100000"/>
              </a:lnSpc>
              <a:spcBef>
                <a:spcPts val="0"/>
              </a:spcBef>
              <a:spcAft>
                <a:spcPts val="0"/>
              </a:spcAft>
              <a:buClr>
                <a:srgbClr val="FFFFFF"/>
              </a:buClr>
              <a:buSzPts val="2800"/>
              <a:buNone/>
              <a:defRPr b="1" sz="2800">
                <a:solidFill>
                  <a:srgbClr val="FFFFFF"/>
                </a:solidFill>
              </a:defRPr>
            </a:lvl5pPr>
            <a:lvl6pPr lvl="5" rtl="0" algn="l">
              <a:lnSpc>
                <a:spcPct val="100000"/>
              </a:lnSpc>
              <a:spcBef>
                <a:spcPts val="0"/>
              </a:spcBef>
              <a:spcAft>
                <a:spcPts val="0"/>
              </a:spcAft>
              <a:buClr>
                <a:srgbClr val="FFFFFF"/>
              </a:buClr>
              <a:buSzPts val="2800"/>
              <a:buNone/>
              <a:defRPr b="1" sz="2800">
                <a:solidFill>
                  <a:srgbClr val="FFFFFF"/>
                </a:solidFill>
              </a:defRPr>
            </a:lvl6pPr>
            <a:lvl7pPr lvl="6" rtl="0" algn="l">
              <a:lnSpc>
                <a:spcPct val="100000"/>
              </a:lnSpc>
              <a:spcBef>
                <a:spcPts val="0"/>
              </a:spcBef>
              <a:spcAft>
                <a:spcPts val="0"/>
              </a:spcAft>
              <a:buClr>
                <a:srgbClr val="FFFFFF"/>
              </a:buClr>
              <a:buSzPts val="2800"/>
              <a:buNone/>
              <a:defRPr b="1" sz="2800">
                <a:solidFill>
                  <a:srgbClr val="FFFFFF"/>
                </a:solidFill>
              </a:defRPr>
            </a:lvl7pPr>
            <a:lvl8pPr lvl="7" rtl="0" algn="l">
              <a:lnSpc>
                <a:spcPct val="100000"/>
              </a:lnSpc>
              <a:spcBef>
                <a:spcPts val="0"/>
              </a:spcBef>
              <a:spcAft>
                <a:spcPts val="0"/>
              </a:spcAft>
              <a:buClr>
                <a:srgbClr val="FFFFFF"/>
              </a:buClr>
              <a:buSzPts val="2800"/>
              <a:buNone/>
              <a:defRPr b="1" sz="2800">
                <a:solidFill>
                  <a:srgbClr val="FFFFFF"/>
                </a:solidFill>
              </a:defRPr>
            </a:lvl8pPr>
            <a:lvl9pPr lvl="8" rtl="0" algn="l">
              <a:lnSpc>
                <a:spcPct val="100000"/>
              </a:lnSpc>
              <a:spcBef>
                <a:spcPts val="0"/>
              </a:spcBef>
              <a:spcAft>
                <a:spcPts val="0"/>
              </a:spcAft>
              <a:buClr>
                <a:srgbClr val="FFFFFF"/>
              </a:buClr>
              <a:buSzPts val="2800"/>
              <a:buNone/>
              <a:defRPr b="1" sz="2800">
                <a:solidFill>
                  <a:srgbClr val="FFFFFF"/>
                </a:solidFill>
              </a:defRPr>
            </a:lvl9pPr>
          </a:lstStyle>
          <a:p/>
        </p:txBody>
      </p:sp>
      <p:sp>
        <p:nvSpPr>
          <p:cNvPr id="56" name="Google Shape;56;p13"/>
          <p:cNvSpPr txBox="1"/>
          <p:nvPr>
            <p:ph idx="1" type="body"/>
          </p:nvPr>
        </p:nvSpPr>
        <p:spPr>
          <a:xfrm>
            <a:off x="4022850" y="770525"/>
            <a:ext cx="4919400" cy="3811800"/>
          </a:xfrm>
          <a:prstGeom prst="rect">
            <a:avLst/>
          </a:prstGeom>
          <a:noFill/>
        </p:spPr>
        <p:txBody>
          <a:bodyPr anchorCtr="0" anchor="t" bIns="91425" lIns="91425" spcFirstLastPara="1" rIns="91425" wrap="square" tIns="91425">
            <a:normAutofit/>
          </a:bodyPr>
          <a:lstStyle>
            <a:lvl1pPr indent="-317500" lvl="0" marL="457200" rtl="0" algn="l">
              <a:lnSpc>
                <a:spcPct val="115000"/>
              </a:lnSpc>
              <a:spcBef>
                <a:spcPts val="0"/>
              </a:spcBef>
              <a:spcAft>
                <a:spcPts val="0"/>
              </a:spcAft>
              <a:buClr>
                <a:srgbClr val="434343"/>
              </a:buClr>
              <a:buSzPts val="1400"/>
              <a:buChar char="●"/>
              <a:defRPr sz="1400">
                <a:solidFill>
                  <a:srgbClr val="434343"/>
                </a:solidFill>
              </a:defRPr>
            </a:lvl1pPr>
            <a:lvl2pPr indent="-304800" lvl="1" marL="914400" rtl="0" algn="l">
              <a:lnSpc>
                <a:spcPct val="115000"/>
              </a:lnSpc>
              <a:spcBef>
                <a:spcPts val="0"/>
              </a:spcBef>
              <a:spcAft>
                <a:spcPts val="0"/>
              </a:spcAft>
              <a:buClr>
                <a:srgbClr val="434343"/>
              </a:buClr>
              <a:buSzPts val="1200"/>
              <a:buChar char="○"/>
              <a:defRPr sz="1200">
                <a:solidFill>
                  <a:srgbClr val="434343"/>
                </a:solidFill>
              </a:defRPr>
            </a:lvl2pPr>
            <a:lvl3pPr indent="-304800" lvl="2" marL="1371600" rtl="0" algn="l">
              <a:lnSpc>
                <a:spcPct val="115000"/>
              </a:lnSpc>
              <a:spcBef>
                <a:spcPts val="0"/>
              </a:spcBef>
              <a:spcAft>
                <a:spcPts val="0"/>
              </a:spcAft>
              <a:buClr>
                <a:srgbClr val="434343"/>
              </a:buClr>
              <a:buSzPts val="1200"/>
              <a:buChar char="■"/>
              <a:defRPr sz="1200">
                <a:solidFill>
                  <a:srgbClr val="434343"/>
                </a:solidFill>
              </a:defRPr>
            </a:lvl3pPr>
            <a:lvl4pPr indent="-304800" lvl="3" marL="1828800" rtl="0" algn="l">
              <a:lnSpc>
                <a:spcPct val="115000"/>
              </a:lnSpc>
              <a:spcBef>
                <a:spcPts val="0"/>
              </a:spcBef>
              <a:spcAft>
                <a:spcPts val="0"/>
              </a:spcAft>
              <a:buClr>
                <a:srgbClr val="434343"/>
              </a:buClr>
              <a:buSzPts val="1200"/>
              <a:buChar char="●"/>
              <a:defRPr sz="1200">
                <a:solidFill>
                  <a:srgbClr val="434343"/>
                </a:solidFill>
              </a:defRPr>
            </a:lvl4pPr>
            <a:lvl5pPr indent="-304800" lvl="4" marL="2286000" rtl="0" algn="l">
              <a:lnSpc>
                <a:spcPct val="115000"/>
              </a:lnSpc>
              <a:spcBef>
                <a:spcPts val="0"/>
              </a:spcBef>
              <a:spcAft>
                <a:spcPts val="0"/>
              </a:spcAft>
              <a:buClr>
                <a:srgbClr val="434343"/>
              </a:buClr>
              <a:buSzPts val="1200"/>
              <a:buChar char="○"/>
              <a:defRPr sz="1200">
                <a:solidFill>
                  <a:srgbClr val="434343"/>
                </a:solidFill>
              </a:defRPr>
            </a:lvl5pPr>
            <a:lvl6pPr indent="-304800" lvl="5" marL="2743200" rtl="0" algn="l">
              <a:lnSpc>
                <a:spcPct val="115000"/>
              </a:lnSpc>
              <a:spcBef>
                <a:spcPts val="0"/>
              </a:spcBef>
              <a:spcAft>
                <a:spcPts val="0"/>
              </a:spcAft>
              <a:buClr>
                <a:srgbClr val="434343"/>
              </a:buClr>
              <a:buSzPts val="1200"/>
              <a:buChar char="■"/>
              <a:defRPr sz="1200">
                <a:solidFill>
                  <a:srgbClr val="434343"/>
                </a:solidFill>
              </a:defRPr>
            </a:lvl6pPr>
            <a:lvl7pPr indent="-304800" lvl="6" marL="3200400" rtl="0" algn="l">
              <a:lnSpc>
                <a:spcPct val="115000"/>
              </a:lnSpc>
              <a:spcBef>
                <a:spcPts val="0"/>
              </a:spcBef>
              <a:spcAft>
                <a:spcPts val="0"/>
              </a:spcAft>
              <a:buClr>
                <a:srgbClr val="434343"/>
              </a:buClr>
              <a:buSzPts val="1200"/>
              <a:buChar char="●"/>
              <a:defRPr sz="1200">
                <a:solidFill>
                  <a:srgbClr val="434343"/>
                </a:solidFill>
              </a:defRPr>
            </a:lvl7pPr>
            <a:lvl8pPr indent="-304800" lvl="7" marL="3657600" rtl="0" algn="l">
              <a:lnSpc>
                <a:spcPct val="115000"/>
              </a:lnSpc>
              <a:spcBef>
                <a:spcPts val="0"/>
              </a:spcBef>
              <a:spcAft>
                <a:spcPts val="0"/>
              </a:spcAft>
              <a:buClr>
                <a:srgbClr val="434343"/>
              </a:buClr>
              <a:buSzPts val="1200"/>
              <a:buChar char="○"/>
              <a:defRPr sz="1200">
                <a:solidFill>
                  <a:srgbClr val="434343"/>
                </a:solidFill>
              </a:defRPr>
            </a:lvl8pPr>
            <a:lvl9pPr indent="-304800" lvl="8" marL="4114800" rtl="0" algn="l">
              <a:lnSpc>
                <a:spcPct val="115000"/>
              </a:lnSpc>
              <a:spcBef>
                <a:spcPts val="0"/>
              </a:spcBef>
              <a:spcAft>
                <a:spcPts val="0"/>
              </a:spcAft>
              <a:buClr>
                <a:srgbClr val="434343"/>
              </a:buClr>
              <a:buSzPts val="1200"/>
              <a:buChar char="■"/>
              <a:defRPr sz="1200">
                <a:solidFill>
                  <a:srgbClr val="434343"/>
                </a:solidFill>
              </a:defRPr>
            </a:lvl9pPr>
          </a:lstStyle>
          <a:p/>
        </p:txBody>
      </p:sp>
      <p:sp>
        <p:nvSpPr>
          <p:cNvPr id="57" name="Google Shape;57;p13"/>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rmAutofit/>
          </a:bodyPr>
          <a:lstStyle>
            <a:lvl1pPr lvl="0" rtl="0" algn="r">
              <a:lnSpc>
                <a:spcPct val="100000"/>
              </a:lnSpc>
              <a:spcAft>
                <a:spcPts val="0"/>
              </a:spcAft>
              <a:buNone/>
              <a:defRPr sz="1000">
                <a:solidFill>
                  <a:srgbClr val="666666"/>
                </a:solidFill>
              </a:defRPr>
            </a:lvl1pPr>
            <a:lvl2pPr lvl="1" rtl="0" algn="r">
              <a:lnSpc>
                <a:spcPct val="100000"/>
              </a:lnSpc>
              <a:spcAft>
                <a:spcPts val="0"/>
              </a:spcAft>
              <a:buNone/>
              <a:defRPr sz="1000">
                <a:solidFill>
                  <a:srgbClr val="666666"/>
                </a:solidFill>
              </a:defRPr>
            </a:lvl2pPr>
            <a:lvl3pPr lvl="2" rtl="0" algn="r">
              <a:lnSpc>
                <a:spcPct val="100000"/>
              </a:lnSpc>
              <a:spcAft>
                <a:spcPts val="0"/>
              </a:spcAft>
              <a:buNone/>
              <a:defRPr sz="1000">
                <a:solidFill>
                  <a:srgbClr val="666666"/>
                </a:solidFill>
              </a:defRPr>
            </a:lvl3pPr>
            <a:lvl4pPr lvl="3" rtl="0" algn="r">
              <a:lnSpc>
                <a:spcPct val="100000"/>
              </a:lnSpc>
              <a:spcAft>
                <a:spcPts val="0"/>
              </a:spcAft>
              <a:buNone/>
              <a:defRPr sz="1000">
                <a:solidFill>
                  <a:srgbClr val="666666"/>
                </a:solidFill>
              </a:defRPr>
            </a:lvl4pPr>
            <a:lvl5pPr lvl="4" rtl="0" algn="r">
              <a:lnSpc>
                <a:spcPct val="100000"/>
              </a:lnSpc>
              <a:spcAft>
                <a:spcPts val="0"/>
              </a:spcAft>
              <a:buNone/>
              <a:defRPr sz="1000">
                <a:solidFill>
                  <a:srgbClr val="666666"/>
                </a:solidFill>
              </a:defRPr>
            </a:lvl5pPr>
            <a:lvl6pPr lvl="5" rtl="0" algn="r">
              <a:lnSpc>
                <a:spcPct val="100000"/>
              </a:lnSpc>
              <a:spcAft>
                <a:spcPts val="0"/>
              </a:spcAft>
              <a:buNone/>
              <a:defRPr sz="1000">
                <a:solidFill>
                  <a:srgbClr val="666666"/>
                </a:solidFill>
              </a:defRPr>
            </a:lvl6pPr>
            <a:lvl7pPr lvl="6" rtl="0" algn="r">
              <a:lnSpc>
                <a:spcPct val="100000"/>
              </a:lnSpc>
              <a:spcAft>
                <a:spcPts val="0"/>
              </a:spcAft>
              <a:buNone/>
              <a:defRPr sz="1000">
                <a:solidFill>
                  <a:srgbClr val="666666"/>
                </a:solidFill>
              </a:defRPr>
            </a:lvl7pPr>
            <a:lvl8pPr lvl="7" rtl="0" algn="r">
              <a:lnSpc>
                <a:spcPct val="100000"/>
              </a:lnSpc>
              <a:spcAft>
                <a:spcPts val="0"/>
              </a:spcAft>
              <a:buNone/>
              <a:defRPr sz="1000">
                <a:solidFill>
                  <a:srgbClr val="666666"/>
                </a:solidFill>
              </a:defRPr>
            </a:lvl8pPr>
            <a:lvl9pPr lvl="8" rtl="0" algn="r">
              <a:lnSpc>
                <a:spcPct val="100000"/>
              </a:lnSpc>
              <a:spcAft>
                <a:spcPts val="0"/>
              </a:spcAft>
              <a:buNone/>
              <a:defRPr sz="1000">
                <a:solidFill>
                  <a:srgbClr val="666666"/>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1">
  <p:cSld name="AUTOLAYOUT_1">
    <p:spTree>
      <p:nvGrpSpPr>
        <p:cNvPr id="58" name="Shape 58"/>
        <p:cNvGrpSpPr/>
        <p:nvPr/>
      </p:nvGrpSpPr>
      <p:grpSpPr>
        <a:xfrm>
          <a:off x="0" y="0"/>
          <a:ext cx="0" cy="0"/>
          <a:chOff x="0" y="0"/>
          <a:chExt cx="0" cy="0"/>
        </a:xfrm>
      </p:grpSpPr>
      <p:sp>
        <p:nvSpPr>
          <p:cNvPr id="59" name="Google Shape;59;p14"/>
          <p:cNvSpPr/>
          <p:nvPr/>
        </p:nvSpPr>
        <p:spPr>
          <a:xfrm>
            <a:off x="0" y="0"/>
            <a:ext cx="9144000" cy="51435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14"/>
          <p:cNvSpPr/>
          <p:nvPr/>
        </p:nvSpPr>
        <p:spPr>
          <a:xfrm>
            <a:off x="3341300" y="314875"/>
            <a:ext cx="5486400" cy="45132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14"/>
          <p:cNvSpPr/>
          <p:nvPr/>
        </p:nvSpPr>
        <p:spPr>
          <a:xfrm>
            <a:off x="0" y="0"/>
            <a:ext cx="3048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14"/>
          <p:cNvSpPr/>
          <p:nvPr/>
        </p:nvSpPr>
        <p:spPr>
          <a:xfrm>
            <a:off x="3341300" y="314875"/>
            <a:ext cx="5486400" cy="113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14"/>
          <p:cNvSpPr txBox="1"/>
          <p:nvPr>
            <p:ph type="title"/>
          </p:nvPr>
        </p:nvSpPr>
        <p:spPr>
          <a:xfrm>
            <a:off x="348300" y="428200"/>
            <a:ext cx="2351400" cy="4399800"/>
          </a:xfrm>
          <a:prstGeom prst="rect">
            <a:avLst/>
          </a:prstGeom>
          <a:noFill/>
        </p:spPr>
        <p:txBody>
          <a:bodyPr anchorCtr="0" anchor="t" bIns="91425" lIns="91425" spcFirstLastPara="1" rIns="91425" wrap="square" tIns="91425">
            <a:normAutofit/>
          </a:bodyPr>
          <a:lstStyle>
            <a:lvl1pPr lvl="0" rtl="0" algn="l">
              <a:lnSpc>
                <a:spcPct val="100000"/>
              </a:lnSpc>
              <a:spcBef>
                <a:spcPts val="0"/>
              </a:spcBef>
              <a:spcAft>
                <a:spcPts val="0"/>
              </a:spcAft>
              <a:buClr>
                <a:srgbClr val="FFFFFF"/>
              </a:buClr>
              <a:buSzPts val="2800"/>
              <a:buNone/>
              <a:defRPr b="1" sz="2800">
                <a:solidFill>
                  <a:srgbClr val="FFFFFF"/>
                </a:solidFill>
              </a:defRPr>
            </a:lvl1pPr>
            <a:lvl2pPr lvl="1" rtl="0" algn="l">
              <a:lnSpc>
                <a:spcPct val="100000"/>
              </a:lnSpc>
              <a:spcBef>
                <a:spcPts val="0"/>
              </a:spcBef>
              <a:spcAft>
                <a:spcPts val="0"/>
              </a:spcAft>
              <a:buClr>
                <a:srgbClr val="FFFFFF"/>
              </a:buClr>
              <a:buSzPts val="2800"/>
              <a:buNone/>
              <a:defRPr b="1" sz="2800">
                <a:solidFill>
                  <a:srgbClr val="FFFFFF"/>
                </a:solidFill>
              </a:defRPr>
            </a:lvl2pPr>
            <a:lvl3pPr lvl="2" rtl="0" algn="l">
              <a:lnSpc>
                <a:spcPct val="100000"/>
              </a:lnSpc>
              <a:spcBef>
                <a:spcPts val="0"/>
              </a:spcBef>
              <a:spcAft>
                <a:spcPts val="0"/>
              </a:spcAft>
              <a:buClr>
                <a:srgbClr val="FFFFFF"/>
              </a:buClr>
              <a:buSzPts val="2800"/>
              <a:buNone/>
              <a:defRPr b="1" sz="2800">
                <a:solidFill>
                  <a:srgbClr val="FFFFFF"/>
                </a:solidFill>
              </a:defRPr>
            </a:lvl3pPr>
            <a:lvl4pPr lvl="3" rtl="0" algn="l">
              <a:lnSpc>
                <a:spcPct val="100000"/>
              </a:lnSpc>
              <a:spcBef>
                <a:spcPts val="0"/>
              </a:spcBef>
              <a:spcAft>
                <a:spcPts val="0"/>
              </a:spcAft>
              <a:buClr>
                <a:srgbClr val="FFFFFF"/>
              </a:buClr>
              <a:buSzPts val="2800"/>
              <a:buNone/>
              <a:defRPr b="1" sz="2800">
                <a:solidFill>
                  <a:srgbClr val="FFFFFF"/>
                </a:solidFill>
              </a:defRPr>
            </a:lvl4pPr>
            <a:lvl5pPr lvl="4" rtl="0" algn="l">
              <a:lnSpc>
                <a:spcPct val="100000"/>
              </a:lnSpc>
              <a:spcBef>
                <a:spcPts val="0"/>
              </a:spcBef>
              <a:spcAft>
                <a:spcPts val="0"/>
              </a:spcAft>
              <a:buClr>
                <a:srgbClr val="FFFFFF"/>
              </a:buClr>
              <a:buSzPts val="2800"/>
              <a:buNone/>
              <a:defRPr b="1" sz="2800">
                <a:solidFill>
                  <a:srgbClr val="FFFFFF"/>
                </a:solidFill>
              </a:defRPr>
            </a:lvl5pPr>
            <a:lvl6pPr lvl="5" rtl="0" algn="l">
              <a:lnSpc>
                <a:spcPct val="100000"/>
              </a:lnSpc>
              <a:spcBef>
                <a:spcPts val="0"/>
              </a:spcBef>
              <a:spcAft>
                <a:spcPts val="0"/>
              </a:spcAft>
              <a:buClr>
                <a:srgbClr val="FFFFFF"/>
              </a:buClr>
              <a:buSzPts val="2800"/>
              <a:buNone/>
              <a:defRPr b="1" sz="2800">
                <a:solidFill>
                  <a:srgbClr val="FFFFFF"/>
                </a:solidFill>
              </a:defRPr>
            </a:lvl6pPr>
            <a:lvl7pPr lvl="6" rtl="0" algn="l">
              <a:lnSpc>
                <a:spcPct val="100000"/>
              </a:lnSpc>
              <a:spcBef>
                <a:spcPts val="0"/>
              </a:spcBef>
              <a:spcAft>
                <a:spcPts val="0"/>
              </a:spcAft>
              <a:buClr>
                <a:srgbClr val="FFFFFF"/>
              </a:buClr>
              <a:buSzPts val="2800"/>
              <a:buNone/>
              <a:defRPr b="1" sz="2800">
                <a:solidFill>
                  <a:srgbClr val="FFFFFF"/>
                </a:solidFill>
              </a:defRPr>
            </a:lvl7pPr>
            <a:lvl8pPr lvl="7" rtl="0" algn="l">
              <a:lnSpc>
                <a:spcPct val="100000"/>
              </a:lnSpc>
              <a:spcBef>
                <a:spcPts val="0"/>
              </a:spcBef>
              <a:spcAft>
                <a:spcPts val="0"/>
              </a:spcAft>
              <a:buClr>
                <a:srgbClr val="FFFFFF"/>
              </a:buClr>
              <a:buSzPts val="2800"/>
              <a:buNone/>
              <a:defRPr b="1" sz="2800">
                <a:solidFill>
                  <a:srgbClr val="FFFFFF"/>
                </a:solidFill>
              </a:defRPr>
            </a:lvl8pPr>
            <a:lvl9pPr lvl="8" rtl="0" algn="l">
              <a:lnSpc>
                <a:spcPct val="100000"/>
              </a:lnSpc>
              <a:spcBef>
                <a:spcPts val="0"/>
              </a:spcBef>
              <a:spcAft>
                <a:spcPts val="0"/>
              </a:spcAft>
              <a:buClr>
                <a:srgbClr val="FFFFFF"/>
              </a:buClr>
              <a:buSzPts val="2800"/>
              <a:buNone/>
              <a:defRPr b="1" sz="2800">
                <a:solidFill>
                  <a:srgbClr val="FFFFFF"/>
                </a:solidFill>
              </a:defRPr>
            </a:lvl9pPr>
          </a:lstStyle>
          <a:p/>
        </p:txBody>
      </p:sp>
      <p:sp>
        <p:nvSpPr>
          <p:cNvPr id="64" name="Google Shape;64;p14"/>
          <p:cNvSpPr txBox="1"/>
          <p:nvPr>
            <p:ph idx="1" type="body"/>
          </p:nvPr>
        </p:nvSpPr>
        <p:spPr>
          <a:xfrm>
            <a:off x="3539325" y="593900"/>
            <a:ext cx="5090400" cy="4011600"/>
          </a:xfrm>
          <a:prstGeom prst="rect">
            <a:avLst/>
          </a:prstGeom>
          <a:noFill/>
        </p:spPr>
        <p:txBody>
          <a:bodyPr anchorCtr="0" anchor="t" bIns="91425" lIns="91425" spcFirstLastPara="1" rIns="91425" wrap="square" tIns="91425">
            <a:normAutofit/>
          </a:bodyPr>
          <a:lstStyle>
            <a:lvl1pPr indent="-317500" lvl="0" marL="457200" rtl="0" algn="l">
              <a:lnSpc>
                <a:spcPct val="115000"/>
              </a:lnSpc>
              <a:spcBef>
                <a:spcPts val="0"/>
              </a:spcBef>
              <a:spcAft>
                <a:spcPts val="0"/>
              </a:spcAft>
              <a:buClr>
                <a:srgbClr val="666666"/>
              </a:buClr>
              <a:buSzPts val="1400"/>
              <a:buChar char="●"/>
              <a:defRPr sz="1400">
                <a:solidFill>
                  <a:srgbClr val="666666"/>
                </a:solidFill>
              </a:defRPr>
            </a:lvl1pPr>
            <a:lvl2pPr indent="-304800" lvl="1" marL="914400" rtl="0" algn="l">
              <a:lnSpc>
                <a:spcPct val="115000"/>
              </a:lnSpc>
              <a:spcBef>
                <a:spcPts val="0"/>
              </a:spcBef>
              <a:spcAft>
                <a:spcPts val="0"/>
              </a:spcAft>
              <a:buClr>
                <a:srgbClr val="666666"/>
              </a:buClr>
              <a:buSzPts val="1200"/>
              <a:buChar char="○"/>
              <a:defRPr sz="1200">
                <a:solidFill>
                  <a:srgbClr val="666666"/>
                </a:solidFill>
              </a:defRPr>
            </a:lvl2pPr>
            <a:lvl3pPr indent="-304800" lvl="2" marL="1371600" rtl="0" algn="l">
              <a:lnSpc>
                <a:spcPct val="115000"/>
              </a:lnSpc>
              <a:spcBef>
                <a:spcPts val="0"/>
              </a:spcBef>
              <a:spcAft>
                <a:spcPts val="0"/>
              </a:spcAft>
              <a:buClr>
                <a:srgbClr val="666666"/>
              </a:buClr>
              <a:buSzPts val="1200"/>
              <a:buChar char="■"/>
              <a:defRPr sz="1200">
                <a:solidFill>
                  <a:srgbClr val="666666"/>
                </a:solidFill>
              </a:defRPr>
            </a:lvl3pPr>
            <a:lvl4pPr indent="-304800" lvl="3" marL="1828800" rtl="0" algn="l">
              <a:lnSpc>
                <a:spcPct val="115000"/>
              </a:lnSpc>
              <a:spcBef>
                <a:spcPts val="0"/>
              </a:spcBef>
              <a:spcAft>
                <a:spcPts val="0"/>
              </a:spcAft>
              <a:buClr>
                <a:srgbClr val="666666"/>
              </a:buClr>
              <a:buSzPts val="1200"/>
              <a:buChar char="●"/>
              <a:defRPr sz="1200">
                <a:solidFill>
                  <a:srgbClr val="666666"/>
                </a:solidFill>
              </a:defRPr>
            </a:lvl4pPr>
            <a:lvl5pPr indent="-304800" lvl="4" marL="2286000" rtl="0" algn="l">
              <a:lnSpc>
                <a:spcPct val="115000"/>
              </a:lnSpc>
              <a:spcBef>
                <a:spcPts val="0"/>
              </a:spcBef>
              <a:spcAft>
                <a:spcPts val="0"/>
              </a:spcAft>
              <a:buClr>
                <a:srgbClr val="666666"/>
              </a:buClr>
              <a:buSzPts val="1200"/>
              <a:buChar char="○"/>
              <a:defRPr sz="1200">
                <a:solidFill>
                  <a:srgbClr val="666666"/>
                </a:solidFill>
              </a:defRPr>
            </a:lvl5pPr>
            <a:lvl6pPr indent="-304800" lvl="5" marL="2743200" rtl="0" algn="l">
              <a:lnSpc>
                <a:spcPct val="115000"/>
              </a:lnSpc>
              <a:spcBef>
                <a:spcPts val="0"/>
              </a:spcBef>
              <a:spcAft>
                <a:spcPts val="0"/>
              </a:spcAft>
              <a:buClr>
                <a:srgbClr val="666666"/>
              </a:buClr>
              <a:buSzPts val="1200"/>
              <a:buChar char="■"/>
              <a:defRPr sz="1200">
                <a:solidFill>
                  <a:srgbClr val="666666"/>
                </a:solidFill>
              </a:defRPr>
            </a:lvl6pPr>
            <a:lvl7pPr indent="-304800" lvl="6" marL="3200400" rtl="0" algn="l">
              <a:lnSpc>
                <a:spcPct val="115000"/>
              </a:lnSpc>
              <a:spcBef>
                <a:spcPts val="0"/>
              </a:spcBef>
              <a:spcAft>
                <a:spcPts val="0"/>
              </a:spcAft>
              <a:buClr>
                <a:srgbClr val="666666"/>
              </a:buClr>
              <a:buSzPts val="1200"/>
              <a:buChar char="●"/>
              <a:defRPr sz="1200">
                <a:solidFill>
                  <a:srgbClr val="666666"/>
                </a:solidFill>
              </a:defRPr>
            </a:lvl7pPr>
            <a:lvl8pPr indent="-304800" lvl="7" marL="3657600" rtl="0" algn="l">
              <a:lnSpc>
                <a:spcPct val="115000"/>
              </a:lnSpc>
              <a:spcBef>
                <a:spcPts val="0"/>
              </a:spcBef>
              <a:spcAft>
                <a:spcPts val="0"/>
              </a:spcAft>
              <a:buClr>
                <a:srgbClr val="666666"/>
              </a:buClr>
              <a:buSzPts val="1200"/>
              <a:buChar char="○"/>
              <a:defRPr sz="1200">
                <a:solidFill>
                  <a:srgbClr val="666666"/>
                </a:solidFill>
              </a:defRPr>
            </a:lvl8pPr>
            <a:lvl9pPr indent="-304800" lvl="8" marL="4114800" rtl="0" algn="l">
              <a:lnSpc>
                <a:spcPct val="115000"/>
              </a:lnSpc>
              <a:spcBef>
                <a:spcPts val="0"/>
              </a:spcBef>
              <a:spcAft>
                <a:spcPts val="0"/>
              </a:spcAft>
              <a:buClr>
                <a:srgbClr val="666666"/>
              </a:buClr>
              <a:buSzPts val="1200"/>
              <a:buChar char="■"/>
              <a:defRPr sz="1200">
                <a:solidFill>
                  <a:srgbClr val="666666"/>
                </a:solidFill>
              </a:defRPr>
            </a:lvl9pPr>
          </a:lstStyle>
          <a:p/>
        </p:txBody>
      </p:sp>
      <p:sp>
        <p:nvSpPr>
          <p:cNvPr id="65" name="Google Shape;65;p14"/>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rmAutofit/>
          </a:bodyPr>
          <a:lstStyle>
            <a:lvl1pPr lvl="0" rtl="0" algn="r">
              <a:lnSpc>
                <a:spcPct val="100000"/>
              </a:lnSpc>
              <a:spcAft>
                <a:spcPts val="0"/>
              </a:spcAft>
              <a:buNone/>
              <a:defRPr sz="1000">
                <a:solidFill>
                  <a:srgbClr val="666666"/>
                </a:solidFill>
              </a:defRPr>
            </a:lvl1pPr>
            <a:lvl2pPr lvl="1" rtl="0" algn="r">
              <a:lnSpc>
                <a:spcPct val="100000"/>
              </a:lnSpc>
              <a:spcAft>
                <a:spcPts val="0"/>
              </a:spcAft>
              <a:buNone/>
              <a:defRPr sz="1000">
                <a:solidFill>
                  <a:srgbClr val="666666"/>
                </a:solidFill>
              </a:defRPr>
            </a:lvl2pPr>
            <a:lvl3pPr lvl="2" rtl="0" algn="r">
              <a:lnSpc>
                <a:spcPct val="100000"/>
              </a:lnSpc>
              <a:spcAft>
                <a:spcPts val="0"/>
              </a:spcAft>
              <a:buNone/>
              <a:defRPr sz="1000">
                <a:solidFill>
                  <a:srgbClr val="666666"/>
                </a:solidFill>
              </a:defRPr>
            </a:lvl3pPr>
            <a:lvl4pPr lvl="3" rtl="0" algn="r">
              <a:lnSpc>
                <a:spcPct val="100000"/>
              </a:lnSpc>
              <a:spcAft>
                <a:spcPts val="0"/>
              </a:spcAft>
              <a:buNone/>
              <a:defRPr sz="1000">
                <a:solidFill>
                  <a:srgbClr val="666666"/>
                </a:solidFill>
              </a:defRPr>
            </a:lvl4pPr>
            <a:lvl5pPr lvl="4" rtl="0" algn="r">
              <a:lnSpc>
                <a:spcPct val="100000"/>
              </a:lnSpc>
              <a:spcAft>
                <a:spcPts val="0"/>
              </a:spcAft>
              <a:buNone/>
              <a:defRPr sz="1000">
                <a:solidFill>
                  <a:srgbClr val="666666"/>
                </a:solidFill>
              </a:defRPr>
            </a:lvl5pPr>
            <a:lvl6pPr lvl="5" rtl="0" algn="r">
              <a:lnSpc>
                <a:spcPct val="100000"/>
              </a:lnSpc>
              <a:spcAft>
                <a:spcPts val="0"/>
              </a:spcAft>
              <a:buNone/>
              <a:defRPr sz="1000">
                <a:solidFill>
                  <a:srgbClr val="666666"/>
                </a:solidFill>
              </a:defRPr>
            </a:lvl6pPr>
            <a:lvl7pPr lvl="6" rtl="0" algn="r">
              <a:lnSpc>
                <a:spcPct val="100000"/>
              </a:lnSpc>
              <a:spcAft>
                <a:spcPts val="0"/>
              </a:spcAft>
              <a:buNone/>
              <a:defRPr sz="1000">
                <a:solidFill>
                  <a:srgbClr val="666666"/>
                </a:solidFill>
              </a:defRPr>
            </a:lvl7pPr>
            <a:lvl8pPr lvl="7" rtl="0" algn="r">
              <a:lnSpc>
                <a:spcPct val="100000"/>
              </a:lnSpc>
              <a:spcAft>
                <a:spcPts val="0"/>
              </a:spcAft>
              <a:buNone/>
              <a:defRPr sz="1000">
                <a:solidFill>
                  <a:srgbClr val="666666"/>
                </a:solidFill>
              </a:defRPr>
            </a:lvl8pPr>
            <a:lvl9pPr lvl="8" rtl="0" algn="r">
              <a:lnSpc>
                <a:spcPct val="100000"/>
              </a:lnSpc>
              <a:spcAft>
                <a:spcPts val="0"/>
              </a:spcAft>
              <a:buNone/>
              <a:defRPr sz="1000">
                <a:solidFill>
                  <a:srgbClr val="666666"/>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2">
  <p:cSld name="AUTOLAYOUT_2">
    <p:spTree>
      <p:nvGrpSpPr>
        <p:cNvPr id="66" name="Shape 66"/>
        <p:cNvGrpSpPr/>
        <p:nvPr/>
      </p:nvGrpSpPr>
      <p:grpSpPr>
        <a:xfrm>
          <a:off x="0" y="0"/>
          <a:ext cx="0" cy="0"/>
          <a:chOff x="0" y="0"/>
          <a:chExt cx="0" cy="0"/>
        </a:xfrm>
      </p:grpSpPr>
      <p:sp>
        <p:nvSpPr>
          <p:cNvPr id="67" name="Google Shape;67;p15"/>
          <p:cNvSpPr/>
          <p:nvPr/>
        </p:nvSpPr>
        <p:spPr>
          <a:xfrm>
            <a:off x="0" y="0"/>
            <a:ext cx="9144000" cy="51435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5"/>
          <p:cNvSpPr/>
          <p:nvPr/>
        </p:nvSpPr>
        <p:spPr>
          <a:xfrm>
            <a:off x="3341300" y="314875"/>
            <a:ext cx="5486400" cy="45132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15"/>
          <p:cNvSpPr/>
          <p:nvPr/>
        </p:nvSpPr>
        <p:spPr>
          <a:xfrm>
            <a:off x="0" y="0"/>
            <a:ext cx="3048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15"/>
          <p:cNvSpPr/>
          <p:nvPr/>
        </p:nvSpPr>
        <p:spPr>
          <a:xfrm>
            <a:off x="3341300" y="314875"/>
            <a:ext cx="5486400" cy="113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15"/>
          <p:cNvSpPr txBox="1"/>
          <p:nvPr>
            <p:ph type="title"/>
          </p:nvPr>
        </p:nvSpPr>
        <p:spPr>
          <a:xfrm>
            <a:off x="348300" y="428200"/>
            <a:ext cx="2351400" cy="4399800"/>
          </a:xfrm>
          <a:prstGeom prst="rect">
            <a:avLst/>
          </a:prstGeom>
          <a:noFill/>
        </p:spPr>
        <p:txBody>
          <a:bodyPr anchorCtr="0" anchor="t" bIns="91425" lIns="91425" spcFirstLastPara="1" rIns="91425" wrap="square" tIns="91425">
            <a:normAutofit/>
          </a:bodyPr>
          <a:lstStyle>
            <a:lvl1pPr lvl="0" rtl="0" algn="l">
              <a:lnSpc>
                <a:spcPct val="100000"/>
              </a:lnSpc>
              <a:spcBef>
                <a:spcPts val="0"/>
              </a:spcBef>
              <a:spcAft>
                <a:spcPts val="0"/>
              </a:spcAft>
              <a:buClr>
                <a:srgbClr val="FFFFFF"/>
              </a:buClr>
              <a:buSzPts val="2800"/>
              <a:buNone/>
              <a:defRPr b="1" sz="2800">
                <a:solidFill>
                  <a:srgbClr val="FFFFFF"/>
                </a:solidFill>
              </a:defRPr>
            </a:lvl1pPr>
            <a:lvl2pPr lvl="1" rtl="0" algn="l">
              <a:lnSpc>
                <a:spcPct val="100000"/>
              </a:lnSpc>
              <a:spcBef>
                <a:spcPts val="0"/>
              </a:spcBef>
              <a:spcAft>
                <a:spcPts val="0"/>
              </a:spcAft>
              <a:buClr>
                <a:srgbClr val="FFFFFF"/>
              </a:buClr>
              <a:buSzPts val="2800"/>
              <a:buNone/>
              <a:defRPr b="1" sz="2800">
                <a:solidFill>
                  <a:srgbClr val="FFFFFF"/>
                </a:solidFill>
              </a:defRPr>
            </a:lvl2pPr>
            <a:lvl3pPr lvl="2" rtl="0" algn="l">
              <a:lnSpc>
                <a:spcPct val="100000"/>
              </a:lnSpc>
              <a:spcBef>
                <a:spcPts val="0"/>
              </a:spcBef>
              <a:spcAft>
                <a:spcPts val="0"/>
              </a:spcAft>
              <a:buClr>
                <a:srgbClr val="FFFFFF"/>
              </a:buClr>
              <a:buSzPts val="2800"/>
              <a:buNone/>
              <a:defRPr b="1" sz="2800">
                <a:solidFill>
                  <a:srgbClr val="FFFFFF"/>
                </a:solidFill>
              </a:defRPr>
            </a:lvl3pPr>
            <a:lvl4pPr lvl="3" rtl="0" algn="l">
              <a:lnSpc>
                <a:spcPct val="100000"/>
              </a:lnSpc>
              <a:spcBef>
                <a:spcPts val="0"/>
              </a:spcBef>
              <a:spcAft>
                <a:spcPts val="0"/>
              </a:spcAft>
              <a:buClr>
                <a:srgbClr val="FFFFFF"/>
              </a:buClr>
              <a:buSzPts val="2800"/>
              <a:buNone/>
              <a:defRPr b="1" sz="2800">
                <a:solidFill>
                  <a:srgbClr val="FFFFFF"/>
                </a:solidFill>
              </a:defRPr>
            </a:lvl4pPr>
            <a:lvl5pPr lvl="4" rtl="0" algn="l">
              <a:lnSpc>
                <a:spcPct val="100000"/>
              </a:lnSpc>
              <a:spcBef>
                <a:spcPts val="0"/>
              </a:spcBef>
              <a:spcAft>
                <a:spcPts val="0"/>
              </a:spcAft>
              <a:buClr>
                <a:srgbClr val="FFFFFF"/>
              </a:buClr>
              <a:buSzPts val="2800"/>
              <a:buNone/>
              <a:defRPr b="1" sz="2800">
                <a:solidFill>
                  <a:srgbClr val="FFFFFF"/>
                </a:solidFill>
              </a:defRPr>
            </a:lvl5pPr>
            <a:lvl6pPr lvl="5" rtl="0" algn="l">
              <a:lnSpc>
                <a:spcPct val="100000"/>
              </a:lnSpc>
              <a:spcBef>
                <a:spcPts val="0"/>
              </a:spcBef>
              <a:spcAft>
                <a:spcPts val="0"/>
              </a:spcAft>
              <a:buClr>
                <a:srgbClr val="FFFFFF"/>
              </a:buClr>
              <a:buSzPts val="2800"/>
              <a:buNone/>
              <a:defRPr b="1" sz="2800">
                <a:solidFill>
                  <a:srgbClr val="FFFFFF"/>
                </a:solidFill>
              </a:defRPr>
            </a:lvl6pPr>
            <a:lvl7pPr lvl="6" rtl="0" algn="l">
              <a:lnSpc>
                <a:spcPct val="100000"/>
              </a:lnSpc>
              <a:spcBef>
                <a:spcPts val="0"/>
              </a:spcBef>
              <a:spcAft>
                <a:spcPts val="0"/>
              </a:spcAft>
              <a:buClr>
                <a:srgbClr val="FFFFFF"/>
              </a:buClr>
              <a:buSzPts val="2800"/>
              <a:buNone/>
              <a:defRPr b="1" sz="2800">
                <a:solidFill>
                  <a:srgbClr val="FFFFFF"/>
                </a:solidFill>
              </a:defRPr>
            </a:lvl7pPr>
            <a:lvl8pPr lvl="7" rtl="0" algn="l">
              <a:lnSpc>
                <a:spcPct val="100000"/>
              </a:lnSpc>
              <a:spcBef>
                <a:spcPts val="0"/>
              </a:spcBef>
              <a:spcAft>
                <a:spcPts val="0"/>
              </a:spcAft>
              <a:buClr>
                <a:srgbClr val="FFFFFF"/>
              </a:buClr>
              <a:buSzPts val="2800"/>
              <a:buNone/>
              <a:defRPr b="1" sz="2800">
                <a:solidFill>
                  <a:srgbClr val="FFFFFF"/>
                </a:solidFill>
              </a:defRPr>
            </a:lvl8pPr>
            <a:lvl9pPr lvl="8" rtl="0" algn="l">
              <a:lnSpc>
                <a:spcPct val="100000"/>
              </a:lnSpc>
              <a:spcBef>
                <a:spcPts val="0"/>
              </a:spcBef>
              <a:spcAft>
                <a:spcPts val="0"/>
              </a:spcAft>
              <a:buClr>
                <a:srgbClr val="FFFFFF"/>
              </a:buClr>
              <a:buSzPts val="2800"/>
              <a:buNone/>
              <a:defRPr b="1" sz="2800">
                <a:solidFill>
                  <a:srgbClr val="FFFFFF"/>
                </a:solidFill>
              </a:defRPr>
            </a:lvl9pPr>
          </a:lstStyle>
          <a:p/>
        </p:txBody>
      </p:sp>
      <p:sp>
        <p:nvSpPr>
          <p:cNvPr id="72" name="Google Shape;72;p15"/>
          <p:cNvSpPr txBox="1"/>
          <p:nvPr>
            <p:ph idx="1" type="body"/>
          </p:nvPr>
        </p:nvSpPr>
        <p:spPr>
          <a:xfrm>
            <a:off x="3539325" y="593900"/>
            <a:ext cx="5090400" cy="4011600"/>
          </a:xfrm>
          <a:prstGeom prst="rect">
            <a:avLst/>
          </a:prstGeom>
          <a:noFill/>
        </p:spPr>
        <p:txBody>
          <a:bodyPr anchorCtr="0" anchor="t" bIns="91425" lIns="91425" spcFirstLastPara="1" rIns="91425" wrap="square" tIns="91425">
            <a:normAutofit/>
          </a:bodyPr>
          <a:lstStyle>
            <a:lvl1pPr indent="-317500" lvl="0" marL="457200" rtl="0" algn="l">
              <a:lnSpc>
                <a:spcPct val="115000"/>
              </a:lnSpc>
              <a:spcBef>
                <a:spcPts val="0"/>
              </a:spcBef>
              <a:spcAft>
                <a:spcPts val="0"/>
              </a:spcAft>
              <a:buClr>
                <a:srgbClr val="666666"/>
              </a:buClr>
              <a:buSzPts val="1400"/>
              <a:buChar char="●"/>
              <a:defRPr sz="1400">
                <a:solidFill>
                  <a:srgbClr val="666666"/>
                </a:solidFill>
              </a:defRPr>
            </a:lvl1pPr>
            <a:lvl2pPr indent="-304800" lvl="1" marL="914400" rtl="0" algn="l">
              <a:lnSpc>
                <a:spcPct val="115000"/>
              </a:lnSpc>
              <a:spcBef>
                <a:spcPts val="0"/>
              </a:spcBef>
              <a:spcAft>
                <a:spcPts val="0"/>
              </a:spcAft>
              <a:buClr>
                <a:srgbClr val="666666"/>
              </a:buClr>
              <a:buSzPts val="1200"/>
              <a:buChar char="○"/>
              <a:defRPr sz="1200">
                <a:solidFill>
                  <a:srgbClr val="666666"/>
                </a:solidFill>
              </a:defRPr>
            </a:lvl2pPr>
            <a:lvl3pPr indent="-304800" lvl="2" marL="1371600" rtl="0" algn="l">
              <a:lnSpc>
                <a:spcPct val="115000"/>
              </a:lnSpc>
              <a:spcBef>
                <a:spcPts val="0"/>
              </a:spcBef>
              <a:spcAft>
                <a:spcPts val="0"/>
              </a:spcAft>
              <a:buClr>
                <a:srgbClr val="666666"/>
              </a:buClr>
              <a:buSzPts val="1200"/>
              <a:buChar char="■"/>
              <a:defRPr sz="1200">
                <a:solidFill>
                  <a:srgbClr val="666666"/>
                </a:solidFill>
              </a:defRPr>
            </a:lvl3pPr>
            <a:lvl4pPr indent="-304800" lvl="3" marL="1828800" rtl="0" algn="l">
              <a:lnSpc>
                <a:spcPct val="115000"/>
              </a:lnSpc>
              <a:spcBef>
                <a:spcPts val="0"/>
              </a:spcBef>
              <a:spcAft>
                <a:spcPts val="0"/>
              </a:spcAft>
              <a:buClr>
                <a:srgbClr val="666666"/>
              </a:buClr>
              <a:buSzPts val="1200"/>
              <a:buChar char="●"/>
              <a:defRPr sz="1200">
                <a:solidFill>
                  <a:srgbClr val="666666"/>
                </a:solidFill>
              </a:defRPr>
            </a:lvl4pPr>
            <a:lvl5pPr indent="-304800" lvl="4" marL="2286000" rtl="0" algn="l">
              <a:lnSpc>
                <a:spcPct val="115000"/>
              </a:lnSpc>
              <a:spcBef>
                <a:spcPts val="0"/>
              </a:spcBef>
              <a:spcAft>
                <a:spcPts val="0"/>
              </a:spcAft>
              <a:buClr>
                <a:srgbClr val="666666"/>
              </a:buClr>
              <a:buSzPts val="1200"/>
              <a:buChar char="○"/>
              <a:defRPr sz="1200">
                <a:solidFill>
                  <a:srgbClr val="666666"/>
                </a:solidFill>
              </a:defRPr>
            </a:lvl5pPr>
            <a:lvl6pPr indent="-304800" lvl="5" marL="2743200" rtl="0" algn="l">
              <a:lnSpc>
                <a:spcPct val="115000"/>
              </a:lnSpc>
              <a:spcBef>
                <a:spcPts val="0"/>
              </a:spcBef>
              <a:spcAft>
                <a:spcPts val="0"/>
              </a:spcAft>
              <a:buClr>
                <a:srgbClr val="666666"/>
              </a:buClr>
              <a:buSzPts val="1200"/>
              <a:buChar char="■"/>
              <a:defRPr sz="1200">
                <a:solidFill>
                  <a:srgbClr val="666666"/>
                </a:solidFill>
              </a:defRPr>
            </a:lvl6pPr>
            <a:lvl7pPr indent="-304800" lvl="6" marL="3200400" rtl="0" algn="l">
              <a:lnSpc>
                <a:spcPct val="115000"/>
              </a:lnSpc>
              <a:spcBef>
                <a:spcPts val="0"/>
              </a:spcBef>
              <a:spcAft>
                <a:spcPts val="0"/>
              </a:spcAft>
              <a:buClr>
                <a:srgbClr val="666666"/>
              </a:buClr>
              <a:buSzPts val="1200"/>
              <a:buChar char="●"/>
              <a:defRPr sz="1200">
                <a:solidFill>
                  <a:srgbClr val="666666"/>
                </a:solidFill>
              </a:defRPr>
            </a:lvl7pPr>
            <a:lvl8pPr indent="-304800" lvl="7" marL="3657600" rtl="0" algn="l">
              <a:lnSpc>
                <a:spcPct val="115000"/>
              </a:lnSpc>
              <a:spcBef>
                <a:spcPts val="0"/>
              </a:spcBef>
              <a:spcAft>
                <a:spcPts val="0"/>
              </a:spcAft>
              <a:buClr>
                <a:srgbClr val="666666"/>
              </a:buClr>
              <a:buSzPts val="1200"/>
              <a:buChar char="○"/>
              <a:defRPr sz="1200">
                <a:solidFill>
                  <a:srgbClr val="666666"/>
                </a:solidFill>
              </a:defRPr>
            </a:lvl8pPr>
            <a:lvl9pPr indent="-304800" lvl="8" marL="4114800" rtl="0" algn="l">
              <a:lnSpc>
                <a:spcPct val="115000"/>
              </a:lnSpc>
              <a:spcBef>
                <a:spcPts val="0"/>
              </a:spcBef>
              <a:spcAft>
                <a:spcPts val="0"/>
              </a:spcAft>
              <a:buClr>
                <a:srgbClr val="666666"/>
              </a:buClr>
              <a:buSzPts val="1200"/>
              <a:buChar char="■"/>
              <a:defRPr sz="1200">
                <a:solidFill>
                  <a:srgbClr val="666666"/>
                </a:solidFill>
              </a:defRPr>
            </a:lvl9pPr>
          </a:lstStyle>
          <a:p/>
        </p:txBody>
      </p:sp>
      <p:sp>
        <p:nvSpPr>
          <p:cNvPr id="73" name="Google Shape;73;p15"/>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rmAutofit/>
          </a:bodyPr>
          <a:lstStyle>
            <a:lvl1pPr lvl="0" rtl="0" algn="r">
              <a:lnSpc>
                <a:spcPct val="100000"/>
              </a:lnSpc>
              <a:spcAft>
                <a:spcPts val="0"/>
              </a:spcAft>
              <a:buNone/>
              <a:defRPr sz="1000">
                <a:solidFill>
                  <a:srgbClr val="666666"/>
                </a:solidFill>
              </a:defRPr>
            </a:lvl1pPr>
            <a:lvl2pPr lvl="1" rtl="0" algn="r">
              <a:lnSpc>
                <a:spcPct val="100000"/>
              </a:lnSpc>
              <a:spcAft>
                <a:spcPts val="0"/>
              </a:spcAft>
              <a:buNone/>
              <a:defRPr sz="1000">
                <a:solidFill>
                  <a:srgbClr val="666666"/>
                </a:solidFill>
              </a:defRPr>
            </a:lvl2pPr>
            <a:lvl3pPr lvl="2" rtl="0" algn="r">
              <a:lnSpc>
                <a:spcPct val="100000"/>
              </a:lnSpc>
              <a:spcAft>
                <a:spcPts val="0"/>
              </a:spcAft>
              <a:buNone/>
              <a:defRPr sz="1000">
                <a:solidFill>
                  <a:srgbClr val="666666"/>
                </a:solidFill>
              </a:defRPr>
            </a:lvl3pPr>
            <a:lvl4pPr lvl="3" rtl="0" algn="r">
              <a:lnSpc>
                <a:spcPct val="100000"/>
              </a:lnSpc>
              <a:spcAft>
                <a:spcPts val="0"/>
              </a:spcAft>
              <a:buNone/>
              <a:defRPr sz="1000">
                <a:solidFill>
                  <a:srgbClr val="666666"/>
                </a:solidFill>
              </a:defRPr>
            </a:lvl4pPr>
            <a:lvl5pPr lvl="4" rtl="0" algn="r">
              <a:lnSpc>
                <a:spcPct val="100000"/>
              </a:lnSpc>
              <a:spcAft>
                <a:spcPts val="0"/>
              </a:spcAft>
              <a:buNone/>
              <a:defRPr sz="1000">
                <a:solidFill>
                  <a:srgbClr val="666666"/>
                </a:solidFill>
              </a:defRPr>
            </a:lvl5pPr>
            <a:lvl6pPr lvl="5" rtl="0" algn="r">
              <a:lnSpc>
                <a:spcPct val="100000"/>
              </a:lnSpc>
              <a:spcAft>
                <a:spcPts val="0"/>
              </a:spcAft>
              <a:buNone/>
              <a:defRPr sz="1000">
                <a:solidFill>
                  <a:srgbClr val="666666"/>
                </a:solidFill>
              </a:defRPr>
            </a:lvl6pPr>
            <a:lvl7pPr lvl="6" rtl="0" algn="r">
              <a:lnSpc>
                <a:spcPct val="100000"/>
              </a:lnSpc>
              <a:spcAft>
                <a:spcPts val="0"/>
              </a:spcAft>
              <a:buNone/>
              <a:defRPr sz="1000">
                <a:solidFill>
                  <a:srgbClr val="666666"/>
                </a:solidFill>
              </a:defRPr>
            </a:lvl7pPr>
            <a:lvl8pPr lvl="7" rtl="0" algn="r">
              <a:lnSpc>
                <a:spcPct val="100000"/>
              </a:lnSpc>
              <a:spcAft>
                <a:spcPts val="0"/>
              </a:spcAft>
              <a:buNone/>
              <a:defRPr sz="1000">
                <a:solidFill>
                  <a:srgbClr val="666666"/>
                </a:solidFill>
              </a:defRPr>
            </a:lvl8pPr>
            <a:lvl9pPr lvl="8" rtl="0" algn="r">
              <a:lnSpc>
                <a:spcPct val="100000"/>
              </a:lnSpc>
              <a:spcAft>
                <a:spcPts val="0"/>
              </a:spcAft>
              <a:buNone/>
              <a:defRPr sz="1000">
                <a:solidFill>
                  <a:srgbClr val="666666"/>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theme" Target="../theme/theme2.xml"/><Relationship Id="rId14" Type="http://schemas.openxmlformats.org/officeDocument/2006/relationships/slideLayout" Target="../slideLayouts/slideLayout1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0"/>
              </a:spcBef>
              <a:spcAft>
                <a:spcPts val="0"/>
              </a:spcAft>
              <a:buClr>
                <a:schemeClr val="dk2"/>
              </a:buClr>
              <a:buSzPts val="1400"/>
              <a:buChar char="○"/>
              <a:defRPr>
                <a:solidFill>
                  <a:schemeClr val="dk2"/>
                </a:solidFill>
              </a:defRPr>
            </a:lvl2pPr>
            <a:lvl3pPr indent="-317500" lvl="2" marL="1371600" rtl="0">
              <a:lnSpc>
                <a:spcPct val="115000"/>
              </a:lnSpc>
              <a:spcBef>
                <a:spcPts val="0"/>
              </a:spcBef>
              <a:spcAft>
                <a:spcPts val="0"/>
              </a:spcAft>
              <a:buClr>
                <a:schemeClr val="dk2"/>
              </a:buClr>
              <a:buSzPts val="1400"/>
              <a:buChar char="■"/>
              <a:defRPr>
                <a:solidFill>
                  <a:schemeClr val="dk2"/>
                </a:solidFill>
              </a:defRPr>
            </a:lvl3pPr>
            <a:lvl4pPr indent="-317500" lvl="3" marL="1828800" rtl="0">
              <a:lnSpc>
                <a:spcPct val="115000"/>
              </a:lnSpc>
              <a:spcBef>
                <a:spcPts val="0"/>
              </a:spcBef>
              <a:spcAft>
                <a:spcPts val="0"/>
              </a:spcAft>
              <a:buClr>
                <a:schemeClr val="dk2"/>
              </a:buClr>
              <a:buSzPts val="1400"/>
              <a:buChar char="●"/>
              <a:defRPr>
                <a:solidFill>
                  <a:schemeClr val="dk2"/>
                </a:solidFill>
              </a:defRPr>
            </a:lvl4pPr>
            <a:lvl5pPr indent="-317500" lvl="4" marL="2286000" rtl="0">
              <a:lnSpc>
                <a:spcPct val="115000"/>
              </a:lnSpc>
              <a:spcBef>
                <a:spcPts val="0"/>
              </a:spcBef>
              <a:spcAft>
                <a:spcPts val="0"/>
              </a:spcAft>
              <a:buClr>
                <a:schemeClr val="dk2"/>
              </a:buClr>
              <a:buSzPts val="1400"/>
              <a:buChar char="○"/>
              <a:defRPr>
                <a:solidFill>
                  <a:schemeClr val="dk2"/>
                </a:solidFill>
              </a:defRPr>
            </a:lvl5pPr>
            <a:lvl6pPr indent="-317500" lvl="5" marL="2743200" rtl="0">
              <a:lnSpc>
                <a:spcPct val="115000"/>
              </a:lnSpc>
              <a:spcBef>
                <a:spcPts val="0"/>
              </a:spcBef>
              <a:spcAft>
                <a:spcPts val="0"/>
              </a:spcAft>
              <a:buClr>
                <a:schemeClr val="dk2"/>
              </a:buClr>
              <a:buSzPts val="1400"/>
              <a:buChar char="■"/>
              <a:defRPr>
                <a:solidFill>
                  <a:schemeClr val="dk2"/>
                </a:solidFill>
              </a:defRPr>
            </a:lvl6pPr>
            <a:lvl7pPr indent="-317500" lvl="6" marL="3200400" rtl="0">
              <a:lnSpc>
                <a:spcPct val="115000"/>
              </a:lnSpc>
              <a:spcBef>
                <a:spcPts val="0"/>
              </a:spcBef>
              <a:spcAft>
                <a:spcPts val="0"/>
              </a:spcAft>
              <a:buClr>
                <a:schemeClr val="dk2"/>
              </a:buClr>
              <a:buSzPts val="1400"/>
              <a:buChar char="●"/>
              <a:defRPr>
                <a:solidFill>
                  <a:schemeClr val="dk2"/>
                </a:solidFill>
              </a:defRPr>
            </a:lvl7pPr>
            <a:lvl8pPr indent="-317500" lvl="7" marL="3657600" rtl="0">
              <a:lnSpc>
                <a:spcPct val="115000"/>
              </a:lnSpc>
              <a:spcBef>
                <a:spcPts val="0"/>
              </a:spcBef>
              <a:spcAft>
                <a:spcPts val="0"/>
              </a:spcAft>
              <a:buClr>
                <a:schemeClr val="dk2"/>
              </a:buClr>
              <a:buSzPts val="1400"/>
              <a:buChar char="○"/>
              <a:defRPr>
                <a:solidFill>
                  <a:schemeClr val="dk2"/>
                </a:solidFill>
              </a:defRPr>
            </a:lvl8pPr>
            <a:lvl9pPr indent="-317500" lvl="8" marL="4114800" rtl="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6.png"/><Relationship Id="rId4" Type="http://schemas.openxmlformats.org/officeDocument/2006/relationships/image" Target="../media/image5.png"/><Relationship Id="rId5"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7.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6"/>
          <p:cNvSpPr txBox="1"/>
          <p:nvPr>
            <p:ph type="title"/>
          </p:nvPr>
        </p:nvSpPr>
        <p:spPr>
          <a:xfrm>
            <a:off x="308775" y="770525"/>
            <a:ext cx="2866800" cy="3753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HackSprint 2021</a:t>
            </a:r>
            <a:endParaRPr/>
          </a:p>
        </p:txBody>
      </p:sp>
      <p:sp>
        <p:nvSpPr>
          <p:cNvPr id="79" name="Google Shape;79;p16"/>
          <p:cNvSpPr txBox="1"/>
          <p:nvPr>
            <p:ph idx="1" type="body"/>
          </p:nvPr>
        </p:nvSpPr>
        <p:spPr>
          <a:xfrm>
            <a:off x="4022850" y="770525"/>
            <a:ext cx="4919400" cy="3811800"/>
          </a:xfrm>
          <a:prstGeom prst="rect">
            <a:avLst/>
          </a:prstGeom>
        </p:spPr>
        <p:txBody>
          <a:bodyPr anchorCtr="0" anchor="t" bIns="91425" lIns="91425" spcFirstLastPara="1" rIns="91425" wrap="square" tIns="91425">
            <a:normAutofit fontScale="85000"/>
          </a:bodyPr>
          <a:lstStyle/>
          <a:p>
            <a:pPr indent="0" lvl="0" marL="0" rtl="0" algn="l">
              <a:spcBef>
                <a:spcPts val="0"/>
              </a:spcBef>
              <a:spcAft>
                <a:spcPts val="0"/>
              </a:spcAft>
              <a:buNone/>
            </a:pPr>
            <a:r>
              <a:rPr b="1" lang="en-GB"/>
              <a:t>Problem Statement</a:t>
            </a:r>
            <a:r>
              <a:rPr lang="en-GB"/>
              <a:t> : An Android application that scans the receipt using a mobile phone camera and stores the relevant data in a Pdf/ Excel form. The application upon installing </a:t>
            </a:r>
            <a:r>
              <a:rPr lang="en-GB"/>
              <a:t>sh</a:t>
            </a:r>
            <a:r>
              <a:rPr lang="en-GB"/>
              <a:t>ould flash the company logo. Users will have an upload/scan button on the main screen. On clicking the button the application will access the mobile phone camera through which the receipt will be scanned and relevant data will be stored in the phone memory.</a:t>
            </a:r>
            <a:endParaRPr/>
          </a:p>
          <a:p>
            <a:pPr indent="0" lvl="0" marL="0" rtl="0" algn="l">
              <a:spcBef>
                <a:spcPts val="1600"/>
              </a:spcBef>
              <a:spcAft>
                <a:spcPts val="0"/>
              </a:spcAft>
              <a:buNone/>
            </a:pPr>
            <a:r>
              <a:rPr b="1" lang="en-GB"/>
              <a:t>Problem Statement No. : </a:t>
            </a:r>
            <a:r>
              <a:rPr lang="en-GB"/>
              <a:t>PS09</a:t>
            </a:r>
            <a:endParaRPr/>
          </a:p>
          <a:p>
            <a:pPr indent="0" lvl="0" marL="0" rtl="0" algn="l">
              <a:spcBef>
                <a:spcPts val="1600"/>
              </a:spcBef>
              <a:spcAft>
                <a:spcPts val="0"/>
              </a:spcAft>
              <a:buNone/>
            </a:pPr>
            <a:r>
              <a:rPr b="1" lang="en-GB"/>
              <a:t>Team Name :  HS204_PS09</a:t>
            </a:r>
            <a:endParaRPr b="1"/>
          </a:p>
          <a:p>
            <a:pPr indent="0" lvl="0" marL="0" rtl="0" algn="l">
              <a:spcBef>
                <a:spcPts val="1600"/>
              </a:spcBef>
              <a:spcAft>
                <a:spcPts val="0"/>
              </a:spcAft>
              <a:buNone/>
            </a:pPr>
            <a:r>
              <a:rPr b="1" lang="en-GB"/>
              <a:t>Team Number : </a:t>
            </a:r>
            <a:r>
              <a:rPr lang="en-GB"/>
              <a:t>17</a:t>
            </a:r>
            <a:endParaRPr/>
          </a:p>
          <a:p>
            <a:pPr indent="0" lvl="0" marL="0" rtl="0" algn="l">
              <a:spcBef>
                <a:spcPts val="1600"/>
              </a:spcBef>
              <a:spcAft>
                <a:spcPts val="0"/>
              </a:spcAft>
              <a:buNone/>
            </a:pPr>
            <a:r>
              <a:rPr b="1" lang="en-GB"/>
              <a:t>College Name : Pune Institute of Computer Technology, Pune.</a:t>
            </a:r>
            <a:endParaRPr b="1"/>
          </a:p>
          <a:p>
            <a:pPr indent="0" lvl="0" marL="0" rtl="0" algn="l">
              <a:spcBef>
                <a:spcPts val="1600"/>
              </a:spcBef>
              <a:spcAft>
                <a:spcPts val="16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7"/>
          <p:cNvSpPr txBox="1"/>
          <p:nvPr>
            <p:ph type="title"/>
          </p:nvPr>
        </p:nvSpPr>
        <p:spPr>
          <a:xfrm>
            <a:off x="348300" y="428200"/>
            <a:ext cx="2351400" cy="4399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Idea and Approach</a:t>
            </a:r>
            <a:endParaRPr/>
          </a:p>
        </p:txBody>
      </p:sp>
      <p:sp>
        <p:nvSpPr>
          <p:cNvPr id="85" name="Google Shape;85;p17"/>
          <p:cNvSpPr txBox="1"/>
          <p:nvPr>
            <p:ph idx="1" type="body"/>
          </p:nvPr>
        </p:nvSpPr>
        <p:spPr>
          <a:xfrm>
            <a:off x="3539325" y="593900"/>
            <a:ext cx="5090400" cy="40116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GB"/>
              <a:t>We have decided to implement the problem statement using Flutter UI framework and for storage / authentication Firebase Service.</a:t>
            </a:r>
            <a:endParaRPr/>
          </a:p>
          <a:p>
            <a:pPr indent="-317500" lvl="0" marL="457200" rtl="0" algn="l">
              <a:spcBef>
                <a:spcPts val="0"/>
              </a:spcBef>
              <a:spcAft>
                <a:spcPts val="0"/>
              </a:spcAft>
              <a:buSzPts val="1400"/>
              <a:buChar char="●"/>
            </a:pPr>
            <a:r>
              <a:rPr lang="en-GB"/>
              <a:t>Initially we have created the authentication setup using only Google SignIn.</a:t>
            </a:r>
            <a:endParaRPr/>
          </a:p>
          <a:p>
            <a:pPr indent="-317500" lvl="0" marL="457200" rtl="0" algn="l">
              <a:spcBef>
                <a:spcPts val="0"/>
              </a:spcBef>
              <a:spcAft>
                <a:spcPts val="0"/>
              </a:spcAft>
              <a:buSzPts val="1400"/>
              <a:buChar char="●"/>
            </a:pPr>
            <a:r>
              <a:rPr lang="en-GB"/>
              <a:t>To recognize the text we have used FirebaseML Vision package.</a:t>
            </a:r>
            <a:endParaRPr/>
          </a:p>
          <a:p>
            <a:pPr indent="-317500" lvl="0" marL="457200" rtl="0" algn="l">
              <a:spcBef>
                <a:spcPts val="0"/>
              </a:spcBef>
              <a:spcAft>
                <a:spcPts val="0"/>
              </a:spcAft>
              <a:buSzPts val="1400"/>
              <a:buChar char="●"/>
            </a:pPr>
            <a:r>
              <a:rPr lang="en-GB"/>
              <a:t>To present the text recognized and extracted into pdf format we have used Flutter PDF package. </a:t>
            </a:r>
            <a:endParaRPr/>
          </a:p>
          <a:p>
            <a:pPr indent="-317500" lvl="0" marL="457200" rtl="0" algn="l">
              <a:spcBef>
                <a:spcPts val="0"/>
              </a:spcBef>
              <a:spcAft>
                <a:spcPts val="0"/>
              </a:spcAft>
              <a:buSzPts val="1400"/>
              <a:buChar char="●"/>
            </a:pPr>
            <a:r>
              <a:rPr lang="en-GB"/>
              <a:t>To view the previous scans we have uploaded them to the Firebase storage and then retrieved them in dashboard screen and </a:t>
            </a:r>
            <a:r>
              <a:rPr lang="en-GB"/>
              <a:t>viewed them through </a:t>
            </a:r>
            <a:r>
              <a:rPr lang="en-GB"/>
              <a:t>PDFTron Viewer.</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8"/>
          <p:cNvSpPr txBox="1"/>
          <p:nvPr>
            <p:ph type="title"/>
          </p:nvPr>
        </p:nvSpPr>
        <p:spPr>
          <a:xfrm>
            <a:off x="348300" y="428200"/>
            <a:ext cx="2351400" cy="4399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Applications</a:t>
            </a:r>
            <a:endParaRPr/>
          </a:p>
        </p:txBody>
      </p:sp>
      <p:sp>
        <p:nvSpPr>
          <p:cNvPr id="91" name="Google Shape;91;p18"/>
          <p:cNvSpPr txBox="1"/>
          <p:nvPr>
            <p:ph idx="1" type="body"/>
          </p:nvPr>
        </p:nvSpPr>
        <p:spPr>
          <a:xfrm>
            <a:off x="3539325" y="593900"/>
            <a:ext cx="5090400" cy="40116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GB"/>
              <a:t>In daily life we come across few instances where we want to edit text in image and convert it into required format and share the same .</a:t>
            </a:r>
            <a:endParaRPr/>
          </a:p>
          <a:p>
            <a:pPr indent="-317500" lvl="0" marL="457200" rtl="0" algn="l">
              <a:spcBef>
                <a:spcPts val="0"/>
              </a:spcBef>
              <a:spcAft>
                <a:spcPts val="0"/>
              </a:spcAft>
              <a:buSzPts val="1400"/>
              <a:buChar char="●"/>
            </a:pPr>
            <a:r>
              <a:rPr lang="en-GB"/>
              <a:t>For that purpose we first have to recognize the text and extract the text from the image and this where the app comes into picture .</a:t>
            </a:r>
            <a:endParaRPr/>
          </a:p>
          <a:p>
            <a:pPr indent="-317500" lvl="0" marL="457200" rtl="0" algn="l">
              <a:spcBef>
                <a:spcPts val="0"/>
              </a:spcBef>
              <a:spcAft>
                <a:spcPts val="0"/>
              </a:spcAft>
              <a:buSzPts val="1400"/>
              <a:buChar char="●"/>
            </a:pPr>
            <a:r>
              <a:rPr lang="en-GB"/>
              <a:t>The scope can also be extended where we want to translate the text on banners , posters from the foreign language to our native language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9"/>
          <p:cNvSpPr txBox="1"/>
          <p:nvPr>
            <p:ph type="title"/>
          </p:nvPr>
        </p:nvSpPr>
        <p:spPr>
          <a:xfrm>
            <a:off x="348300" y="428200"/>
            <a:ext cx="2351400" cy="4399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Day 1</a:t>
            </a:r>
            <a:endParaRPr/>
          </a:p>
        </p:txBody>
      </p:sp>
      <p:sp>
        <p:nvSpPr>
          <p:cNvPr id="97" name="Google Shape;97;p19"/>
          <p:cNvSpPr txBox="1"/>
          <p:nvPr>
            <p:ph idx="1" type="body"/>
          </p:nvPr>
        </p:nvSpPr>
        <p:spPr>
          <a:xfrm>
            <a:off x="3539325" y="593900"/>
            <a:ext cx="5090400" cy="40116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GB"/>
              <a:t>Initialized the github repo and uploaded empty project template.</a:t>
            </a:r>
            <a:endParaRPr/>
          </a:p>
          <a:p>
            <a:pPr indent="-317500" lvl="0" marL="457200" rtl="0" algn="l">
              <a:spcBef>
                <a:spcPts val="0"/>
              </a:spcBef>
              <a:spcAft>
                <a:spcPts val="0"/>
              </a:spcAft>
              <a:buSzPts val="1400"/>
              <a:buChar char="●"/>
            </a:pPr>
            <a:r>
              <a:rPr lang="en-GB"/>
              <a:t>Configured the Firebase SDK to the project.</a:t>
            </a:r>
            <a:endParaRPr/>
          </a:p>
          <a:p>
            <a:pPr indent="-317500" lvl="0" marL="457200" rtl="0" algn="l">
              <a:spcBef>
                <a:spcPts val="0"/>
              </a:spcBef>
              <a:spcAft>
                <a:spcPts val="0"/>
              </a:spcAft>
              <a:buSzPts val="1400"/>
              <a:buChar char="●"/>
            </a:pPr>
            <a:r>
              <a:rPr lang="en-GB"/>
              <a:t>Added Google Authentication to the app.</a:t>
            </a:r>
            <a:endParaRPr/>
          </a:p>
          <a:p>
            <a:pPr indent="-317500" lvl="0" marL="457200" rtl="0" algn="l">
              <a:spcBef>
                <a:spcPts val="0"/>
              </a:spcBef>
              <a:spcAft>
                <a:spcPts val="0"/>
              </a:spcAft>
              <a:buSzPts val="1400"/>
              <a:buChar char="●"/>
            </a:pPr>
            <a:r>
              <a:rPr lang="en-GB"/>
              <a:t>Implemented text OCR for the image either </a:t>
            </a:r>
            <a:r>
              <a:rPr lang="en-GB"/>
              <a:t>selected</a:t>
            </a:r>
            <a:r>
              <a:rPr lang="en-GB"/>
              <a:t> from gallery or captured through app.</a:t>
            </a:r>
            <a:endParaRPr/>
          </a:p>
          <a:p>
            <a:pPr indent="-317500" lvl="0" marL="457200" rtl="0" algn="l">
              <a:spcBef>
                <a:spcPts val="0"/>
              </a:spcBef>
              <a:spcAft>
                <a:spcPts val="0"/>
              </a:spcAft>
              <a:buSzPts val="1400"/>
              <a:buChar char="●"/>
            </a:pPr>
            <a:r>
              <a:rPr lang="en-GB"/>
              <a:t>Solved the issues faced during the </a:t>
            </a:r>
            <a:r>
              <a:rPr lang="en-GB"/>
              <a:t>implementation</a:t>
            </a:r>
            <a:r>
              <a:rPr lang="en-GB"/>
              <a:t> of OCR under the guidance of Mentor Karan Kharode.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0"/>
          <p:cNvSpPr txBox="1"/>
          <p:nvPr>
            <p:ph type="title"/>
          </p:nvPr>
        </p:nvSpPr>
        <p:spPr>
          <a:xfrm>
            <a:off x="348300" y="428200"/>
            <a:ext cx="2351400" cy="4399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Day 2</a:t>
            </a:r>
            <a:endParaRPr/>
          </a:p>
        </p:txBody>
      </p:sp>
      <p:sp>
        <p:nvSpPr>
          <p:cNvPr id="103" name="Google Shape;103;p20"/>
          <p:cNvSpPr txBox="1"/>
          <p:nvPr>
            <p:ph idx="1" type="body"/>
          </p:nvPr>
        </p:nvSpPr>
        <p:spPr>
          <a:xfrm>
            <a:off x="3539325" y="593900"/>
            <a:ext cx="5090400" cy="40116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GB"/>
              <a:t>Implemented the generation of PDF with the text recognized in the input image.</a:t>
            </a:r>
            <a:endParaRPr/>
          </a:p>
          <a:p>
            <a:pPr indent="-317500" lvl="0" marL="457200" rtl="0" algn="l">
              <a:spcBef>
                <a:spcPts val="0"/>
              </a:spcBef>
              <a:spcAft>
                <a:spcPts val="0"/>
              </a:spcAft>
              <a:buSzPts val="1400"/>
              <a:buChar char="●"/>
            </a:pPr>
            <a:r>
              <a:rPr lang="en-GB"/>
              <a:t>Worked on uploading the generated PDF to Firebase Storage.</a:t>
            </a:r>
            <a:endParaRPr/>
          </a:p>
          <a:p>
            <a:pPr indent="-317500" lvl="0" marL="457200" rtl="0" algn="l">
              <a:spcBef>
                <a:spcPts val="0"/>
              </a:spcBef>
              <a:spcAft>
                <a:spcPts val="0"/>
              </a:spcAft>
              <a:buSzPts val="1400"/>
              <a:buChar char="●"/>
            </a:pPr>
            <a:r>
              <a:rPr lang="en-GB"/>
              <a:t>Worked on the firestore database to retrieve the previous  files in the dashboard.</a:t>
            </a:r>
            <a:endParaRPr/>
          </a:p>
          <a:p>
            <a:pPr indent="-317500" lvl="0" marL="457200" rtl="0" algn="l">
              <a:spcBef>
                <a:spcPts val="0"/>
              </a:spcBef>
              <a:spcAft>
                <a:spcPts val="0"/>
              </a:spcAft>
              <a:buSzPts val="1400"/>
              <a:buChar char="●"/>
            </a:pPr>
            <a:r>
              <a:rPr lang="en-GB"/>
              <a:t>Worked on the UI portion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07" name="Shape 107"/>
        <p:cNvGrpSpPr/>
        <p:nvPr/>
      </p:nvGrpSpPr>
      <p:grpSpPr>
        <a:xfrm>
          <a:off x="0" y="0"/>
          <a:ext cx="0" cy="0"/>
          <a:chOff x="0" y="0"/>
          <a:chExt cx="0" cy="0"/>
        </a:xfrm>
      </p:grpSpPr>
      <p:sp>
        <p:nvSpPr>
          <p:cNvPr id="108" name="Google Shape;108;p21"/>
          <p:cNvSpPr txBox="1"/>
          <p:nvPr>
            <p:ph type="title"/>
          </p:nvPr>
        </p:nvSpPr>
        <p:spPr>
          <a:xfrm>
            <a:off x="348300" y="428200"/>
            <a:ext cx="2351400" cy="4399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Day 3</a:t>
            </a:r>
            <a:endParaRPr/>
          </a:p>
        </p:txBody>
      </p:sp>
      <p:sp>
        <p:nvSpPr>
          <p:cNvPr id="109" name="Google Shape;109;p21"/>
          <p:cNvSpPr txBox="1"/>
          <p:nvPr>
            <p:ph idx="1" type="body"/>
          </p:nvPr>
        </p:nvSpPr>
        <p:spPr>
          <a:xfrm>
            <a:off x="3539325" y="593900"/>
            <a:ext cx="5090400" cy="4011600"/>
          </a:xfrm>
          <a:prstGeom prst="rect">
            <a:avLst/>
          </a:prstGeom>
        </p:spPr>
        <p:txBody>
          <a:bodyPr anchorCtr="0" anchor="t" bIns="91425" lIns="91425" spcFirstLastPara="1" rIns="91425" wrap="square" tIns="91425">
            <a:normAutofit/>
          </a:bodyPr>
          <a:lstStyle/>
          <a:p>
            <a:pPr indent="0" lvl="0" marL="0" rtl="0" algn="l">
              <a:spcBef>
                <a:spcPts val="0"/>
              </a:spcBef>
              <a:spcAft>
                <a:spcPts val="16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pic>
        <p:nvPicPr>
          <p:cNvPr id="114" name="Google Shape;114;p22"/>
          <p:cNvPicPr preferRelativeResize="0"/>
          <p:nvPr/>
        </p:nvPicPr>
        <p:blipFill>
          <a:blip r:embed="rId3">
            <a:alphaModFix/>
          </a:blip>
          <a:stretch>
            <a:fillRect/>
          </a:stretch>
        </p:blipFill>
        <p:spPr>
          <a:xfrm>
            <a:off x="3253026" y="152400"/>
            <a:ext cx="2419351" cy="4838702"/>
          </a:xfrm>
          <a:prstGeom prst="rect">
            <a:avLst/>
          </a:prstGeom>
          <a:noFill/>
          <a:ln>
            <a:noFill/>
          </a:ln>
        </p:spPr>
      </p:pic>
      <p:pic>
        <p:nvPicPr>
          <p:cNvPr id="115" name="Google Shape;115;p22"/>
          <p:cNvPicPr preferRelativeResize="0"/>
          <p:nvPr/>
        </p:nvPicPr>
        <p:blipFill>
          <a:blip r:embed="rId4">
            <a:alphaModFix/>
          </a:blip>
          <a:stretch>
            <a:fillRect/>
          </a:stretch>
        </p:blipFill>
        <p:spPr>
          <a:xfrm>
            <a:off x="152400" y="152400"/>
            <a:ext cx="2419351" cy="4838702"/>
          </a:xfrm>
          <a:prstGeom prst="rect">
            <a:avLst/>
          </a:prstGeom>
          <a:noFill/>
          <a:ln>
            <a:noFill/>
          </a:ln>
        </p:spPr>
      </p:pic>
      <p:pic>
        <p:nvPicPr>
          <p:cNvPr id="116" name="Google Shape;116;p22"/>
          <p:cNvPicPr preferRelativeResize="0"/>
          <p:nvPr/>
        </p:nvPicPr>
        <p:blipFill>
          <a:blip r:embed="rId5">
            <a:alphaModFix/>
          </a:blip>
          <a:stretch>
            <a:fillRect/>
          </a:stretch>
        </p:blipFill>
        <p:spPr>
          <a:xfrm>
            <a:off x="5824777" y="152400"/>
            <a:ext cx="2419351" cy="4838702"/>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pic>
        <p:nvPicPr>
          <p:cNvPr id="121" name="Google Shape;121;p23"/>
          <p:cNvPicPr preferRelativeResize="0"/>
          <p:nvPr/>
        </p:nvPicPr>
        <p:blipFill>
          <a:blip r:embed="rId3">
            <a:alphaModFix/>
          </a:blip>
          <a:stretch>
            <a:fillRect/>
          </a:stretch>
        </p:blipFill>
        <p:spPr>
          <a:xfrm>
            <a:off x="152400" y="152400"/>
            <a:ext cx="2419351" cy="4838702"/>
          </a:xfrm>
          <a:prstGeom prst="rect">
            <a:avLst/>
          </a:prstGeom>
          <a:noFill/>
          <a:ln>
            <a:noFill/>
          </a:ln>
        </p:spPr>
      </p:pic>
      <p:pic>
        <p:nvPicPr>
          <p:cNvPr id="122" name="Google Shape;122;p23"/>
          <p:cNvPicPr preferRelativeResize="0"/>
          <p:nvPr/>
        </p:nvPicPr>
        <p:blipFill>
          <a:blip r:embed="rId4">
            <a:alphaModFix/>
          </a:blip>
          <a:stretch>
            <a:fillRect/>
          </a:stretch>
        </p:blipFill>
        <p:spPr>
          <a:xfrm>
            <a:off x="2724151" y="152400"/>
            <a:ext cx="2419351" cy="4838702"/>
          </a:xfrm>
          <a:prstGeom prst="rect">
            <a:avLst/>
          </a:prstGeom>
          <a:noFill/>
          <a:ln>
            <a:noFill/>
          </a:ln>
        </p:spPr>
      </p:pic>
      <p:pic>
        <p:nvPicPr>
          <p:cNvPr id="123" name="Google Shape;123;p23"/>
          <p:cNvPicPr preferRelativeResize="0"/>
          <p:nvPr/>
        </p:nvPicPr>
        <p:blipFill>
          <a:blip r:embed="rId5">
            <a:alphaModFix/>
          </a:blip>
          <a:stretch>
            <a:fillRect/>
          </a:stretch>
        </p:blipFill>
        <p:spPr>
          <a:xfrm>
            <a:off x="5295902" y="152400"/>
            <a:ext cx="2419351" cy="4838702"/>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pic>
        <p:nvPicPr>
          <p:cNvPr id="128" name="Google Shape;128;p24"/>
          <p:cNvPicPr preferRelativeResize="0"/>
          <p:nvPr/>
        </p:nvPicPr>
        <p:blipFill>
          <a:blip r:embed="rId3">
            <a:alphaModFix/>
          </a:blip>
          <a:stretch>
            <a:fillRect/>
          </a:stretch>
        </p:blipFill>
        <p:spPr>
          <a:xfrm>
            <a:off x="152400" y="152400"/>
            <a:ext cx="2419351" cy="4838702"/>
          </a:xfrm>
          <a:prstGeom prst="rect">
            <a:avLst/>
          </a:prstGeom>
          <a:noFill/>
          <a:ln>
            <a:noFill/>
          </a:ln>
        </p:spPr>
      </p:pic>
      <p:pic>
        <p:nvPicPr>
          <p:cNvPr id="129" name="Google Shape;129;p24"/>
          <p:cNvPicPr preferRelativeResize="0"/>
          <p:nvPr/>
        </p:nvPicPr>
        <p:blipFill>
          <a:blip r:embed="rId4">
            <a:alphaModFix/>
          </a:blip>
          <a:stretch>
            <a:fillRect/>
          </a:stretch>
        </p:blipFill>
        <p:spPr>
          <a:xfrm>
            <a:off x="2724151" y="152400"/>
            <a:ext cx="2419351" cy="4838702"/>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