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hir" initials="M" lastIdx="1" clrIdx="0">
    <p:extLst>
      <p:ext uri="{19B8F6BF-5375-455C-9EA6-DF929625EA0E}">
        <p15:presenceInfo xmlns:p15="http://schemas.microsoft.com/office/powerpoint/2012/main" userId="Mihi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5BB89-D12C-4F12-8EE2-7C993085EC1D}" type="datetimeFigureOut">
              <a:rPr lang="en-IN" smtClean="0"/>
              <a:t>04/29/2017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82035-1A3E-454B-8485-9228B56D5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713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72A5-D16D-4A19-A3AC-12A6C95392B7}" type="datetimeFigureOut">
              <a:rPr lang="en-IN" smtClean="0"/>
              <a:t>04/29/2017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1C3D-B7ED-46CF-8A82-B159E4F5B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55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72A5-D16D-4A19-A3AC-12A6C95392B7}" type="datetimeFigureOut">
              <a:rPr lang="en-IN" smtClean="0"/>
              <a:t>04/29/2017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1C3D-B7ED-46CF-8A82-B159E4F5B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12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72A5-D16D-4A19-A3AC-12A6C95392B7}" type="datetimeFigureOut">
              <a:rPr lang="en-IN" smtClean="0"/>
              <a:t>04/29/2017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1C3D-B7ED-46CF-8A82-B159E4F5B5A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2944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72A5-D16D-4A19-A3AC-12A6C95392B7}" type="datetimeFigureOut">
              <a:rPr lang="en-IN" smtClean="0"/>
              <a:t>04/29/2017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1C3D-B7ED-46CF-8A82-B159E4F5B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240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72A5-D16D-4A19-A3AC-12A6C95392B7}" type="datetimeFigureOut">
              <a:rPr lang="en-IN" smtClean="0"/>
              <a:t>04/29/2017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1C3D-B7ED-46CF-8A82-B159E4F5B5A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9187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72A5-D16D-4A19-A3AC-12A6C95392B7}" type="datetimeFigureOut">
              <a:rPr lang="en-IN" smtClean="0"/>
              <a:t>04/29/2017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1C3D-B7ED-46CF-8A82-B159E4F5B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955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72A5-D16D-4A19-A3AC-12A6C95392B7}" type="datetimeFigureOut">
              <a:rPr lang="en-IN" smtClean="0"/>
              <a:t>04/29/2017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1C3D-B7ED-46CF-8A82-B159E4F5B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331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72A5-D16D-4A19-A3AC-12A6C95392B7}" type="datetimeFigureOut">
              <a:rPr lang="en-IN" smtClean="0"/>
              <a:t>04/29/2017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1C3D-B7ED-46CF-8A82-B159E4F5B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34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72A5-D16D-4A19-A3AC-12A6C95392B7}" type="datetimeFigureOut">
              <a:rPr lang="en-IN" smtClean="0"/>
              <a:t>04/29/2017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1C3D-B7ED-46CF-8A82-B159E4F5B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40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72A5-D16D-4A19-A3AC-12A6C95392B7}" type="datetimeFigureOut">
              <a:rPr lang="en-IN" smtClean="0"/>
              <a:t>04/29/2017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1C3D-B7ED-46CF-8A82-B159E4F5B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34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72A5-D16D-4A19-A3AC-12A6C95392B7}" type="datetimeFigureOut">
              <a:rPr lang="en-IN" smtClean="0"/>
              <a:t>04/29/2017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1C3D-B7ED-46CF-8A82-B159E4F5B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96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72A5-D16D-4A19-A3AC-12A6C95392B7}" type="datetimeFigureOut">
              <a:rPr lang="en-IN" smtClean="0"/>
              <a:t>04/29/2017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1C3D-B7ED-46CF-8A82-B159E4F5B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48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72A5-D16D-4A19-A3AC-12A6C95392B7}" type="datetimeFigureOut">
              <a:rPr lang="en-IN" smtClean="0"/>
              <a:t>04/29/2017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1C3D-B7ED-46CF-8A82-B159E4F5B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33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72A5-D16D-4A19-A3AC-12A6C95392B7}" type="datetimeFigureOut">
              <a:rPr lang="en-IN" smtClean="0"/>
              <a:t>04/29/2017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1C3D-B7ED-46CF-8A82-B159E4F5B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58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72A5-D16D-4A19-A3AC-12A6C95392B7}" type="datetimeFigureOut">
              <a:rPr lang="en-IN" smtClean="0"/>
              <a:t>04/29/2017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1C3D-B7ED-46CF-8A82-B159E4F5B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26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72A5-D16D-4A19-A3AC-12A6C95392B7}" type="datetimeFigureOut">
              <a:rPr lang="en-IN" smtClean="0"/>
              <a:t>04/29/2017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1C3D-B7ED-46CF-8A82-B159E4F5B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40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572A5-D16D-4A19-A3AC-12A6C95392B7}" type="datetimeFigureOut">
              <a:rPr lang="en-IN" smtClean="0"/>
              <a:t>04/29/2017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131C3D-B7ED-46CF-8A82-B159E4F5B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40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AIR CRASH SITE TRACKING USING PSO</a:t>
            </a:r>
          </a:p>
        </p:txBody>
      </p:sp>
    </p:spTree>
    <p:extLst>
      <p:ext uri="{BB962C8B-B14F-4D97-AF65-F5344CB8AC3E}">
        <p14:creationId xmlns:p14="http://schemas.microsoft.com/office/powerpoint/2010/main" val="3055029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6591"/>
          </a:xfrm>
        </p:spPr>
        <p:txBody>
          <a:bodyPr>
            <a:normAutofit fontScale="90000"/>
          </a:bodyPr>
          <a:lstStyle/>
          <a:p>
            <a:r>
              <a:rPr lang="en-IN" dirty="0"/>
              <a:t>Algorithm 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0991"/>
            <a:ext cx="8596668" cy="4570371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LOOP FOR EACH SWARM (BOAT) ENDS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LOOP UNTIL t &lt; 100 &amp; err &gt;ERR_TOLERANCE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DISPLAY THE GLOBAL BEST LOCATION (x, y)coordinates which is nothing but the coordinates where the solution is found.</a:t>
            </a:r>
          </a:p>
        </p:txBody>
      </p:sp>
    </p:spTree>
    <p:extLst>
      <p:ext uri="{BB962C8B-B14F-4D97-AF65-F5344CB8AC3E}">
        <p14:creationId xmlns:p14="http://schemas.microsoft.com/office/powerpoint/2010/main" val="3883987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2868" y="422030"/>
            <a:ext cx="611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CRASH SPOT IS AT COORDINATES (4,2) – INITIAL PHASE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7" r="47428"/>
          <a:stretch/>
        </p:blipFill>
        <p:spPr>
          <a:xfrm>
            <a:off x="1800664" y="791362"/>
            <a:ext cx="6161650" cy="579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89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0135" y="478302"/>
            <a:ext cx="5773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CRASH SPOT IS AT COORDINATES (4,2) – FINAL PHASE</a:t>
            </a:r>
          </a:p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7439"/>
          <a:stretch/>
        </p:blipFill>
        <p:spPr>
          <a:xfrm>
            <a:off x="1360135" y="1124633"/>
            <a:ext cx="5809957" cy="534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4643"/>
            <a:ext cx="10515600" cy="5302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										ABSTRACT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 algn="just">
              <a:lnSpc>
                <a:spcPct val="200000"/>
              </a:lnSpc>
              <a:buNone/>
            </a:pPr>
            <a:r>
              <a:rPr lang="en-IN" sz="2000" dirty="0"/>
              <a:t>Whenever there is a plane crash in the ocean, it is necessary to reach the crash site for a rescue mission quickly. Any delay in reaching the crash site may result in loss of lives, loss of wreckage deep into the sea &amp; loss of black box which is very important for investigation of the air crash.</a:t>
            </a:r>
          </a:p>
          <a:p>
            <a:pPr marL="0" indent="0">
              <a:buNone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66311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8870"/>
            <a:ext cx="10515600" cy="5448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000" b="1" u="sng" dirty="0"/>
              <a:t>BASIC IDEA OF PSO</a:t>
            </a:r>
          </a:p>
          <a:p>
            <a:pPr marL="0" indent="0" algn="ctr">
              <a:buNone/>
            </a:pPr>
            <a:endParaRPr lang="en-IN" sz="2000" b="1" u="sng" dirty="0"/>
          </a:p>
          <a:p>
            <a:r>
              <a:rPr lang="en-IN" sz="2000" dirty="0"/>
              <a:t>Each particle is searching for the optimum.</a:t>
            </a:r>
          </a:p>
          <a:p>
            <a:r>
              <a:rPr lang="en-IN" sz="2000" dirty="0"/>
              <a:t>Each particle is </a:t>
            </a:r>
            <a:r>
              <a:rPr lang="en-IN" sz="2000" i="1" dirty="0"/>
              <a:t>moving</a:t>
            </a:r>
            <a:r>
              <a:rPr lang="en-IN" sz="2000" dirty="0"/>
              <a:t> and hence has a </a:t>
            </a:r>
            <a:r>
              <a:rPr lang="en-IN" sz="2000" i="1" dirty="0"/>
              <a:t>velocity</a:t>
            </a:r>
            <a:r>
              <a:rPr lang="en-IN" sz="2000" dirty="0"/>
              <a:t>.</a:t>
            </a:r>
          </a:p>
          <a:p>
            <a:r>
              <a:rPr lang="en-IN" sz="2000" dirty="0"/>
              <a:t>Each particle remembers the position it was in where it had its best result so far (</a:t>
            </a:r>
            <a:r>
              <a:rPr lang="en-IN" sz="2000" i="1" dirty="0"/>
              <a:t>its</a:t>
            </a:r>
            <a:r>
              <a:rPr lang="en-IN" sz="2000" dirty="0"/>
              <a:t> </a:t>
            </a:r>
            <a:r>
              <a:rPr lang="en-IN" sz="2000" i="1" dirty="0"/>
              <a:t>personal best</a:t>
            </a:r>
            <a:r>
              <a:rPr lang="en-IN" sz="2000" dirty="0"/>
              <a:t>).</a:t>
            </a:r>
          </a:p>
          <a:p>
            <a:r>
              <a:rPr lang="en-IN" sz="2000" i="1" dirty="0">
                <a:solidFill>
                  <a:srgbClr val="FF0000"/>
                </a:solidFill>
              </a:rPr>
              <a:t>But this would not be much good on its own; particles need help in figuring out where to search.</a:t>
            </a:r>
            <a:r>
              <a:rPr lang="en-IN" sz="2000" dirty="0"/>
              <a:t>	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4979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8870"/>
            <a:ext cx="10515600" cy="5448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000" b="1" u="sng" dirty="0"/>
              <a:t>BASIC IDEA OF PSO </a:t>
            </a:r>
          </a:p>
          <a:p>
            <a:pPr marL="0" indent="0" algn="ctr">
              <a:buNone/>
            </a:pPr>
            <a:endParaRPr lang="en-IN" sz="2000" b="1" u="sng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The particles in the swarm </a:t>
            </a:r>
            <a:r>
              <a:rPr lang="en-US" altLang="en-US" sz="2000" i="1" dirty="0"/>
              <a:t>co-operate</a:t>
            </a:r>
            <a:r>
              <a:rPr lang="en-US" altLang="en-US" sz="2000" dirty="0"/>
              <a:t>. They exchange information about what they’ve discovered in the places they have visited.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The co-operation is very simple. In basic PSO  it is like this: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  A particle has a </a:t>
            </a:r>
            <a:r>
              <a:rPr lang="en-US" altLang="en-US" sz="2000" i="1" dirty="0"/>
              <a:t>neighborhood</a:t>
            </a:r>
            <a:r>
              <a:rPr lang="en-US" altLang="en-US" sz="2000" dirty="0"/>
              <a:t> associated with it.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  A particle knows the finesses of those in its neighborhood, and uses the </a:t>
            </a:r>
            <a:r>
              <a:rPr lang="en-US" altLang="en-US" sz="2000" i="1" dirty="0"/>
              <a:t>position</a:t>
            </a:r>
            <a:r>
              <a:rPr lang="en-US" altLang="en-US" sz="2000" dirty="0"/>
              <a:t> of the one with best fitness.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This position is simply used to adjust the particle’s velocity 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8164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problem can be solved by using</a:t>
            </a:r>
            <a:r>
              <a:rPr lang="en-IN" b="1" dirty="0"/>
              <a:t> particle swarm optimization.</a:t>
            </a:r>
            <a:endParaRPr lang="en-IN" dirty="0"/>
          </a:p>
          <a:p>
            <a:r>
              <a:rPr lang="en-IN" dirty="0"/>
              <a:t>The coordinates (x, y) of the air crash site will be shared among all the boats for a rescue mission.</a:t>
            </a:r>
          </a:p>
          <a:p>
            <a:r>
              <a:rPr lang="en-IN" dirty="0"/>
              <a:t>The boats(particles) will basically use the knowledge of other particles to change their position and reach the destination quickly.</a:t>
            </a:r>
          </a:p>
        </p:txBody>
      </p:sp>
    </p:spTree>
    <p:extLst>
      <p:ext uri="{BB962C8B-B14F-4D97-AF65-F5344CB8AC3E}">
        <p14:creationId xmlns:p14="http://schemas.microsoft.com/office/powerpoint/2010/main" val="236011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2609"/>
          </a:xfrm>
        </p:spPr>
        <p:txBody>
          <a:bodyPr/>
          <a:lstStyle/>
          <a:p>
            <a:pPr algn="ctr"/>
            <a:r>
              <a:rPr lang="en-IN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2209"/>
            <a:ext cx="8596668" cy="4769153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Font typeface="+mj-lt"/>
              <a:buAutoNum type="arabicPeriod"/>
            </a:pPr>
            <a:r>
              <a:rPr lang="en-IN" dirty="0"/>
              <a:t>Each boat will be assigned an initial location &amp; velocity.</a:t>
            </a:r>
          </a:p>
          <a:p>
            <a:pPr lvl="0">
              <a:buFont typeface="+mj-lt"/>
              <a:buAutoNum type="arabicPeriod"/>
            </a:pPr>
            <a:r>
              <a:rPr lang="en-IN" dirty="0"/>
              <a:t>Fitness value of each boat will be maintained in a list. This fitness function is nothing but the calculation of Euclidean distance from the particles current position and the destination coordinates.</a:t>
            </a:r>
          </a:p>
          <a:p>
            <a:pPr lvl="0">
              <a:buFont typeface="+mj-lt"/>
              <a:buAutoNum type="arabicPeriod"/>
            </a:pPr>
            <a:r>
              <a:rPr lang="en-IN" dirty="0"/>
              <a:t>Personal best &amp; Personal best location of each boat is the corresponding fitness value and the current location.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7711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6591"/>
          </a:xfrm>
        </p:spPr>
        <p:txBody>
          <a:bodyPr>
            <a:normAutofit fontScale="90000"/>
          </a:bodyPr>
          <a:lstStyle/>
          <a:p>
            <a:r>
              <a:rPr lang="en-IN" dirty="0"/>
              <a:t>Algorithm 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0991"/>
            <a:ext cx="8596668" cy="45703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LOOP UNTIL t &lt; 100 &amp; err &gt;ERR_TOLERANCE</a:t>
            </a:r>
            <a:endParaRPr lang="en-IN" sz="1600" dirty="0"/>
          </a:p>
          <a:p>
            <a:pPr lvl="0">
              <a:buFont typeface="+mj-lt"/>
              <a:buAutoNum type="arabicPeriod"/>
            </a:pPr>
            <a:r>
              <a:rPr lang="en-IN" dirty="0"/>
              <a:t>Update Personal best</a:t>
            </a:r>
            <a:endParaRPr lang="en-IN" sz="1600" dirty="0"/>
          </a:p>
          <a:p>
            <a:pPr marL="800100" lvl="1" indent="-342900">
              <a:buFont typeface="+mj-lt"/>
              <a:buAutoNum type="alphaLcParenR"/>
            </a:pPr>
            <a:r>
              <a:rPr lang="en-IN" dirty="0"/>
              <a:t>If fitness value is less than personal best</a:t>
            </a:r>
          </a:p>
          <a:p>
            <a:pPr marL="1200150" lvl="2" indent="-400050">
              <a:buFont typeface="+mj-lt"/>
              <a:buAutoNum type="romanLcPeriod"/>
            </a:pPr>
            <a:r>
              <a:rPr lang="en-IN" dirty="0"/>
              <a:t>update the personal best of that swarm with the fitness value.</a:t>
            </a:r>
            <a:endParaRPr lang="en-IN" sz="1200" dirty="0"/>
          </a:p>
          <a:p>
            <a:pPr marL="1200150" lvl="2" indent="-400050">
              <a:buFont typeface="+mj-lt"/>
              <a:buAutoNum type="romanLcPeriod"/>
            </a:pPr>
            <a:r>
              <a:rPr lang="en-IN" dirty="0"/>
              <a:t>update the personal best location with current location of boat</a:t>
            </a:r>
            <a:endParaRPr lang="en-IN" sz="1200" dirty="0"/>
          </a:p>
          <a:p>
            <a:pPr marL="800100" lvl="1" indent="-342900">
              <a:buFont typeface="+mj-lt"/>
              <a:buAutoNum type="alphaLcParenR"/>
            </a:pPr>
            <a:endParaRPr lang="en-IN" dirty="0"/>
          </a:p>
          <a:p>
            <a:pPr marL="857250" lvl="1" indent="-400050">
              <a:buFont typeface="+mj-lt"/>
              <a:buAutoNum type="alphaLcParenR"/>
            </a:pPr>
            <a:endParaRPr lang="en-IN" sz="1400" dirty="0"/>
          </a:p>
          <a:p>
            <a:pPr lvl="0">
              <a:buFont typeface="+mj-lt"/>
              <a:buAutoNum type="arabicPeriod"/>
            </a:pPr>
            <a:r>
              <a:rPr lang="en-IN" dirty="0"/>
              <a:t>Update Global best</a:t>
            </a:r>
            <a:endParaRPr lang="en-IN" sz="1600" dirty="0"/>
          </a:p>
          <a:p>
            <a:pPr marL="800100" lvl="1" indent="-342900">
              <a:buFont typeface="+mj-lt"/>
              <a:buAutoNum type="alphaLcParenR"/>
            </a:pPr>
            <a:r>
              <a:rPr lang="en-IN" dirty="0"/>
              <a:t>Get the index of the minimum value from the fitness value list</a:t>
            </a:r>
            <a:endParaRPr lang="en-IN" sz="1400" dirty="0"/>
          </a:p>
          <a:p>
            <a:pPr marL="800100" lvl="1" indent="-342900">
              <a:buFont typeface="+mj-lt"/>
              <a:buAutoNum type="alphaLcParenR"/>
            </a:pPr>
            <a:r>
              <a:rPr lang="en-IN" dirty="0"/>
              <a:t>Get the value from the fitness value list using that index</a:t>
            </a:r>
            <a:endParaRPr lang="en-IN" sz="1400" dirty="0"/>
          </a:p>
          <a:p>
            <a:pPr marL="800100" lvl="1" indent="-342900">
              <a:buFont typeface="+mj-lt"/>
              <a:buAutoNum type="alphaLcParenR"/>
            </a:pPr>
            <a:r>
              <a:rPr lang="en-IN" dirty="0"/>
              <a:t>If the value is less than global best</a:t>
            </a:r>
            <a:endParaRPr lang="en-IN" sz="1400" dirty="0"/>
          </a:p>
          <a:p>
            <a:pPr marL="1314450" lvl="2" indent="-400050">
              <a:buFont typeface="+mj-lt"/>
              <a:buAutoNum type="romanLcPeriod"/>
            </a:pPr>
            <a:r>
              <a:rPr lang="en-IN" dirty="0"/>
              <a:t>Update the global best with that value</a:t>
            </a:r>
            <a:endParaRPr lang="en-IN" sz="1200" dirty="0"/>
          </a:p>
          <a:p>
            <a:pPr marL="1314450" lvl="2" indent="-400050">
              <a:buFont typeface="+mj-lt"/>
              <a:buAutoNum type="romanLcPeriod"/>
            </a:pPr>
            <a:r>
              <a:rPr lang="en-IN" dirty="0"/>
              <a:t>Update global location with the location of the best swarm in fitness list</a:t>
            </a:r>
            <a:endParaRPr lang="en-IN" sz="1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3119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6591"/>
          </a:xfrm>
        </p:spPr>
        <p:txBody>
          <a:bodyPr>
            <a:normAutofit fontScale="90000"/>
          </a:bodyPr>
          <a:lstStyle/>
          <a:p>
            <a:r>
              <a:rPr lang="en-IN" dirty="0"/>
              <a:t>Algorithm 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0991"/>
            <a:ext cx="8596668" cy="4570371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LOOP FOR EACH SWARM (BOAT)</a:t>
            </a:r>
            <a:endParaRPr lang="en-IN" dirty="0"/>
          </a:p>
          <a:p>
            <a:pPr lvl="0">
              <a:buFont typeface="+mj-lt"/>
              <a:buAutoNum type="arabicPeriod"/>
            </a:pPr>
            <a:r>
              <a:rPr lang="en-IN" dirty="0"/>
              <a:t>Update Velocity of boat</a:t>
            </a:r>
          </a:p>
          <a:p>
            <a:pPr marL="400050" lvl="1" indent="0">
              <a:buNone/>
            </a:pPr>
            <a:r>
              <a:rPr lang="en-IN" dirty="0"/>
              <a:t>newVel[</a:t>
            </a:r>
            <a:r>
              <a:rPr lang="en-IN" dirty="0" err="1"/>
              <a:t>i</a:t>
            </a:r>
            <a:r>
              <a:rPr lang="en-IN" dirty="0"/>
              <a:t>] = (w * p.getVelocity().getPos()[0]) + </a:t>
            </a:r>
          </a:p>
          <a:p>
            <a:pPr marL="400050" lvl="1" indent="0">
              <a:buNone/>
            </a:pPr>
            <a:r>
              <a:rPr lang="en-IN" dirty="0"/>
              <a:t> (r1 * C1) *</a:t>
            </a:r>
          </a:p>
          <a:p>
            <a:pPr marL="400050" lvl="1" indent="0">
              <a:buNone/>
            </a:pPr>
            <a:r>
              <a:rPr lang="en-IN" dirty="0"/>
              <a:t>(pBLoc.get(</a:t>
            </a:r>
            <a:r>
              <a:rPr lang="en-IN" dirty="0" err="1"/>
              <a:t>i</a:t>
            </a:r>
            <a:r>
              <a:rPr lang="en-IN" dirty="0"/>
              <a:t>).getLoc()[0] - p.getLocation().getLoc()[0]) +</a:t>
            </a:r>
          </a:p>
          <a:p>
            <a:pPr marL="400050" lvl="1" indent="0">
              <a:buNone/>
            </a:pPr>
            <a:r>
              <a:rPr lang="en-IN" dirty="0"/>
              <a:t>	            		 (r2 * C2) * (gBLoc.getLoc()[0] - p.getLocation().getLoc()[0]);</a:t>
            </a:r>
          </a:p>
          <a:p>
            <a:pPr marL="400050" lvl="1" indent="0">
              <a:buNone/>
            </a:pPr>
            <a:r>
              <a:rPr lang="en-IN" dirty="0"/>
              <a:t>newVel[</a:t>
            </a:r>
            <a:r>
              <a:rPr lang="en-IN" dirty="0" err="1"/>
              <a:t>i</a:t>
            </a:r>
            <a:r>
              <a:rPr lang="en-IN" dirty="0"/>
              <a:t>] = (w * p.getVelocity().getPos()[1]) + </a:t>
            </a:r>
          </a:p>
          <a:p>
            <a:pPr marL="400050" lvl="1" indent="0">
              <a:buNone/>
            </a:pPr>
            <a:r>
              <a:rPr lang="en-IN" dirty="0"/>
              <a:t> (r1 * C1) * </a:t>
            </a:r>
          </a:p>
          <a:p>
            <a:pPr marL="400050" lvl="1" indent="0">
              <a:buNone/>
            </a:pPr>
            <a:r>
              <a:rPr lang="en-IN" dirty="0"/>
              <a:t> (pBLoc.get(</a:t>
            </a:r>
            <a:r>
              <a:rPr lang="en-IN" dirty="0" err="1"/>
              <a:t>i</a:t>
            </a:r>
            <a:r>
              <a:rPr lang="en-IN" dirty="0"/>
              <a:t>).getLoc()[1] - p.getLocation().getLoc()[1]) +</a:t>
            </a:r>
          </a:p>
          <a:p>
            <a:pPr marL="400050" lvl="1" indent="0">
              <a:buNone/>
            </a:pPr>
            <a:r>
              <a:rPr lang="en-IN" dirty="0"/>
              <a:t>(r2 * C2) * (gBLoc.getLoc()[1] - p.getLocation().getLoc()[1]);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6190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6591"/>
          </a:xfrm>
        </p:spPr>
        <p:txBody>
          <a:bodyPr>
            <a:normAutofit fontScale="90000"/>
          </a:bodyPr>
          <a:lstStyle/>
          <a:p>
            <a:r>
              <a:rPr lang="en-IN" dirty="0"/>
              <a:t>Algorithm 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0991"/>
            <a:ext cx="8596668" cy="4570371"/>
          </a:xfrm>
        </p:spPr>
        <p:txBody>
          <a:bodyPr/>
          <a:lstStyle/>
          <a:p>
            <a:pPr lvl="0">
              <a:buFont typeface="+mj-lt"/>
              <a:buAutoNum type="arabicPeriod" startAt="2"/>
            </a:pPr>
            <a:r>
              <a:rPr lang="en-IN" dirty="0"/>
              <a:t>Update Location of boat</a:t>
            </a:r>
          </a:p>
          <a:p>
            <a:pPr lvl="1">
              <a:buFont typeface="+mj-lt"/>
              <a:buAutoNum type="alphaLcParenR"/>
            </a:pPr>
            <a:r>
              <a:rPr lang="en-IN" dirty="0"/>
              <a:t>newLoc[0] = p.getLocation().getLoc()[0] + newVel[0];</a:t>
            </a:r>
          </a:p>
          <a:p>
            <a:pPr lvl="1">
              <a:buFont typeface="+mj-lt"/>
              <a:buAutoNum type="alphaLcParenR"/>
            </a:pPr>
            <a:r>
              <a:rPr lang="en-IN" dirty="0"/>
              <a:t>newLoc[1] = p.getLocation().getLoc()[1] + newVel[1];</a:t>
            </a:r>
          </a:p>
          <a:p>
            <a:pPr lvl="0">
              <a:buFont typeface="+mj-lt"/>
              <a:buAutoNum type="arabicPeriod" startAt="3"/>
            </a:pPr>
            <a:r>
              <a:rPr lang="en-IN" dirty="0"/>
              <a:t>err = </a:t>
            </a:r>
            <a:r>
              <a:rPr lang="en-IN" i="1" dirty="0"/>
              <a:t>evaluate</a:t>
            </a:r>
            <a:r>
              <a:rPr lang="en-IN" dirty="0"/>
              <a:t>(</a:t>
            </a:r>
            <a:r>
              <a:rPr lang="en-IN" dirty="0" err="1"/>
              <a:t>gBLoc</a:t>
            </a:r>
            <a:r>
              <a:rPr lang="en-IN" dirty="0"/>
              <a:t>); </a:t>
            </a:r>
          </a:p>
          <a:p>
            <a:pPr marL="400050" lvl="1" indent="0">
              <a:buNone/>
            </a:pPr>
            <a:r>
              <a:rPr lang="en-IN" dirty="0"/>
              <a:t>minimizing the functions means it's getting closer to 0</a:t>
            </a:r>
          </a:p>
          <a:p>
            <a:pPr lvl="0">
              <a:buFont typeface="+mj-lt"/>
              <a:buAutoNum type="arabicPeriod" startAt="3"/>
            </a:pPr>
            <a:r>
              <a:rPr lang="en-IN" dirty="0"/>
              <a:t>Display global best location x &amp; y coordinates</a:t>
            </a:r>
          </a:p>
          <a:p>
            <a:pPr lvl="0">
              <a:buFont typeface="+mj-lt"/>
              <a:buAutoNum type="arabicPeriod" startAt="3"/>
            </a:pPr>
            <a:r>
              <a:rPr lang="en-IN" dirty="0"/>
              <a:t>Display fitness value of Global best location</a:t>
            </a:r>
          </a:p>
          <a:p>
            <a:pPr lvl="0">
              <a:buFont typeface="+mj-lt"/>
              <a:buAutoNum type="arabicPeriod" startAt="3"/>
            </a:pPr>
            <a:r>
              <a:rPr lang="en-IN" dirty="0"/>
              <a:t>Update the fitness list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99721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235</TotalTime>
  <Words>548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AIR CRASH SITE TRACKING USING PSO</vt:lpstr>
      <vt:lpstr>PowerPoint Presentation</vt:lpstr>
      <vt:lpstr>PowerPoint Presentation</vt:lpstr>
      <vt:lpstr>PowerPoint Presentation</vt:lpstr>
      <vt:lpstr>Proposed Solution</vt:lpstr>
      <vt:lpstr>Algorithm</vt:lpstr>
      <vt:lpstr>Algorithm Continued…</vt:lpstr>
      <vt:lpstr>Algorithm Continued…</vt:lpstr>
      <vt:lpstr>Algorithm Continued…</vt:lpstr>
      <vt:lpstr>Algorithm Continued…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CRASH RESCUE MISSION USING PARTICLE SWARM OPTIMZATION</dc:title>
  <dc:creator>Mihir</dc:creator>
  <cp:lastModifiedBy>Mihir</cp:lastModifiedBy>
  <cp:revision>11</cp:revision>
  <dcterms:created xsi:type="dcterms:W3CDTF">2017-04-29T01:32:53Z</dcterms:created>
  <dcterms:modified xsi:type="dcterms:W3CDTF">2017-04-29T20:32:52Z</dcterms:modified>
</cp:coreProperties>
</file>