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varScale="1">
        <p:scale>
          <a:sx n="100" d="100"/>
          <a:sy n="100" d="100"/>
        </p:scale>
        <p:origin x="67"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8/22/2025</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1814479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8/22/2025</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3240928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8/22/2025</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727793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8/22/2025</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‹Nº›</a:t>
            </a:fld>
            <a:endParaRPr lang="en-US" dirty="0"/>
          </a:p>
        </p:txBody>
      </p:sp>
    </p:spTree>
    <p:extLst>
      <p:ext uri="{BB962C8B-B14F-4D97-AF65-F5344CB8AC3E}">
        <p14:creationId xmlns:p14="http://schemas.microsoft.com/office/powerpoint/2010/main" val="950626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8/22/2025</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445107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8/22/2025</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3731987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8/22/2025</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23694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8/22/2025</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480470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8/22/2025</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949970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8/22/2025</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1402145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8/22/2025</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4177585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fld id="{B5898F52-2787-4BA2-BBBC-9395E9F86D50}" type="datetimeFigureOut">
              <a:rPr lang="en-US" smtClean="0"/>
              <a:pPr/>
              <a:t>8/22/2025</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‹Nº›</a:t>
            </a:fld>
            <a:endParaRPr lang="en-US"/>
          </a:p>
        </p:txBody>
      </p:sp>
    </p:spTree>
    <p:extLst>
      <p:ext uri="{BB962C8B-B14F-4D97-AF65-F5344CB8AC3E}">
        <p14:creationId xmlns:p14="http://schemas.microsoft.com/office/powerpoint/2010/main" val="1993766228"/>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32" r:id="rId6"/>
    <p:sldLayoutId id="2147483728" r:id="rId7"/>
    <p:sldLayoutId id="2147483729" r:id="rId8"/>
    <p:sldLayoutId id="2147483730" r:id="rId9"/>
    <p:sldLayoutId id="2147483731" r:id="rId10"/>
    <p:sldLayoutId id="2147483733"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16A82B-4290-46E7-BF7E-9119EFAF9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13C80DC-43FB-E6ED-C34C-0C8DB6C07D6D}"/>
              </a:ext>
            </a:extLst>
          </p:cNvPr>
          <p:cNvSpPr>
            <a:spLocks noGrp="1"/>
          </p:cNvSpPr>
          <p:nvPr>
            <p:ph type="ctrTitle"/>
          </p:nvPr>
        </p:nvSpPr>
        <p:spPr>
          <a:xfrm>
            <a:off x="7567966" y="1135530"/>
            <a:ext cx="4016188" cy="2892612"/>
          </a:xfrm>
        </p:spPr>
        <p:txBody>
          <a:bodyPr>
            <a:normAutofit/>
          </a:bodyPr>
          <a:lstStyle/>
          <a:p>
            <a:r>
              <a:rPr lang="es-CL" sz="4000" dirty="0"/>
              <a:t>Android Studio</a:t>
            </a:r>
          </a:p>
        </p:txBody>
      </p:sp>
      <p:sp>
        <p:nvSpPr>
          <p:cNvPr id="3" name="Subtítulo 2">
            <a:extLst>
              <a:ext uri="{FF2B5EF4-FFF2-40B4-BE49-F238E27FC236}">
                <a16:creationId xmlns:a16="http://schemas.microsoft.com/office/drawing/2014/main" id="{BFF6C527-E0B9-C70C-8768-9D0B3EACBDD4}"/>
              </a:ext>
            </a:extLst>
          </p:cNvPr>
          <p:cNvSpPr>
            <a:spLocks noGrp="1"/>
          </p:cNvSpPr>
          <p:nvPr>
            <p:ph type="subTitle" idx="1"/>
          </p:nvPr>
        </p:nvSpPr>
        <p:spPr>
          <a:xfrm>
            <a:off x="8141707" y="4793129"/>
            <a:ext cx="2868706" cy="1563219"/>
          </a:xfrm>
        </p:spPr>
        <p:txBody>
          <a:bodyPr>
            <a:normAutofit/>
          </a:bodyPr>
          <a:lstStyle/>
          <a:p>
            <a:r>
              <a:rPr lang="es-CL" sz="1200" dirty="0"/>
              <a:t>Primeros pasos</a:t>
            </a:r>
          </a:p>
        </p:txBody>
      </p:sp>
      <p:pic>
        <p:nvPicPr>
          <p:cNvPr id="4" name="Picture 3" descr="Concepto genético abstracto">
            <a:extLst>
              <a:ext uri="{FF2B5EF4-FFF2-40B4-BE49-F238E27FC236}">
                <a16:creationId xmlns:a16="http://schemas.microsoft.com/office/drawing/2014/main" id="{5B08AF1F-FC32-074E-F82A-63117F140896}"/>
              </a:ext>
            </a:extLst>
          </p:cNvPr>
          <p:cNvPicPr>
            <a:picLocks noChangeAspect="1"/>
          </p:cNvPicPr>
          <p:nvPr/>
        </p:nvPicPr>
        <p:blipFill>
          <a:blip r:embed="rId2"/>
          <a:srcRect t="826" r="2" b="2"/>
          <a:stretch>
            <a:fillRect/>
          </a:stretch>
        </p:blipFill>
        <p:spPr>
          <a:xfrm>
            <a:off x="20" y="-1"/>
            <a:ext cx="6915093" cy="6858001"/>
          </a:xfrm>
          <a:prstGeom prst="rect">
            <a:avLst/>
          </a:prstGeom>
        </p:spPr>
      </p:pic>
    </p:spTree>
    <p:extLst>
      <p:ext uri="{BB962C8B-B14F-4D97-AF65-F5344CB8AC3E}">
        <p14:creationId xmlns:p14="http://schemas.microsoft.com/office/powerpoint/2010/main" val="2074323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95697D25-3D98-4690-9E3D-C65732E5D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56C634FA-4936-4EA7-9BFB-F34843C0F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83"/>
            <a:ext cx="12192000" cy="18640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0EEC4D32-8070-25EA-E4A7-DDE3F9B0CD9A}"/>
              </a:ext>
            </a:extLst>
          </p:cNvPr>
          <p:cNvSpPr>
            <a:spLocks noGrp="1"/>
          </p:cNvSpPr>
          <p:nvPr>
            <p:ph idx="1"/>
          </p:nvPr>
        </p:nvSpPr>
        <p:spPr>
          <a:xfrm>
            <a:off x="1073812" y="2371813"/>
            <a:ext cx="5490994" cy="3280174"/>
          </a:xfrm>
        </p:spPr>
        <p:txBody>
          <a:bodyPr>
            <a:normAutofit/>
          </a:bodyPr>
          <a:lstStyle/>
          <a:p>
            <a:r>
              <a:rPr lang="es-CL" b="1" dirty="0"/>
              <a:t>Obtener la referencia del botón</a:t>
            </a:r>
            <a:endParaRPr lang="es-CL" dirty="0"/>
          </a:p>
          <a:p>
            <a:r>
              <a:rPr lang="es-CL" dirty="0"/>
              <a:t>Necesitas encontrar el botón por su ID. Haces esto en el método </a:t>
            </a:r>
            <a:r>
              <a:rPr lang="es-CL" b="1" dirty="0" err="1"/>
              <a:t>onCreate</a:t>
            </a:r>
            <a:r>
              <a:rPr lang="es-CL" b="1" dirty="0"/>
              <a:t>()</a:t>
            </a:r>
            <a:r>
              <a:rPr lang="es-CL" dirty="0"/>
              <a:t> de tu </a:t>
            </a:r>
            <a:r>
              <a:rPr lang="es-CL" dirty="0" err="1"/>
              <a:t>Activity</a:t>
            </a:r>
            <a:r>
              <a:rPr lang="es-CL" dirty="0"/>
              <a:t>, después de haber vinculado el diseño con </a:t>
            </a:r>
            <a:r>
              <a:rPr lang="es-CL" b="1" dirty="0" err="1"/>
              <a:t>setContentView</a:t>
            </a:r>
            <a:r>
              <a:rPr lang="es-CL" b="1" dirty="0"/>
              <a:t>()</a:t>
            </a:r>
            <a:r>
              <a:rPr lang="es-CL" dirty="0"/>
              <a:t>.</a:t>
            </a:r>
          </a:p>
          <a:p>
            <a:endParaRPr lang="es-CL" dirty="0"/>
          </a:p>
        </p:txBody>
      </p:sp>
      <p:grpSp>
        <p:nvGrpSpPr>
          <p:cNvPr id="89" name="Group 88">
            <a:extLst>
              <a:ext uri="{FF2B5EF4-FFF2-40B4-BE49-F238E27FC236}">
                <a16:creationId xmlns:a16="http://schemas.microsoft.com/office/drawing/2014/main" id="{A9A3B735-54E2-4D95-A245-5BA856818C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951" y="5916267"/>
            <a:ext cx="12062645" cy="539682"/>
            <a:chOff x="50951" y="5916267"/>
            <a:chExt cx="12062645" cy="539682"/>
          </a:xfrm>
        </p:grpSpPr>
        <p:sp>
          <p:nvSpPr>
            <p:cNvPr id="90" name="Freeform 6">
              <a:extLst>
                <a:ext uri="{FF2B5EF4-FFF2-40B4-BE49-F238E27FC236}">
                  <a16:creationId xmlns:a16="http://schemas.microsoft.com/office/drawing/2014/main" id="{0AA7D8B6-D845-468C-AEEA-041E24C002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4587" y="6001132"/>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22">
              <a:extLst>
                <a:ext uri="{FF2B5EF4-FFF2-40B4-BE49-F238E27FC236}">
                  <a16:creationId xmlns:a16="http://schemas.microsoft.com/office/drawing/2014/main" id="{11769E07-4D97-44F0-925C-A14602491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29334" y="5964936"/>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27">
              <a:extLst>
                <a:ext uri="{FF2B5EF4-FFF2-40B4-BE49-F238E27FC236}">
                  <a16:creationId xmlns:a16="http://schemas.microsoft.com/office/drawing/2014/main" id="{E4A2189D-5B4E-42D2-B6E0-2A2CFBDA11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59830" y="6286449"/>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79">
              <a:extLst>
                <a:ext uri="{FF2B5EF4-FFF2-40B4-BE49-F238E27FC236}">
                  <a16:creationId xmlns:a16="http://schemas.microsoft.com/office/drawing/2014/main" id="{66FD54A5-B674-4D17-A65B-944971C786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9871" y="620636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80">
              <a:extLst>
                <a:ext uri="{FF2B5EF4-FFF2-40B4-BE49-F238E27FC236}">
                  <a16:creationId xmlns:a16="http://schemas.microsoft.com/office/drawing/2014/main" id="{B54F4C78-F4CD-4D0F-B253-88D228F6A7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3557" y="593892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81">
              <a:extLst>
                <a:ext uri="{FF2B5EF4-FFF2-40B4-BE49-F238E27FC236}">
                  <a16:creationId xmlns:a16="http://schemas.microsoft.com/office/drawing/2014/main" id="{FFFF9C25-70A8-42C2-A7DE-574D066DF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64487" y="59252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82">
              <a:extLst>
                <a:ext uri="{FF2B5EF4-FFF2-40B4-BE49-F238E27FC236}">
                  <a16:creationId xmlns:a16="http://schemas.microsoft.com/office/drawing/2014/main" id="{E98277E5-59FD-41F1-82B6-91AE3F11C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37629" y="593421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83">
              <a:extLst>
                <a:ext uri="{FF2B5EF4-FFF2-40B4-BE49-F238E27FC236}">
                  <a16:creationId xmlns:a16="http://schemas.microsoft.com/office/drawing/2014/main" id="{14EBCE55-C6D3-4D3C-9F20-C4BD18A1C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5577" y="5916267"/>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89">
              <a:extLst>
                <a:ext uri="{FF2B5EF4-FFF2-40B4-BE49-F238E27FC236}">
                  <a16:creationId xmlns:a16="http://schemas.microsoft.com/office/drawing/2014/main" id="{5D5866ED-D858-4C92-BA1D-48FAF7833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2839" y="5933571"/>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90">
              <a:extLst>
                <a:ext uri="{FF2B5EF4-FFF2-40B4-BE49-F238E27FC236}">
                  <a16:creationId xmlns:a16="http://schemas.microsoft.com/office/drawing/2014/main" id="{E87100F3-948D-4243-84CB-29EF2A39BE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6124" y="600113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105">
              <a:extLst>
                <a:ext uri="{FF2B5EF4-FFF2-40B4-BE49-F238E27FC236}">
                  <a16:creationId xmlns:a16="http://schemas.microsoft.com/office/drawing/2014/main" id="{D6649540-9040-4EEE-A0C4-572615E2A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97089" y="617657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107">
              <a:extLst>
                <a:ext uri="{FF2B5EF4-FFF2-40B4-BE49-F238E27FC236}">
                  <a16:creationId xmlns:a16="http://schemas.microsoft.com/office/drawing/2014/main" id="{3A896369-1B66-4309-8586-65CA1CD10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1801" y="620024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108">
              <a:extLst>
                <a:ext uri="{FF2B5EF4-FFF2-40B4-BE49-F238E27FC236}">
                  <a16:creationId xmlns:a16="http://schemas.microsoft.com/office/drawing/2014/main" id="{496CEF3A-A9D0-4437-A1DB-411327542F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3527" y="620024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109">
              <a:extLst>
                <a:ext uri="{FF2B5EF4-FFF2-40B4-BE49-F238E27FC236}">
                  <a16:creationId xmlns:a16="http://schemas.microsoft.com/office/drawing/2014/main" id="{34CCF3A1-3274-4DB2-B7EF-219D0A5C8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4654" y="620350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111">
              <a:extLst>
                <a:ext uri="{FF2B5EF4-FFF2-40B4-BE49-F238E27FC236}">
                  <a16:creationId xmlns:a16="http://schemas.microsoft.com/office/drawing/2014/main" id="{9A605FE2-6A58-494D-927A-B82AEC891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5893" y="621574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112">
              <a:extLst>
                <a:ext uri="{FF2B5EF4-FFF2-40B4-BE49-F238E27FC236}">
                  <a16:creationId xmlns:a16="http://schemas.microsoft.com/office/drawing/2014/main" id="{E1B36634-086A-4A82-8CAF-8110ECE649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5065" y="59661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122">
              <a:extLst>
                <a:ext uri="{FF2B5EF4-FFF2-40B4-BE49-F238E27FC236}">
                  <a16:creationId xmlns:a16="http://schemas.microsoft.com/office/drawing/2014/main" id="{543B9DA6-0A96-4903-B621-240744036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05488" y="6316001"/>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62">
              <a:extLst>
                <a:ext uri="{FF2B5EF4-FFF2-40B4-BE49-F238E27FC236}">
                  <a16:creationId xmlns:a16="http://schemas.microsoft.com/office/drawing/2014/main" id="{42763548-E8B0-4544-84B5-7B889ED77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99497" y="59510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63">
              <a:extLst>
                <a:ext uri="{FF2B5EF4-FFF2-40B4-BE49-F238E27FC236}">
                  <a16:creationId xmlns:a16="http://schemas.microsoft.com/office/drawing/2014/main" id="{1A45674C-6A86-4F7E-AE7E-6E5B851EAA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10552" y="597271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64">
              <a:extLst>
                <a:ext uri="{FF2B5EF4-FFF2-40B4-BE49-F238E27FC236}">
                  <a16:creationId xmlns:a16="http://schemas.microsoft.com/office/drawing/2014/main" id="{242E34B3-4E6E-4B6D-BBF4-4ECFB6D2EE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50483" y="596575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65">
              <a:extLst>
                <a:ext uri="{FF2B5EF4-FFF2-40B4-BE49-F238E27FC236}">
                  <a16:creationId xmlns:a16="http://schemas.microsoft.com/office/drawing/2014/main" id="{8F84DCA9-8C6F-4F39-8103-2B8FA8EE3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91864" y="598370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66">
              <a:extLst>
                <a:ext uri="{FF2B5EF4-FFF2-40B4-BE49-F238E27FC236}">
                  <a16:creationId xmlns:a16="http://schemas.microsoft.com/office/drawing/2014/main" id="{54980C00-FBE5-4175-B3B9-6087A03AE2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49748" y="597472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67">
              <a:extLst>
                <a:ext uri="{FF2B5EF4-FFF2-40B4-BE49-F238E27FC236}">
                  <a16:creationId xmlns:a16="http://schemas.microsoft.com/office/drawing/2014/main" id="{056A1AA1-39CA-4F27-90E5-6C61700B80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55742" y="597799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68">
              <a:extLst>
                <a:ext uri="{FF2B5EF4-FFF2-40B4-BE49-F238E27FC236}">
                  <a16:creationId xmlns:a16="http://schemas.microsoft.com/office/drawing/2014/main" id="{FBAB5483-5590-4051-98D4-6AE210CF2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37125" y="596901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69">
              <a:extLst>
                <a:ext uri="{FF2B5EF4-FFF2-40B4-BE49-F238E27FC236}">
                  <a16:creationId xmlns:a16="http://schemas.microsoft.com/office/drawing/2014/main" id="{66DCC39E-7F5C-4041-BDE1-D661699B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25347" y="59812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70">
              <a:extLst>
                <a:ext uri="{FF2B5EF4-FFF2-40B4-BE49-F238E27FC236}">
                  <a16:creationId xmlns:a16="http://schemas.microsoft.com/office/drawing/2014/main" id="{FAD30A9E-4601-4025-9567-23015EF0F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05784" y="604164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71">
              <a:extLst>
                <a:ext uri="{FF2B5EF4-FFF2-40B4-BE49-F238E27FC236}">
                  <a16:creationId xmlns:a16="http://schemas.microsoft.com/office/drawing/2014/main" id="{BD8A0A08-4CB0-45A8-A312-F69FED6A4D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0734" y="598696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7" name="Freeform 72">
              <a:extLst>
                <a:ext uri="{FF2B5EF4-FFF2-40B4-BE49-F238E27FC236}">
                  <a16:creationId xmlns:a16="http://schemas.microsoft.com/office/drawing/2014/main" id="{D56B6120-B694-4D67-AE19-BFD713EAE8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73875" y="5990232"/>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8" name="Freeform 73">
              <a:extLst>
                <a:ext uri="{FF2B5EF4-FFF2-40B4-BE49-F238E27FC236}">
                  <a16:creationId xmlns:a16="http://schemas.microsoft.com/office/drawing/2014/main" id="{5FC2F0B0-76D3-4103-A460-73572B5DC9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75850" y="599349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9" name="Freeform 74">
              <a:extLst>
                <a:ext uri="{FF2B5EF4-FFF2-40B4-BE49-F238E27FC236}">
                  <a16:creationId xmlns:a16="http://schemas.microsoft.com/office/drawing/2014/main" id="{9F31AF69-9EF8-4598-AC0D-40824CAEDE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66519" y="599921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75">
              <a:extLst>
                <a:ext uri="{FF2B5EF4-FFF2-40B4-BE49-F238E27FC236}">
                  <a16:creationId xmlns:a16="http://schemas.microsoft.com/office/drawing/2014/main" id="{BABFA31C-08A2-4A84-BC24-57620041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4129" y="5929847"/>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77">
              <a:extLst>
                <a:ext uri="{FF2B5EF4-FFF2-40B4-BE49-F238E27FC236}">
                  <a16:creationId xmlns:a16="http://schemas.microsoft.com/office/drawing/2014/main" id="{2E14A454-CFDC-469D-AAC8-0AECD34369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5260" y="601471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85">
              <a:extLst>
                <a:ext uri="{FF2B5EF4-FFF2-40B4-BE49-F238E27FC236}">
                  <a16:creationId xmlns:a16="http://schemas.microsoft.com/office/drawing/2014/main" id="{4F28944F-2222-438F-B8BF-289400FA48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06059" y="602940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87">
              <a:extLst>
                <a:ext uri="{FF2B5EF4-FFF2-40B4-BE49-F238E27FC236}">
                  <a16:creationId xmlns:a16="http://schemas.microsoft.com/office/drawing/2014/main" id="{10583A59-F6FC-4383-951E-4DEA803E3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22284" y="604164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4" name="Freeform 88">
              <a:extLst>
                <a:ext uri="{FF2B5EF4-FFF2-40B4-BE49-F238E27FC236}">
                  <a16:creationId xmlns:a16="http://schemas.microsoft.com/office/drawing/2014/main" id="{01E36E36-80DB-4588-B48C-C10A2CC640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0921" y="604735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Freeform 91">
              <a:extLst>
                <a:ext uri="{FF2B5EF4-FFF2-40B4-BE49-F238E27FC236}">
                  <a16:creationId xmlns:a16="http://schemas.microsoft.com/office/drawing/2014/main" id="{82340FC1-013D-48B7-B3F7-917F649FA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4593" y="6214548"/>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6" name="Freeform 92">
              <a:extLst>
                <a:ext uri="{FF2B5EF4-FFF2-40B4-BE49-F238E27FC236}">
                  <a16:creationId xmlns:a16="http://schemas.microsoft.com/office/drawing/2014/main" id="{2A4816D6-34F0-433A-9ACB-C1D2A52C00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88834" y="622280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7" name="Freeform 93">
              <a:extLst>
                <a:ext uri="{FF2B5EF4-FFF2-40B4-BE49-F238E27FC236}">
                  <a16:creationId xmlns:a16="http://schemas.microsoft.com/office/drawing/2014/main" id="{67942CD3-43C9-4530-9C50-47E288DB54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00129" y="622280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8" name="Freeform 94">
              <a:extLst>
                <a:ext uri="{FF2B5EF4-FFF2-40B4-BE49-F238E27FC236}">
                  <a16:creationId xmlns:a16="http://schemas.microsoft.com/office/drawing/2014/main" id="{11861164-AD4A-41ED-AF99-4972D60EAB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88824" y="6250545"/>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9" name="Freeform 95">
              <a:extLst>
                <a:ext uri="{FF2B5EF4-FFF2-40B4-BE49-F238E27FC236}">
                  <a16:creationId xmlns:a16="http://schemas.microsoft.com/office/drawing/2014/main" id="{E2B208F9-EDC1-4C32-9D59-30C273C08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38524" y="62456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0" name="Freeform 96">
              <a:extLst>
                <a:ext uri="{FF2B5EF4-FFF2-40B4-BE49-F238E27FC236}">
                  <a16:creationId xmlns:a16="http://schemas.microsoft.com/office/drawing/2014/main" id="{7A7C7DA6-7A32-4CCE-AB8E-59036A6C5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95222" y="625952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1" name="Freeform 97">
              <a:extLst>
                <a:ext uri="{FF2B5EF4-FFF2-40B4-BE49-F238E27FC236}">
                  <a16:creationId xmlns:a16="http://schemas.microsoft.com/office/drawing/2014/main" id="{510879FA-373B-43C3-9332-BBE87A6FC6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88890" y="6261969"/>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98">
              <a:extLst>
                <a:ext uri="{FF2B5EF4-FFF2-40B4-BE49-F238E27FC236}">
                  <a16:creationId xmlns:a16="http://schemas.microsoft.com/office/drawing/2014/main" id="{66AFA0BE-4521-4076-A5AD-FC70317490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70482" y="6261969"/>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3" name="Freeform 99">
              <a:extLst>
                <a:ext uri="{FF2B5EF4-FFF2-40B4-BE49-F238E27FC236}">
                  <a16:creationId xmlns:a16="http://schemas.microsoft.com/office/drawing/2014/main" id="{0598DD74-9791-420B-B5ED-355B654B17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39874" y="62607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4" name="Freeform 100">
              <a:extLst>
                <a:ext uri="{FF2B5EF4-FFF2-40B4-BE49-F238E27FC236}">
                  <a16:creationId xmlns:a16="http://schemas.microsoft.com/office/drawing/2014/main" id="{038F7AA7-B635-4496-AD3E-A234340BD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16015" y="626196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5" name="Freeform 101">
              <a:extLst>
                <a:ext uri="{FF2B5EF4-FFF2-40B4-BE49-F238E27FC236}">
                  <a16:creationId xmlns:a16="http://schemas.microsoft.com/office/drawing/2014/main" id="{5E017948-9D66-4417-8B88-4BD1532ACF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13228" y="6268498"/>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6" name="Freeform 102">
              <a:extLst>
                <a:ext uri="{FF2B5EF4-FFF2-40B4-BE49-F238E27FC236}">
                  <a16:creationId xmlns:a16="http://schemas.microsoft.com/office/drawing/2014/main" id="{AB333295-A36E-46DB-82A5-E78E0498D4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91006" y="6271761"/>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7" name="Freeform 103">
              <a:extLst>
                <a:ext uri="{FF2B5EF4-FFF2-40B4-BE49-F238E27FC236}">
                  <a16:creationId xmlns:a16="http://schemas.microsoft.com/office/drawing/2014/main" id="{D10C99A3-BB78-4269-87D4-8287B83637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3313" y="627747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8" name="Freeform 104">
              <a:extLst>
                <a:ext uri="{FF2B5EF4-FFF2-40B4-BE49-F238E27FC236}">
                  <a16:creationId xmlns:a16="http://schemas.microsoft.com/office/drawing/2014/main" id="{856A8AAC-D0EA-4685-9283-E8A01ED70B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2579" y="627747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9" name="Freeform 113">
              <a:extLst>
                <a:ext uri="{FF2B5EF4-FFF2-40B4-BE49-F238E27FC236}">
                  <a16:creationId xmlns:a16="http://schemas.microsoft.com/office/drawing/2014/main" id="{EE545004-D464-4D04-B11F-4759090429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90800" y="632317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0" name="Freeform 114">
              <a:extLst>
                <a:ext uri="{FF2B5EF4-FFF2-40B4-BE49-F238E27FC236}">
                  <a16:creationId xmlns:a16="http://schemas.microsoft.com/office/drawing/2014/main" id="{50289B97-B071-455F-8540-982742C43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7254" y="632317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115">
              <a:extLst>
                <a:ext uri="{FF2B5EF4-FFF2-40B4-BE49-F238E27FC236}">
                  <a16:creationId xmlns:a16="http://schemas.microsoft.com/office/drawing/2014/main" id="{CEF2EFFE-7947-4C37-8ABD-398F392C0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20108" y="6328883"/>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2" name="Freeform 117">
              <a:extLst>
                <a:ext uri="{FF2B5EF4-FFF2-40B4-BE49-F238E27FC236}">
                  <a16:creationId xmlns:a16="http://schemas.microsoft.com/office/drawing/2014/main" id="{E8391CC5-D4B9-4E26-ABCD-D6C4BC235F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15345" y="634112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118">
              <a:extLst>
                <a:ext uri="{FF2B5EF4-FFF2-40B4-BE49-F238E27FC236}">
                  <a16:creationId xmlns:a16="http://schemas.microsoft.com/office/drawing/2014/main" id="{71A5B932-E608-49E3-8ED1-4DBAAE919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05534" y="627747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4" name="Freeform 119">
              <a:extLst>
                <a:ext uri="{FF2B5EF4-FFF2-40B4-BE49-F238E27FC236}">
                  <a16:creationId xmlns:a16="http://schemas.microsoft.com/office/drawing/2014/main" id="{EAA3BF46-C387-4232-844F-B2D45C1D2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10731" y="624664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Freeform 100">
              <a:extLst>
                <a:ext uri="{FF2B5EF4-FFF2-40B4-BE49-F238E27FC236}">
                  <a16:creationId xmlns:a16="http://schemas.microsoft.com/office/drawing/2014/main" id="{AB415331-61BA-49F4-9FFD-39B6284819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67614" y="6261967"/>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6" name="Freeform 79">
              <a:extLst>
                <a:ext uri="{FF2B5EF4-FFF2-40B4-BE49-F238E27FC236}">
                  <a16:creationId xmlns:a16="http://schemas.microsoft.com/office/drawing/2014/main" id="{8FF6D6DA-64DD-4D39-931B-9B97E01A33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76945" y="627875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7" name="Freeform 80">
              <a:extLst>
                <a:ext uri="{FF2B5EF4-FFF2-40B4-BE49-F238E27FC236}">
                  <a16:creationId xmlns:a16="http://schemas.microsoft.com/office/drawing/2014/main" id="{2CEBA427-3E6A-48B0-9040-931C62AAC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70631" y="601131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8" name="Freeform 81">
              <a:extLst>
                <a:ext uri="{FF2B5EF4-FFF2-40B4-BE49-F238E27FC236}">
                  <a16:creationId xmlns:a16="http://schemas.microsoft.com/office/drawing/2014/main" id="{65D81449-8208-4635-9339-4C8FE89BB6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1561" y="599763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9" name="Freeform 82">
              <a:extLst>
                <a:ext uri="{FF2B5EF4-FFF2-40B4-BE49-F238E27FC236}">
                  <a16:creationId xmlns:a16="http://schemas.microsoft.com/office/drawing/2014/main" id="{954A6F89-BF29-464D-9561-97822F0997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34703" y="600661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0" name="Freeform 83">
              <a:extLst>
                <a:ext uri="{FF2B5EF4-FFF2-40B4-BE49-F238E27FC236}">
                  <a16:creationId xmlns:a16="http://schemas.microsoft.com/office/drawing/2014/main" id="{67C81528-252F-43EA-BAC6-ED0A11863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2651" y="5988659"/>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1" name="Freeform 89">
              <a:extLst>
                <a:ext uri="{FF2B5EF4-FFF2-40B4-BE49-F238E27FC236}">
                  <a16:creationId xmlns:a16="http://schemas.microsoft.com/office/drawing/2014/main" id="{D4AAA683-AC21-4857-A7D8-552A3DC9BA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9913" y="600596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2" name="Freeform 90">
              <a:extLst>
                <a:ext uri="{FF2B5EF4-FFF2-40B4-BE49-F238E27FC236}">
                  <a16:creationId xmlns:a16="http://schemas.microsoft.com/office/drawing/2014/main" id="{BFD93668-5C98-45C9-BA73-EBDE215100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63198" y="6073524"/>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3" name="Freeform 105">
              <a:extLst>
                <a:ext uri="{FF2B5EF4-FFF2-40B4-BE49-F238E27FC236}">
                  <a16:creationId xmlns:a16="http://schemas.microsoft.com/office/drawing/2014/main" id="{76866F09-A7B0-420E-A8F1-CC0C5CC240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94163" y="6248971"/>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4" name="Freeform 107">
              <a:extLst>
                <a:ext uri="{FF2B5EF4-FFF2-40B4-BE49-F238E27FC236}">
                  <a16:creationId xmlns:a16="http://schemas.microsoft.com/office/drawing/2014/main" id="{9D2D6D19-1C81-46DC-B49C-E7AA081792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8875" y="6272635"/>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5" name="Freeform 108">
              <a:extLst>
                <a:ext uri="{FF2B5EF4-FFF2-40B4-BE49-F238E27FC236}">
                  <a16:creationId xmlns:a16="http://schemas.microsoft.com/office/drawing/2014/main" id="{4AF7B011-7C75-48AD-BBBF-4FE1834A6E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00601" y="6272635"/>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09">
              <a:extLst>
                <a:ext uri="{FF2B5EF4-FFF2-40B4-BE49-F238E27FC236}">
                  <a16:creationId xmlns:a16="http://schemas.microsoft.com/office/drawing/2014/main" id="{305124B5-EFC4-4F14-9182-23A3280AE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01728" y="627590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11">
              <a:extLst>
                <a:ext uri="{FF2B5EF4-FFF2-40B4-BE49-F238E27FC236}">
                  <a16:creationId xmlns:a16="http://schemas.microsoft.com/office/drawing/2014/main" id="{45166B1B-FC43-48DA-A810-13BADEF816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2967" y="6288141"/>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112">
              <a:extLst>
                <a:ext uri="{FF2B5EF4-FFF2-40B4-BE49-F238E27FC236}">
                  <a16:creationId xmlns:a16="http://schemas.microsoft.com/office/drawing/2014/main" id="{15846AE5-CF5B-452A-BDBB-ABC69690D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25342" y="59931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62">
              <a:extLst>
                <a:ext uri="{FF2B5EF4-FFF2-40B4-BE49-F238E27FC236}">
                  <a16:creationId xmlns:a16="http://schemas.microsoft.com/office/drawing/2014/main" id="{3DB2496D-CE28-4700-AA6B-FA4E60A94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96571" y="6023456"/>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63">
              <a:extLst>
                <a:ext uri="{FF2B5EF4-FFF2-40B4-BE49-F238E27FC236}">
                  <a16:creationId xmlns:a16="http://schemas.microsoft.com/office/drawing/2014/main" id="{561D8232-C449-46E2-BB87-922BD4DAE8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07626" y="6045105"/>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Freeform 64">
              <a:extLst>
                <a:ext uri="{FF2B5EF4-FFF2-40B4-BE49-F238E27FC236}">
                  <a16:creationId xmlns:a16="http://schemas.microsoft.com/office/drawing/2014/main" id="{C0352A08-1998-4E8B-9E16-ABE077AF06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47557" y="6038145"/>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Freeform 65">
              <a:extLst>
                <a:ext uri="{FF2B5EF4-FFF2-40B4-BE49-F238E27FC236}">
                  <a16:creationId xmlns:a16="http://schemas.microsoft.com/office/drawing/2014/main" id="{9FD7260F-CF29-4931-A348-235EFAFB6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88938" y="605609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3" name="Freeform 66">
              <a:extLst>
                <a:ext uri="{FF2B5EF4-FFF2-40B4-BE49-F238E27FC236}">
                  <a16:creationId xmlns:a16="http://schemas.microsoft.com/office/drawing/2014/main" id="{CCF55F8B-03C0-4AA3-B4A7-2F6C21D34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46822" y="604712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4" name="Freeform 67">
              <a:extLst>
                <a:ext uri="{FF2B5EF4-FFF2-40B4-BE49-F238E27FC236}">
                  <a16:creationId xmlns:a16="http://schemas.microsoft.com/office/drawing/2014/main" id="{2157B0E0-DFE1-40C8-93E2-25059E010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52816" y="605038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Freeform 68">
              <a:extLst>
                <a:ext uri="{FF2B5EF4-FFF2-40B4-BE49-F238E27FC236}">
                  <a16:creationId xmlns:a16="http://schemas.microsoft.com/office/drawing/2014/main" id="{90A4BF9D-CDDE-435D-BB05-D240632FE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34199" y="6041408"/>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Freeform 69">
              <a:extLst>
                <a:ext uri="{FF2B5EF4-FFF2-40B4-BE49-F238E27FC236}">
                  <a16:creationId xmlns:a16="http://schemas.microsoft.com/office/drawing/2014/main" id="{9BDEA0B2-531B-48B0-AB13-4B34515683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22421" y="605365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7" name="Freeform 71">
              <a:extLst>
                <a:ext uri="{FF2B5EF4-FFF2-40B4-BE49-F238E27FC236}">
                  <a16:creationId xmlns:a16="http://schemas.microsoft.com/office/drawing/2014/main" id="{A8BFB17A-EAE6-4C93-885B-6299466A29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7808" y="6059361"/>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8" name="Freeform 72">
              <a:extLst>
                <a:ext uri="{FF2B5EF4-FFF2-40B4-BE49-F238E27FC236}">
                  <a16:creationId xmlns:a16="http://schemas.microsoft.com/office/drawing/2014/main" id="{07A67F34-97BE-480B-A85B-DEAEEB45B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70949" y="606262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9" name="Freeform 73">
              <a:extLst>
                <a:ext uri="{FF2B5EF4-FFF2-40B4-BE49-F238E27FC236}">
                  <a16:creationId xmlns:a16="http://schemas.microsoft.com/office/drawing/2014/main" id="{6C4408FA-D405-4819-A9B5-7E4137AEB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72924" y="6065889"/>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0" name="Freeform 74">
              <a:extLst>
                <a:ext uri="{FF2B5EF4-FFF2-40B4-BE49-F238E27FC236}">
                  <a16:creationId xmlns:a16="http://schemas.microsoft.com/office/drawing/2014/main" id="{83277647-FA05-4345-8145-D5ED7903A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51" y="594780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1" name="Freeform 75">
              <a:extLst>
                <a:ext uri="{FF2B5EF4-FFF2-40B4-BE49-F238E27FC236}">
                  <a16:creationId xmlns:a16="http://schemas.microsoft.com/office/drawing/2014/main" id="{4386FD15-4921-4493-A215-FEA31801B3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01203" y="600223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2" name="Freeform 77">
              <a:extLst>
                <a:ext uri="{FF2B5EF4-FFF2-40B4-BE49-F238E27FC236}">
                  <a16:creationId xmlns:a16="http://schemas.microsoft.com/office/drawing/2014/main" id="{625D89BA-3D96-4949-8D68-AD594D3229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2334" y="60871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Freeform 88">
              <a:extLst>
                <a:ext uri="{FF2B5EF4-FFF2-40B4-BE49-F238E27FC236}">
                  <a16:creationId xmlns:a16="http://schemas.microsoft.com/office/drawing/2014/main" id="{58041442-9F1D-4E5E-A088-6727B2CF8D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7995" y="611974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Freeform 91">
              <a:extLst>
                <a:ext uri="{FF2B5EF4-FFF2-40B4-BE49-F238E27FC236}">
                  <a16:creationId xmlns:a16="http://schemas.microsoft.com/office/drawing/2014/main" id="{E732CC8A-1A71-462B-8562-DA75D35B5D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81667" y="628694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5" name="Freeform 92">
              <a:extLst>
                <a:ext uri="{FF2B5EF4-FFF2-40B4-BE49-F238E27FC236}">
                  <a16:creationId xmlns:a16="http://schemas.microsoft.com/office/drawing/2014/main" id="{603E6FD8-AE4D-479C-92F3-A08E54E461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85908" y="629519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Freeform 93">
              <a:extLst>
                <a:ext uri="{FF2B5EF4-FFF2-40B4-BE49-F238E27FC236}">
                  <a16:creationId xmlns:a16="http://schemas.microsoft.com/office/drawing/2014/main" id="{61C5ED2E-B41D-4C39-88BE-D67806E6B8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97203" y="6295192"/>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94">
              <a:extLst>
                <a:ext uri="{FF2B5EF4-FFF2-40B4-BE49-F238E27FC236}">
                  <a16:creationId xmlns:a16="http://schemas.microsoft.com/office/drawing/2014/main" id="{474F444C-C4D9-489A-B836-F83ED807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85898" y="63229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95">
              <a:extLst>
                <a:ext uri="{FF2B5EF4-FFF2-40B4-BE49-F238E27FC236}">
                  <a16:creationId xmlns:a16="http://schemas.microsoft.com/office/drawing/2014/main" id="{FF589F3A-B301-484D-B5EF-D9E96DE835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35598" y="63180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96">
              <a:extLst>
                <a:ext uri="{FF2B5EF4-FFF2-40B4-BE49-F238E27FC236}">
                  <a16:creationId xmlns:a16="http://schemas.microsoft.com/office/drawing/2014/main" id="{97E0AEB5-AD04-4BE2-924F-FA1BB8BD61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2296" y="6331913"/>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Freeform 97">
              <a:extLst>
                <a:ext uri="{FF2B5EF4-FFF2-40B4-BE49-F238E27FC236}">
                  <a16:creationId xmlns:a16="http://schemas.microsoft.com/office/drawing/2014/main" id="{CE0B2D17-C3F7-4A41-BA4C-1FC311B9DC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964" y="6334361"/>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1" name="Freeform 98">
              <a:extLst>
                <a:ext uri="{FF2B5EF4-FFF2-40B4-BE49-F238E27FC236}">
                  <a16:creationId xmlns:a16="http://schemas.microsoft.com/office/drawing/2014/main" id="{F15034BD-6C17-469B-85AF-148EA0F74F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67556" y="6334361"/>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2" name="Freeform 99">
              <a:extLst>
                <a:ext uri="{FF2B5EF4-FFF2-40B4-BE49-F238E27FC236}">
                  <a16:creationId xmlns:a16="http://schemas.microsoft.com/office/drawing/2014/main" id="{7B6742E3-DB37-4077-8690-AC1A02780B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4758" y="633313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3" name="Freeform 100">
              <a:extLst>
                <a:ext uri="{FF2B5EF4-FFF2-40B4-BE49-F238E27FC236}">
                  <a16:creationId xmlns:a16="http://schemas.microsoft.com/office/drawing/2014/main" id="{745F2439-5B8E-4E05-866E-896C0F5BE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3089" y="6334360"/>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Freeform 101">
              <a:extLst>
                <a:ext uri="{FF2B5EF4-FFF2-40B4-BE49-F238E27FC236}">
                  <a16:creationId xmlns:a16="http://schemas.microsoft.com/office/drawing/2014/main" id="{4CD231E8-DFF5-4403-AFD6-EDB105AF2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8469" y="63408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5" name="Freeform 102">
              <a:extLst>
                <a:ext uri="{FF2B5EF4-FFF2-40B4-BE49-F238E27FC236}">
                  <a16:creationId xmlns:a16="http://schemas.microsoft.com/office/drawing/2014/main" id="{186F08A0-4B07-4ED4-AA2E-F53E61E77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88080" y="6344153"/>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6" name="Freeform 103">
              <a:extLst>
                <a:ext uri="{FF2B5EF4-FFF2-40B4-BE49-F238E27FC236}">
                  <a16:creationId xmlns:a16="http://schemas.microsoft.com/office/drawing/2014/main" id="{143F4736-A980-42E1-B7AA-4154BD0FA9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72695" y="630205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7" name="Freeform 104">
              <a:extLst>
                <a:ext uri="{FF2B5EF4-FFF2-40B4-BE49-F238E27FC236}">
                  <a16:creationId xmlns:a16="http://schemas.microsoft.com/office/drawing/2014/main" id="{2B7EF984-B6CC-4990-B9D8-E999A41F9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99653" y="634986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8" name="Freeform 113">
              <a:extLst>
                <a:ext uri="{FF2B5EF4-FFF2-40B4-BE49-F238E27FC236}">
                  <a16:creationId xmlns:a16="http://schemas.microsoft.com/office/drawing/2014/main" id="{701390DA-498F-40EE-B86D-9C1288CCDD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7874" y="639556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9" name="Freeform 114">
              <a:extLst>
                <a:ext uri="{FF2B5EF4-FFF2-40B4-BE49-F238E27FC236}">
                  <a16:creationId xmlns:a16="http://schemas.microsoft.com/office/drawing/2014/main" id="{8349FDB4-AF3A-4F35-82C0-1D40929655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4328" y="639556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0" name="Freeform 115">
              <a:extLst>
                <a:ext uri="{FF2B5EF4-FFF2-40B4-BE49-F238E27FC236}">
                  <a16:creationId xmlns:a16="http://schemas.microsoft.com/office/drawing/2014/main" id="{96A26B04-1F0B-4D75-8922-93B734D75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17182" y="6401275"/>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1" name="Freeform 117">
              <a:extLst>
                <a:ext uri="{FF2B5EF4-FFF2-40B4-BE49-F238E27FC236}">
                  <a16:creationId xmlns:a16="http://schemas.microsoft.com/office/drawing/2014/main" id="{C6200836-2571-4275-B8D2-450E99ED2A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70586" y="6413516"/>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7" name="Imagen 6">
            <a:extLst>
              <a:ext uri="{FF2B5EF4-FFF2-40B4-BE49-F238E27FC236}">
                <a16:creationId xmlns:a16="http://schemas.microsoft.com/office/drawing/2014/main" id="{093C7A18-C470-94DF-ABA1-242B2057DA8B}"/>
              </a:ext>
            </a:extLst>
          </p:cNvPr>
          <p:cNvPicPr>
            <a:picLocks noChangeAspect="1"/>
          </p:cNvPicPr>
          <p:nvPr/>
        </p:nvPicPr>
        <p:blipFill>
          <a:blip r:embed="rId2"/>
          <a:stretch>
            <a:fillRect/>
          </a:stretch>
        </p:blipFill>
        <p:spPr>
          <a:xfrm>
            <a:off x="6331869" y="2176966"/>
            <a:ext cx="5723116" cy="3475021"/>
          </a:xfrm>
          <a:prstGeom prst="rect">
            <a:avLst/>
          </a:prstGeom>
        </p:spPr>
      </p:pic>
    </p:spTree>
    <p:extLst>
      <p:ext uri="{BB962C8B-B14F-4D97-AF65-F5344CB8AC3E}">
        <p14:creationId xmlns:p14="http://schemas.microsoft.com/office/powerpoint/2010/main" val="1500545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697D25-3D98-4690-9E3D-C65732E5D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6C634FA-4936-4EA7-9BFB-F34843C0F0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283"/>
            <a:ext cx="12192000" cy="18640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F8C63E79-E0CC-801F-D4B5-18AE415A3527}"/>
              </a:ext>
            </a:extLst>
          </p:cNvPr>
          <p:cNvSpPr>
            <a:spLocks noGrp="1"/>
          </p:cNvSpPr>
          <p:nvPr>
            <p:ph idx="1"/>
          </p:nvPr>
        </p:nvSpPr>
        <p:spPr>
          <a:xfrm>
            <a:off x="626076" y="2297679"/>
            <a:ext cx="5938730" cy="3354308"/>
          </a:xfrm>
        </p:spPr>
        <p:txBody>
          <a:bodyPr>
            <a:normAutofit fontScale="85000" lnSpcReduction="10000"/>
          </a:bodyPr>
          <a:lstStyle/>
          <a:p>
            <a:r>
              <a:rPr lang="es-CL" dirty="0"/>
              <a:t>Asignar un "manejador de eventos" (</a:t>
            </a:r>
            <a:r>
              <a:rPr lang="es-CL" dirty="0" err="1"/>
              <a:t>OnClickListener</a:t>
            </a:r>
            <a:r>
              <a:rPr lang="es-CL" dirty="0"/>
              <a:t>)</a:t>
            </a:r>
          </a:p>
          <a:p>
            <a:r>
              <a:rPr lang="es-CL" dirty="0"/>
              <a:t>Ahora que tienes la referencia del botón, le asignas una acción que se ejecutará cuando el usuario haga clic. Esto se hace con un </a:t>
            </a:r>
            <a:r>
              <a:rPr lang="es-CL" dirty="0" err="1"/>
              <a:t>OnClickListener</a:t>
            </a:r>
            <a:r>
              <a:rPr lang="es-CL" dirty="0"/>
              <a:t>. </a:t>
            </a:r>
          </a:p>
          <a:p>
            <a:r>
              <a:rPr lang="es-CL" dirty="0"/>
              <a:t>El </a:t>
            </a:r>
            <a:r>
              <a:rPr lang="es-CL" dirty="0" err="1"/>
              <a:t>onClick</a:t>
            </a:r>
            <a:r>
              <a:rPr lang="es-CL" dirty="0"/>
              <a:t>() es el método que contiene la funcionalidad. Todo el código que escribas dentro de este método se activará en el momento exacto en que el usuario toque el botón en su pantalla.</a:t>
            </a:r>
          </a:p>
          <a:p>
            <a:endParaRPr lang="es-CL" dirty="0"/>
          </a:p>
          <a:p>
            <a:endParaRPr lang="es-CL" dirty="0"/>
          </a:p>
        </p:txBody>
      </p:sp>
      <p:pic>
        <p:nvPicPr>
          <p:cNvPr id="5" name="Imagen 4">
            <a:extLst>
              <a:ext uri="{FF2B5EF4-FFF2-40B4-BE49-F238E27FC236}">
                <a16:creationId xmlns:a16="http://schemas.microsoft.com/office/drawing/2014/main" id="{9B850DE8-EDD1-C1E4-02B8-B0772482E728}"/>
              </a:ext>
            </a:extLst>
          </p:cNvPr>
          <p:cNvPicPr>
            <a:picLocks noChangeAspect="1"/>
          </p:cNvPicPr>
          <p:nvPr/>
        </p:nvPicPr>
        <p:blipFill>
          <a:blip r:embed="rId2"/>
          <a:stretch>
            <a:fillRect/>
          </a:stretch>
        </p:blipFill>
        <p:spPr>
          <a:xfrm>
            <a:off x="6474941" y="2297679"/>
            <a:ext cx="5655352" cy="3633564"/>
          </a:xfrm>
          <a:prstGeom prst="rect">
            <a:avLst/>
          </a:prstGeom>
        </p:spPr>
      </p:pic>
      <p:grpSp>
        <p:nvGrpSpPr>
          <p:cNvPr id="14" name="Group 13">
            <a:extLst>
              <a:ext uri="{FF2B5EF4-FFF2-40B4-BE49-F238E27FC236}">
                <a16:creationId xmlns:a16="http://schemas.microsoft.com/office/drawing/2014/main" id="{A9A3B735-54E2-4D95-A245-5BA856818C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951" y="5916267"/>
            <a:ext cx="12062645" cy="539682"/>
            <a:chOff x="50951" y="5916267"/>
            <a:chExt cx="12062645" cy="539682"/>
          </a:xfrm>
        </p:grpSpPr>
        <p:sp>
          <p:nvSpPr>
            <p:cNvPr id="15" name="Freeform 6">
              <a:extLst>
                <a:ext uri="{FF2B5EF4-FFF2-40B4-BE49-F238E27FC236}">
                  <a16:creationId xmlns:a16="http://schemas.microsoft.com/office/drawing/2014/main" id="{0AA7D8B6-D845-468C-AEEA-041E24C002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4587" y="6001132"/>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2">
              <a:extLst>
                <a:ext uri="{FF2B5EF4-FFF2-40B4-BE49-F238E27FC236}">
                  <a16:creationId xmlns:a16="http://schemas.microsoft.com/office/drawing/2014/main" id="{11769E07-4D97-44F0-925C-A14602491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29334" y="5964936"/>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27">
              <a:extLst>
                <a:ext uri="{FF2B5EF4-FFF2-40B4-BE49-F238E27FC236}">
                  <a16:creationId xmlns:a16="http://schemas.microsoft.com/office/drawing/2014/main" id="{E4A2189D-5B4E-42D2-B6E0-2A2CFBDA11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59830" y="6286449"/>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9">
              <a:extLst>
                <a:ext uri="{FF2B5EF4-FFF2-40B4-BE49-F238E27FC236}">
                  <a16:creationId xmlns:a16="http://schemas.microsoft.com/office/drawing/2014/main" id="{66FD54A5-B674-4D17-A65B-944971C786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9871" y="620636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0">
              <a:extLst>
                <a:ext uri="{FF2B5EF4-FFF2-40B4-BE49-F238E27FC236}">
                  <a16:creationId xmlns:a16="http://schemas.microsoft.com/office/drawing/2014/main" id="{B54F4C78-F4CD-4D0F-B253-88D228F6A7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3557" y="593892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1">
              <a:extLst>
                <a:ext uri="{FF2B5EF4-FFF2-40B4-BE49-F238E27FC236}">
                  <a16:creationId xmlns:a16="http://schemas.microsoft.com/office/drawing/2014/main" id="{FFFF9C25-70A8-42C2-A7DE-574D066DF5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64487" y="59252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2">
              <a:extLst>
                <a:ext uri="{FF2B5EF4-FFF2-40B4-BE49-F238E27FC236}">
                  <a16:creationId xmlns:a16="http://schemas.microsoft.com/office/drawing/2014/main" id="{E98277E5-59FD-41F1-82B6-91AE3F11C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37629" y="593421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3">
              <a:extLst>
                <a:ext uri="{FF2B5EF4-FFF2-40B4-BE49-F238E27FC236}">
                  <a16:creationId xmlns:a16="http://schemas.microsoft.com/office/drawing/2014/main" id="{14EBCE55-C6D3-4D3C-9F20-C4BD18A1CB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5577" y="5916267"/>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9">
              <a:extLst>
                <a:ext uri="{FF2B5EF4-FFF2-40B4-BE49-F238E27FC236}">
                  <a16:creationId xmlns:a16="http://schemas.microsoft.com/office/drawing/2014/main" id="{5D5866ED-D858-4C92-BA1D-48FAF78338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2839" y="5933571"/>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90">
              <a:extLst>
                <a:ext uri="{FF2B5EF4-FFF2-40B4-BE49-F238E27FC236}">
                  <a16:creationId xmlns:a16="http://schemas.microsoft.com/office/drawing/2014/main" id="{E87100F3-948D-4243-84CB-29EF2A39BE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66124" y="600113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5">
              <a:extLst>
                <a:ext uri="{FF2B5EF4-FFF2-40B4-BE49-F238E27FC236}">
                  <a16:creationId xmlns:a16="http://schemas.microsoft.com/office/drawing/2014/main" id="{D6649540-9040-4EEE-A0C4-572615E2A8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97089" y="617657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7">
              <a:extLst>
                <a:ext uri="{FF2B5EF4-FFF2-40B4-BE49-F238E27FC236}">
                  <a16:creationId xmlns:a16="http://schemas.microsoft.com/office/drawing/2014/main" id="{3A896369-1B66-4309-8586-65CA1CD103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571801" y="620024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8">
              <a:extLst>
                <a:ext uri="{FF2B5EF4-FFF2-40B4-BE49-F238E27FC236}">
                  <a16:creationId xmlns:a16="http://schemas.microsoft.com/office/drawing/2014/main" id="{496CEF3A-A9D0-4437-A1DB-411327542F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3527" y="620024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09">
              <a:extLst>
                <a:ext uri="{FF2B5EF4-FFF2-40B4-BE49-F238E27FC236}">
                  <a16:creationId xmlns:a16="http://schemas.microsoft.com/office/drawing/2014/main" id="{34CCF3A1-3274-4DB2-B7EF-219D0A5C8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4654" y="620350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11">
              <a:extLst>
                <a:ext uri="{FF2B5EF4-FFF2-40B4-BE49-F238E27FC236}">
                  <a16:creationId xmlns:a16="http://schemas.microsoft.com/office/drawing/2014/main" id="{9A605FE2-6A58-494D-927A-B82AEC8915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5893" y="621574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2">
              <a:extLst>
                <a:ext uri="{FF2B5EF4-FFF2-40B4-BE49-F238E27FC236}">
                  <a16:creationId xmlns:a16="http://schemas.microsoft.com/office/drawing/2014/main" id="{E1B36634-086A-4A82-8CAF-8110ECE6491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5065" y="59661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22">
              <a:extLst>
                <a:ext uri="{FF2B5EF4-FFF2-40B4-BE49-F238E27FC236}">
                  <a16:creationId xmlns:a16="http://schemas.microsoft.com/office/drawing/2014/main" id="{543B9DA6-0A96-4903-B621-2407440363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05488" y="6316001"/>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2">
              <a:extLst>
                <a:ext uri="{FF2B5EF4-FFF2-40B4-BE49-F238E27FC236}">
                  <a16:creationId xmlns:a16="http://schemas.microsoft.com/office/drawing/2014/main" id="{42763548-E8B0-4544-84B5-7B889ED774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299497" y="59510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63">
              <a:extLst>
                <a:ext uri="{FF2B5EF4-FFF2-40B4-BE49-F238E27FC236}">
                  <a16:creationId xmlns:a16="http://schemas.microsoft.com/office/drawing/2014/main" id="{1A45674C-6A86-4F7E-AE7E-6E5B851EAA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10552" y="597271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64">
              <a:extLst>
                <a:ext uri="{FF2B5EF4-FFF2-40B4-BE49-F238E27FC236}">
                  <a16:creationId xmlns:a16="http://schemas.microsoft.com/office/drawing/2014/main" id="{242E34B3-4E6E-4B6D-BBF4-4ECFB6D2EE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50483" y="596575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65">
              <a:extLst>
                <a:ext uri="{FF2B5EF4-FFF2-40B4-BE49-F238E27FC236}">
                  <a16:creationId xmlns:a16="http://schemas.microsoft.com/office/drawing/2014/main" id="{8F84DCA9-8C6F-4F39-8103-2B8FA8EE3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191864" y="598370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66">
              <a:extLst>
                <a:ext uri="{FF2B5EF4-FFF2-40B4-BE49-F238E27FC236}">
                  <a16:creationId xmlns:a16="http://schemas.microsoft.com/office/drawing/2014/main" id="{54980C00-FBE5-4175-B3B9-6087A03AE2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49748" y="597472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67">
              <a:extLst>
                <a:ext uri="{FF2B5EF4-FFF2-40B4-BE49-F238E27FC236}">
                  <a16:creationId xmlns:a16="http://schemas.microsoft.com/office/drawing/2014/main" id="{056A1AA1-39CA-4F27-90E5-6C61700B80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955742" y="597799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68">
              <a:extLst>
                <a:ext uri="{FF2B5EF4-FFF2-40B4-BE49-F238E27FC236}">
                  <a16:creationId xmlns:a16="http://schemas.microsoft.com/office/drawing/2014/main" id="{FBAB5483-5590-4051-98D4-6AE210CF25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37125" y="596901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69">
              <a:extLst>
                <a:ext uri="{FF2B5EF4-FFF2-40B4-BE49-F238E27FC236}">
                  <a16:creationId xmlns:a16="http://schemas.microsoft.com/office/drawing/2014/main" id="{66DCC39E-7F5C-4041-BDE1-D661699B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25347" y="59812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70">
              <a:extLst>
                <a:ext uri="{FF2B5EF4-FFF2-40B4-BE49-F238E27FC236}">
                  <a16:creationId xmlns:a16="http://schemas.microsoft.com/office/drawing/2014/main" id="{FAD30A9E-4601-4025-9567-23015EF0F6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05784" y="604164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71">
              <a:extLst>
                <a:ext uri="{FF2B5EF4-FFF2-40B4-BE49-F238E27FC236}">
                  <a16:creationId xmlns:a16="http://schemas.microsoft.com/office/drawing/2014/main" id="{BD8A0A08-4CB0-45A8-A312-F69FED6A4D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500734" y="598696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2">
              <a:extLst>
                <a:ext uri="{FF2B5EF4-FFF2-40B4-BE49-F238E27FC236}">
                  <a16:creationId xmlns:a16="http://schemas.microsoft.com/office/drawing/2014/main" id="{D56B6120-B694-4D67-AE19-BFD713EAE8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273875" y="5990232"/>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73">
              <a:extLst>
                <a:ext uri="{FF2B5EF4-FFF2-40B4-BE49-F238E27FC236}">
                  <a16:creationId xmlns:a16="http://schemas.microsoft.com/office/drawing/2014/main" id="{5FC2F0B0-76D3-4103-A460-73572B5DC9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75850" y="599349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74">
              <a:extLst>
                <a:ext uri="{FF2B5EF4-FFF2-40B4-BE49-F238E27FC236}">
                  <a16:creationId xmlns:a16="http://schemas.microsoft.com/office/drawing/2014/main" id="{9F31AF69-9EF8-4598-AC0D-40824CAEDE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66519" y="599921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75">
              <a:extLst>
                <a:ext uri="{FF2B5EF4-FFF2-40B4-BE49-F238E27FC236}">
                  <a16:creationId xmlns:a16="http://schemas.microsoft.com/office/drawing/2014/main" id="{BABFA31C-08A2-4A84-BC24-57620041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4129" y="5929847"/>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77">
              <a:extLst>
                <a:ext uri="{FF2B5EF4-FFF2-40B4-BE49-F238E27FC236}">
                  <a16:creationId xmlns:a16="http://schemas.microsoft.com/office/drawing/2014/main" id="{2E14A454-CFDC-469D-AAC8-0AECD34369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5260" y="601471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85">
              <a:extLst>
                <a:ext uri="{FF2B5EF4-FFF2-40B4-BE49-F238E27FC236}">
                  <a16:creationId xmlns:a16="http://schemas.microsoft.com/office/drawing/2014/main" id="{4F28944F-2222-438F-B8BF-289400FA48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06059" y="602940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87">
              <a:extLst>
                <a:ext uri="{FF2B5EF4-FFF2-40B4-BE49-F238E27FC236}">
                  <a16:creationId xmlns:a16="http://schemas.microsoft.com/office/drawing/2014/main" id="{10583A59-F6FC-4383-951E-4DEA803E3B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22284" y="604164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88">
              <a:extLst>
                <a:ext uri="{FF2B5EF4-FFF2-40B4-BE49-F238E27FC236}">
                  <a16:creationId xmlns:a16="http://schemas.microsoft.com/office/drawing/2014/main" id="{01E36E36-80DB-4588-B48C-C10A2CC6402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0921" y="604735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91">
              <a:extLst>
                <a:ext uri="{FF2B5EF4-FFF2-40B4-BE49-F238E27FC236}">
                  <a16:creationId xmlns:a16="http://schemas.microsoft.com/office/drawing/2014/main" id="{82340FC1-013D-48B7-B3F7-917F649FA1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084593" y="6214548"/>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92">
              <a:extLst>
                <a:ext uri="{FF2B5EF4-FFF2-40B4-BE49-F238E27FC236}">
                  <a16:creationId xmlns:a16="http://schemas.microsoft.com/office/drawing/2014/main" id="{2A4816D6-34F0-433A-9ACB-C1D2A52C00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788834" y="622280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93">
              <a:extLst>
                <a:ext uri="{FF2B5EF4-FFF2-40B4-BE49-F238E27FC236}">
                  <a16:creationId xmlns:a16="http://schemas.microsoft.com/office/drawing/2014/main" id="{67942CD3-43C9-4530-9C50-47E288DB54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00129" y="622280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94">
              <a:extLst>
                <a:ext uri="{FF2B5EF4-FFF2-40B4-BE49-F238E27FC236}">
                  <a16:creationId xmlns:a16="http://schemas.microsoft.com/office/drawing/2014/main" id="{11861164-AD4A-41ED-AF99-4972D60EAB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688824" y="6250545"/>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95">
              <a:extLst>
                <a:ext uri="{FF2B5EF4-FFF2-40B4-BE49-F238E27FC236}">
                  <a16:creationId xmlns:a16="http://schemas.microsoft.com/office/drawing/2014/main" id="{E2B208F9-EDC1-4C32-9D59-30C273C08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338524" y="62456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96">
              <a:extLst>
                <a:ext uri="{FF2B5EF4-FFF2-40B4-BE49-F238E27FC236}">
                  <a16:creationId xmlns:a16="http://schemas.microsoft.com/office/drawing/2014/main" id="{7A7C7DA6-7A32-4CCE-AB8E-59036A6C5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895222" y="625952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97">
              <a:extLst>
                <a:ext uri="{FF2B5EF4-FFF2-40B4-BE49-F238E27FC236}">
                  <a16:creationId xmlns:a16="http://schemas.microsoft.com/office/drawing/2014/main" id="{510879FA-373B-43C3-9332-BBE87A6FC6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88890" y="6261969"/>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98">
              <a:extLst>
                <a:ext uri="{FF2B5EF4-FFF2-40B4-BE49-F238E27FC236}">
                  <a16:creationId xmlns:a16="http://schemas.microsoft.com/office/drawing/2014/main" id="{66AFA0BE-4521-4076-A5AD-FC70317490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570482" y="6261969"/>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99">
              <a:extLst>
                <a:ext uri="{FF2B5EF4-FFF2-40B4-BE49-F238E27FC236}">
                  <a16:creationId xmlns:a16="http://schemas.microsoft.com/office/drawing/2014/main" id="{0598DD74-9791-420B-B5ED-355B654B17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839874" y="62607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100">
              <a:extLst>
                <a:ext uri="{FF2B5EF4-FFF2-40B4-BE49-F238E27FC236}">
                  <a16:creationId xmlns:a16="http://schemas.microsoft.com/office/drawing/2014/main" id="{038F7AA7-B635-4496-AD3E-A234340BD6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16015" y="626196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101">
              <a:extLst>
                <a:ext uri="{FF2B5EF4-FFF2-40B4-BE49-F238E27FC236}">
                  <a16:creationId xmlns:a16="http://schemas.microsoft.com/office/drawing/2014/main" id="{5E017948-9D66-4417-8B88-4BD1532ACF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413228" y="6268498"/>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102">
              <a:extLst>
                <a:ext uri="{FF2B5EF4-FFF2-40B4-BE49-F238E27FC236}">
                  <a16:creationId xmlns:a16="http://schemas.microsoft.com/office/drawing/2014/main" id="{AB333295-A36E-46DB-82A5-E78E0498D4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91006" y="6271761"/>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103">
              <a:extLst>
                <a:ext uri="{FF2B5EF4-FFF2-40B4-BE49-F238E27FC236}">
                  <a16:creationId xmlns:a16="http://schemas.microsoft.com/office/drawing/2014/main" id="{D10C99A3-BB78-4269-87D4-8287B836376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253313" y="627747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104">
              <a:extLst>
                <a:ext uri="{FF2B5EF4-FFF2-40B4-BE49-F238E27FC236}">
                  <a16:creationId xmlns:a16="http://schemas.microsoft.com/office/drawing/2014/main" id="{856A8AAC-D0EA-4685-9283-E8A01ED70B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02579" y="627747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113">
              <a:extLst>
                <a:ext uri="{FF2B5EF4-FFF2-40B4-BE49-F238E27FC236}">
                  <a16:creationId xmlns:a16="http://schemas.microsoft.com/office/drawing/2014/main" id="{EE545004-D464-4D04-B11F-4759090429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90800" y="632317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14">
              <a:extLst>
                <a:ext uri="{FF2B5EF4-FFF2-40B4-BE49-F238E27FC236}">
                  <a16:creationId xmlns:a16="http://schemas.microsoft.com/office/drawing/2014/main" id="{50289B97-B071-455F-8540-982742C43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957254" y="632317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5">
              <a:extLst>
                <a:ext uri="{FF2B5EF4-FFF2-40B4-BE49-F238E27FC236}">
                  <a16:creationId xmlns:a16="http://schemas.microsoft.com/office/drawing/2014/main" id="{CEF2EFFE-7947-4C37-8ABD-398F392C07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620108" y="6328883"/>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17">
              <a:extLst>
                <a:ext uri="{FF2B5EF4-FFF2-40B4-BE49-F238E27FC236}">
                  <a16:creationId xmlns:a16="http://schemas.microsoft.com/office/drawing/2014/main" id="{E8391CC5-D4B9-4E26-ABCD-D6C4BC235F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15345" y="634112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18">
              <a:extLst>
                <a:ext uri="{FF2B5EF4-FFF2-40B4-BE49-F238E27FC236}">
                  <a16:creationId xmlns:a16="http://schemas.microsoft.com/office/drawing/2014/main" id="{71A5B932-E608-49E3-8ED1-4DBAAE919F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05534" y="627747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19">
              <a:extLst>
                <a:ext uri="{FF2B5EF4-FFF2-40B4-BE49-F238E27FC236}">
                  <a16:creationId xmlns:a16="http://schemas.microsoft.com/office/drawing/2014/main" id="{EAA3BF46-C387-4232-844F-B2D45C1D29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610731" y="624664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00">
              <a:extLst>
                <a:ext uri="{FF2B5EF4-FFF2-40B4-BE49-F238E27FC236}">
                  <a16:creationId xmlns:a16="http://schemas.microsoft.com/office/drawing/2014/main" id="{AB415331-61BA-49F4-9FFD-39B6284819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67614" y="6261967"/>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79">
              <a:extLst>
                <a:ext uri="{FF2B5EF4-FFF2-40B4-BE49-F238E27FC236}">
                  <a16:creationId xmlns:a16="http://schemas.microsoft.com/office/drawing/2014/main" id="{8FF6D6DA-64DD-4D39-931B-9B97E01A33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976945" y="627875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80">
              <a:extLst>
                <a:ext uri="{FF2B5EF4-FFF2-40B4-BE49-F238E27FC236}">
                  <a16:creationId xmlns:a16="http://schemas.microsoft.com/office/drawing/2014/main" id="{2CEBA427-3E6A-48B0-9040-931C62AAC3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270631" y="601131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81">
              <a:extLst>
                <a:ext uri="{FF2B5EF4-FFF2-40B4-BE49-F238E27FC236}">
                  <a16:creationId xmlns:a16="http://schemas.microsoft.com/office/drawing/2014/main" id="{65D81449-8208-4635-9339-4C8FE89BB6B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1561" y="599763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82">
              <a:extLst>
                <a:ext uri="{FF2B5EF4-FFF2-40B4-BE49-F238E27FC236}">
                  <a16:creationId xmlns:a16="http://schemas.microsoft.com/office/drawing/2014/main" id="{954A6F89-BF29-464D-9561-97822F0997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34703" y="600661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3">
              <a:extLst>
                <a:ext uri="{FF2B5EF4-FFF2-40B4-BE49-F238E27FC236}">
                  <a16:creationId xmlns:a16="http://schemas.microsoft.com/office/drawing/2014/main" id="{67C81528-252F-43EA-BAC6-ED0A11863B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62651" y="5988659"/>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89">
              <a:extLst>
                <a:ext uri="{FF2B5EF4-FFF2-40B4-BE49-F238E27FC236}">
                  <a16:creationId xmlns:a16="http://schemas.microsoft.com/office/drawing/2014/main" id="{D4AAA683-AC21-4857-A7D8-552A3DC9BA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9913" y="600596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90">
              <a:extLst>
                <a:ext uri="{FF2B5EF4-FFF2-40B4-BE49-F238E27FC236}">
                  <a16:creationId xmlns:a16="http://schemas.microsoft.com/office/drawing/2014/main" id="{BFD93668-5C98-45C9-BA73-EBDE215100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63198" y="6073524"/>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05">
              <a:extLst>
                <a:ext uri="{FF2B5EF4-FFF2-40B4-BE49-F238E27FC236}">
                  <a16:creationId xmlns:a16="http://schemas.microsoft.com/office/drawing/2014/main" id="{76866F09-A7B0-420E-A8F1-CC0C5CC240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094163" y="6248971"/>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07">
              <a:extLst>
                <a:ext uri="{FF2B5EF4-FFF2-40B4-BE49-F238E27FC236}">
                  <a16:creationId xmlns:a16="http://schemas.microsoft.com/office/drawing/2014/main" id="{9D2D6D19-1C81-46DC-B49C-E7AA081792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368875" y="6272635"/>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108">
              <a:extLst>
                <a:ext uri="{FF2B5EF4-FFF2-40B4-BE49-F238E27FC236}">
                  <a16:creationId xmlns:a16="http://schemas.microsoft.com/office/drawing/2014/main" id="{4AF7B011-7C75-48AD-BBBF-4FE1834A6E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300601" y="6272635"/>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109">
              <a:extLst>
                <a:ext uri="{FF2B5EF4-FFF2-40B4-BE49-F238E27FC236}">
                  <a16:creationId xmlns:a16="http://schemas.microsoft.com/office/drawing/2014/main" id="{305124B5-EFC4-4F14-9182-23A3280AE5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801728" y="627590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111">
              <a:extLst>
                <a:ext uri="{FF2B5EF4-FFF2-40B4-BE49-F238E27FC236}">
                  <a16:creationId xmlns:a16="http://schemas.microsoft.com/office/drawing/2014/main" id="{45166B1B-FC43-48DA-A810-13BADEF816D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542967" y="6288141"/>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112">
              <a:extLst>
                <a:ext uri="{FF2B5EF4-FFF2-40B4-BE49-F238E27FC236}">
                  <a16:creationId xmlns:a16="http://schemas.microsoft.com/office/drawing/2014/main" id="{15846AE5-CF5B-452A-BDBB-ABC69690D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025342" y="59931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62">
              <a:extLst>
                <a:ext uri="{FF2B5EF4-FFF2-40B4-BE49-F238E27FC236}">
                  <a16:creationId xmlns:a16="http://schemas.microsoft.com/office/drawing/2014/main" id="{3DB2496D-CE28-4700-AA6B-FA4E60A944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096571" y="6023456"/>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Freeform 63">
              <a:extLst>
                <a:ext uri="{FF2B5EF4-FFF2-40B4-BE49-F238E27FC236}">
                  <a16:creationId xmlns:a16="http://schemas.microsoft.com/office/drawing/2014/main" id="{561D8232-C449-46E2-BB87-922BD4DAE8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07626" y="6045105"/>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64">
              <a:extLst>
                <a:ext uri="{FF2B5EF4-FFF2-40B4-BE49-F238E27FC236}">
                  <a16:creationId xmlns:a16="http://schemas.microsoft.com/office/drawing/2014/main" id="{C0352A08-1998-4E8B-9E16-ABE077AF06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47557" y="6038145"/>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65">
              <a:extLst>
                <a:ext uri="{FF2B5EF4-FFF2-40B4-BE49-F238E27FC236}">
                  <a16:creationId xmlns:a16="http://schemas.microsoft.com/office/drawing/2014/main" id="{9FD7260F-CF29-4931-A348-235EFAFB65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88938" y="605609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66">
              <a:extLst>
                <a:ext uri="{FF2B5EF4-FFF2-40B4-BE49-F238E27FC236}">
                  <a16:creationId xmlns:a16="http://schemas.microsoft.com/office/drawing/2014/main" id="{CCF55F8B-03C0-4AA3-B4A7-2F6C21D344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46822" y="604712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67">
              <a:extLst>
                <a:ext uri="{FF2B5EF4-FFF2-40B4-BE49-F238E27FC236}">
                  <a16:creationId xmlns:a16="http://schemas.microsoft.com/office/drawing/2014/main" id="{2157B0E0-DFE1-40C8-93E2-25059E010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752816" y="605038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68">
              <a:extLst>
                <a:ext uri="{FF2B5EF4-FFF2-40B4-BE49-F238E27FC236}">
                  <a16:creationId xmlns:a16="http://schemas.microsoft.com/office/drawing/2014/main" id="{90A4BF9D-CDDE-435D-BB05-D240632FE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434199" y="6041408"/>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1" name="Freeform 69">
              <a:extLst>
                <a:ext uri="{FF2B5EF4-FFF2-40B4-BE49-F238E27FC236}">
                  <a16:creationId xmlns:a16="http://schemas.microsoft.com/office/drawing/2014/main" id="{9BDEA0B2-531B-48B0-AB13-4B34515683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22421" y="605365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2" name="Freeform 71">
              <a:extLst>
                <a:ext uri="{FF2B5EF4-FFF2-40B4-BE49-F238E27FC236}">
                  <a16:creationId xmlns:a16="http://schemas.microsoft.com/office/drawing/2014/main" id="{A8BFB17A-EAE6-4C93-885B-6299466A29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7808" y="6059361"/>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Freeform 72">
              <a:extLst>
                <a:ext uri="{FF2B5EF4-FFF2-40B4-BE49-F238E27FC236}">
                  <a16:creationId xmlns:a16="http://schemas.microsoft.com/office/drawing/2014/main" id="{07A67F34-97BE-480B-A85B-DEAEEB45BB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070949" y="606262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4" name="Freeform 73">
              <a:extLst>
                <a:ext uri="{FF2B5EF4-FFF2-40B4-BE49-F238E27FC236}">
                  <a16:creationId xmlns:a16="http://schemas.microsoft.com/office/drawing/2014/main" id="{6C4408FA-D405-4819-A9B5-7E4137AEB9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72924" y="6065889"/>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Freeform 74">
              <a:extLst>
                <a:ext uri="{FF2B5EF4-FFF2-40B4-BE49-F238E27FC236}">
                  <a16:creationId xmlns:a16="http://schemas.microsoft.com/office/drawing/2014/main" id="{83277647-FA05-4345-8145-D5ED7903A2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0951" y="594780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6" name="Freeform 75">
              <a:extLst>
                <a:ext uri="{FF2B5EF4-FFF2-40B4-BE49-F238E27FC236}">
                  <a16:creationId xmlns:a16="http://schemas.microsoft.com/office/drawing/2014/main" id="{4386FD15-4921-4493-A215-FEA31801B3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601203" y="600223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7" name="Freeform 77">
              <a:extLst>
                <a:ext uri="{FF2B5EF4-FFF2-40B4-BE49-F238E27FC236}">
                  <a16:creationId xmlns:a16="http://schemas.microsoft.com/office/drawing/2014/main" id="{625D89BA-3D96-4949-8D68-AD594D3229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2334" y="60871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8" name="Freeform 88">
              <a:extLst>
                <a:ext uri="{FF2B5EF4-FFF2-40B4-BE49-F238E27FC236}">
                  <a16:creationId xmlns:a16="http://schemas.microsoft.com/office/drawing/2014/main" id="{58041442-9F1D-4E5E-A088-6727B2CF8D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887995" y="611974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9" name="Freeform 91">
              <a:extLst>
                <a:ext uri="{FF2B5EF4-FFF2-40B4-BE49-F238E27FC236}">
                  <a16:creationId xmlns:a16="http://schemas.microsoft.com/office/drawing/2014/main" id="{E732CC8A-1A71-462B-8562-DA75D35B5D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81667" y="628694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0" name="Freeform 92">
              <a:extLst>
                <a:ext uri="{FF2B5EF4-FFF2-40B4-BE49-F238E27FC236}">
                  <a16:creationId xmlns:a16="http://schemas.microsoft.com/office/drawing/2014/main" id="{603E6FD8-AE4D-479C-92F3-A08E54E461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85908" y="629519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1" name="Freeform 93">
              <a:extLst>
                <a:ext uri="{FF2B5EF4-FFF2-40B4-BE49-F238E27FC236}">
                  <a16:creationId xmlns:a16="http://schemas.microsoft.com/office/drawing/2014/main" id="{61C5ED2E-B41D-4C39-88BE-D67806E6B8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397203" y="6295192"/>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94">
              <a:extLst>
                <a:ext uri="{FF2B5EF4-FFF2-40B4-BE49-F238E27FC236}">
                  <a16:creationId xmlns:a16="http://schemas.microsoft.com/office/drawing/2014/main" id="{474F444C-C4D9-489A-B836-F83ED8070D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485898" y="63229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Freeform 95">
              <a:extLst>
                <a:ext uri="{FF2B5EF4-FFF2-40B4-BE49-F238E27FC236}">
                  <a16:creationId xmlns:a16="http://schemas.microsoft.com/office/drawing/2014/main" id="{FF589F3A-B301-484D-B5EF-D9E96DE835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35598" y="63180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4" name="Freeform 96">
              <a:extLst>
                <a:ext uri="{FF2B5EF4-FFF2-40B4-BE49-F238E27FC236}">
                  <a16:creationId xmlns:a16="http://schemas.microsoft.com/office/drawing/2014/main" id="{97E0AEB5-AD04-4BE2-924F-FA1BB8BD61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692296" y="6331913"/>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5" name="Freeform 97">
              <a:extLst>
                <a:ext uri="{FF2B5EF4-FFF2-40B4-BE49-F238E27FC236}">
                  <a16:creationId xmlns:a16="http://schemas.microsoft.com/office/drawing/2014/main" id="{CE0B2D17-C3F7-4A41-BA4C-1FC311B9DC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85964" y="6334361"/>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6" name="Freeform 98">
              <a:extLst>
                <a:ext uri="{FF2B5EF4-FFF2-40B4-BE49-F238E27FC236}">
                  <a16:creationId xmlns:a16="http://schemas.microsoft.com/office/drawing/2014/main" id="{F15034BD-6C17-469B-85AF-148EA0F74F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367556" y="6334361"/>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7" name="Freeform 99">
              <a:extLst>
                <a:ext uri="{FF2B5EF4-FFF2-40B4-BE49-F238E27FC236}">
                  <a16:creationId xmlns:a16="http://schemas.microsoft.com/office/drawing/2014/main" id="{7B6742E3-DB37-4077-8690-AC1A02780B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84758" y="633313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8" name="Freeform 100">
              <a:extLst>
                <a:ext uri="{FF2B5EF4-FFF2-40B4-BE49-F238E27FC236}">
                  <a16:creationId xmlns:a16="http://schemas.microsoft.com/office/drawing/2014/main" id="{745F2439-5B8E-4E05-866E-896C0F5BE7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3089" y="6334360"/>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9" name="Freeform 101">
              <a:extLst>
                <a:ext uri="{FF2B5EF4-FFF2-40B4-BE49-F238E27FC236}">
                  <a16:creationId xmlns:a16="http://schemas.microsoft.com/office/drawing/2014/main" id="{4CD231E8-DFF5-4403-AFD6-EDB105AF2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168469" y="63408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0" name="Freeform 102">
              <a:extLst>
                <a:ext uri="{FF2B5EF4-FFF2-40B4-BE49-F238E27FC236}">
                  <a16:creationId xmlns:a16="http://schemas.microsoft.com/office/drawing/2014/main" id="{186F08A0-4B07-4ED4-AA2E-F53E61E77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788080" y="6344153"/>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1" name="Freeform 103">
              <a:extLst>
                <a:ext uri="{FF2B5EF4-FFF2-40B4-BE49-F238E27FC236}">
                  <a16:creationId xmlns:a16="http://schemas.microsoft.com/office/drawing/2014/main" id="{143F4736-A980-42E1-B7AA-4154BD0FA9D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972695" y="630205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104">
              <a:extLst>
                <a:ext uri="{FF2B5EF4-FFF2-40B4-BE49-F238E27FC236}">
                  <a16:creationId xmlns:a16="http://schemas.microsoft.com/office/drawing/2014/main" id="{2B7EF984-B6CC-4990-B9D8-E999A41F9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99653" y="634986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113">
              <a:extLst>
                <a:ext uri="{FF2B5EF4-FFF2-40B4-BE49-F238E27FC236}">
                  <a16:creationId xmlns:a16="http://schemas.microsoft.com/office/drawing/2014/main" id="{701390DA-498F-40EE-B86D-9C1288CCDD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7874" y="639556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114">
              <a:extLst>
                <a:ext uri="{FF2B5EF4-FFF2-40B4-BE49-F238E27FC236}">
                  <a16:creationId xmlns:a16="http://schemas.microsoft.com/office/drawing/2014/main" id="{8349FDB4-AF3A-4F35-82C0-1D40929655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754328" y="639556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5" name="Freeform 115">
              <a:extLst>
                <a:ext uri="{FF2B5EF4-FFF2-40B4-BE49-F238E27FC236}">
                  <a16:creationId xmlns:a16="http://schemas.microsoft.com/office/drawing/2014/main" id="{96A26B04-1F0B-4D75-8922-93B734D75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17182" y="6401275"/>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6" name="Freeform 117">
              <a:extLst>
                <a:ext uri="{FF2B5EF4-FFF2-40B4-BE49-F238E27FC236}">
                  <a16:creationId xmlns:a16="http://schemas.microsoft.com/office/drawing/2014/main" id="{C6200836-2571-4275-B8D2-450E99ED2A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070586" y="6413516"/>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2410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C3DE61-AD5E-ED65-CCDB-D682953CAB2A}"/>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AC65D35C-5EAD-F416-186A-99F17ED1EA46}"/>
              </a:ext>
            </a:extLst>
          </p:cNvPr>
          <p:cNvSpPr>
            <a:spLocks noGrp="1"/>
          </p:cNvSpPr>
          <p:nvPr>
            <p:ph idx="1"/>
          </p:nvPr>
        </p:nvSpPr>
        <p:spPr/>
        <p:txBody>
          <a:bodyPr/>
          <a:lstStyle/>
          <a:p>
            <a:endParaRPr lang="es-CL"/>
          </a:p>
        </p:txBody>
      </p:sp>
    </p:spTree>
    <p:extLst>
      <p:ext uri="{BB962C8B-B14F-4D97-AF65-F5344CB8AC3E}">
        <p14:creationId xmlns:p14="http://schemas.microsoft.com/office/powerpoint/2010/main" val="3015741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302834-DA20-C535-8226-95CAB965DBF3}"/>
              </a:ext>
            </a:extLst>
          </p:cNvPr>
          <p:cNvSpPr>
            <a:spLocks noGrp="1"/>
          </p:cNvSpPr>
          <p:nvPr>
            <p:ph type="title"/>
          </p:nvPr>
        </p:nvSpPr>
        <p:spPr/>
        <p:txBody>
          <a:bodyPr/>
          <a:lstStyle/>
          <a:p>
            <a:r>
              <a:rPr lang="es-CL" dirty="0"/>
              <a:t>Paso 1</a:t>
            </a:r>
          </a:p>
        </p:txBody>
      </p:sp>
      <p:sp>
        <p:nvSpPr>
          <p:cNvPr id="3" name="Marcador de contenido 2">
            <a:extLst>
              <a:ext uri="{FF2B5EF4-FFF2-40B4-BE49-F238E27FC236}">
                <a16:creationId xmlns:a16="http://schemas.microsoft.com/office/drawing/2014/main" id="{3DCE56F2-0F8C-C595-FC48-1147698ECF60}"/>
              </a:ext>
            </a:extLst>
          </p:cNvPr>
          <p:cNvSpPr>
            <a:spLocks noGrp="1"/>
          </p:cNvSpPr>
          <p:nvPr>
            <p:ph idx="1"/>
          </p:nvPr>
        </p:nvSpPr>
        <p:spPr/>
        <p:txBody>
          <a:bodyPr/>
          <a:lstStyle/>
          <a:p>
            <a:r>
              <a:rPr lang="es-MX" b="1" dirty="0"/>
              <a:t>Instalar Android Studio:</a:t>
            </a:r>
            <a:endParaRPr lang="es-MX" dirty="0"/>
          </a:p>
          <a:p>
            <a:r>
              <a:rPr lang="es-MX" dirty="0"/>
              <a:t>Descarga e instala la última versión de </a:t>
            </a:r>
            <a:r>
              <a:rPr lang="es-MX" b="1" dirty="0"/>
              <a:t>Android Studio</a:t>
            </a:r>
            <a:r>
              <a:rPr lang="es-MX" dirty="0"/>
              <a:t> desde el sitio web oficial. Asegúrate de tener un sistema operativo y hardware compatible.</a:t>
            </a:r>
          </a:p>
          <a:p>
            <a:r>
              <a:rPr lang="es-MX" dirty="0"/>
              <a:t>Sigue las instrucciones del instalador. Este proceso incluirá la instalación del </a:t>
            </a:r>
            <a:r>
              <a:rPr lang="es-MX" b="1" dirty="0"/>
              <a:t>SDK de Android</a:t>
            </a:r>
            <a:r>
              <a:rPr lang="es-MX" dirty="0"/>
              <a:t>, que es la biblioteca de herramientas que necesitas.</a:t>
            </a:r>
          </a:p>
          <a:p>
            <a:endParaRPr lang="es-CL" dirty="0"/>
          </a:p>
        </p:txBody>
      </p:sp>
    </p:spTree>
    <p:extLst>
      <p:ext uri="{BB962C8B-B14F-4D97-AF65-F5344CB8AC3E}">
        <p14:creationId xmlns:p14="http://schemas.microsoft.com/office/powerpoint/2010/main" val="3271393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076807-95CF-7070-7C48-A6E2A9BFC4A5}"/>
              </a:ext>
            </a:extLst>
          </p:cNvPr>
          <p:cNvSpPr>
            <a:spLocks noGrp="1"/>
          </p:cNvSpPr>
          <p:nvPr>
            <p:ph type="title"/>
          </p:nvPr>
        </p:nvSpPr>
        <p:spPr/>
        <p:txBody>
          <a:bodyPr/>
          <a:lstStyle/>
          <a:p>
            <a:r>
              <a:rPr lang="es-CL" dirty="0"/>
              <a:t>Nuestro proyecto</a:t>
            </a:r>
          </a:p>
        </p:txBody>
      </p:sp>
      <p:sp>
        <p:nvSpPr>
          <p:cNvPr id="3" name="Marcador de contenido 2">
            <a:extLst>
              <a:ext uri="{FF2B5EF4-FFF2-40B4-BE49-F238E27FC236}">
                <a16:creationId xmlns:a16="http://schemas.microsoft.com/office/drawing/2014/main" id="{140CF626-FAD8-235F-A767-DCD6F5879CFF}"/>
              </a:ext>
            </a:extLst>
          </p:cNvPr>
          <p:cNvSpPr>
            <a:spLocks noGrp="1"/>
          </p:cNvSpPr>
          <p:nvPr>
            <p:ph idx="1"/>
          </p:nvPr>
        </p:nvSpPr>
        <p:spPr/>
        <p:txBody>
          <a:bodyPr/>
          <a:lstStyle/>
          <a:p>
            <a:r>
              <a:rPr lang="es-MX" b="1" dirty="0"/>
              <a:t>Crear un nuevo proyecto:</a:t>
            </a:r>
            <a:endParaRPr lang="es-MX" dirty="0"/>
          </a:p>
          <a:p>
            <a:r>
              <a:rPr lang="es-MX" dirty="0"/>
              <a:t>Abre Android Studio y selecciona </a:t>
            </a:r>
            <a:r>
              <a:rPr lang="es-MX" b="1" dirty="0"/>
              <a:t>"New Project"</a:t>
            </a:r>
            <a:r>
              <a:rPr lang="es-MX" dirty="0"/>
              <a:t>.</a:t>
            </a:r>
          </a:p>
          <a:p>
            <a:r>
              <a:rPr lang="es-MX" dirty="0"/>
              <a:t>Elige la plantilla </a:t>
            </a:r>
            <a:r>
              <a:rPr lang="es-MX" b="1" dirty="0"/>
              <a:t>"</a:t>
            </a:r>
            <a:r>
              <a:rPr lang="es-MX" b="1" dirty="0" err="1"/>
              <a:t>Empty</a:t>
            </a:r>
            <a:r>
              <a:rPr lang="es-MX" b="1" dirty="0"/>
              <a:t> </a:t>
            </a:r>
            <a:r>
              <a:rPr lang="es-MX" b="1" dirty="0" err="1"/>
              <a:t>Views</a:t>
            </a:r>
            <a:r>
              <a:rPr lang="es-MX" b="1" dirty="0"/>
              <a:t> </a:t>
            </a:r>
            <a:r>
              <a:rPr lang="es-MX" b="1" dirty="0" err="1"/>
              <a:t>Activity</a:t>
            </a:r>
            <a:r>
              <a:rPr lang="es-MX" b="1" dirty="0"/>
              <a:t>"</a:t>
            </a:r>
            <a:r>
              <a:rPr lang="es-MX" dirty="0"/>
              <a:t> para empezar con el sistema de diseño tradicional (XML y Java/</a:t>
            </a:r>
            <a:r>
              <a:rPr lang="es-MX" dirty="0" err="1"/>
              <a:t>Kotlin</a:t>
            </a:r>
            <a:r>
              <a:rPr lang="es-MX" dirty="0"/>
              <a:t>).</a:t>
            </a:r>
          </a:p>
          <a:p>
            <a:r>
              <a:rPr lang="es-MX" dirty="0"/>
              <a:t>Dale un nombre a tu aplicación y a tu paquete, y en el menú desplegable </a:t>
            </a:r>
            <a:r>
              <a:rPr lang="es-MX" b="1" dirty="0" err="1"/>
              <a:t>Language</a:t>
            </a:r>
            <a:r>
              <a:rPr lang="es-MX" dirty="0"/>
              <a:t>, selecciona </a:t>
            </a:r>
            <a:r>
              <a:rPr lang="es-MX" b="1" dirty="0"/>
              <a:t>Java</a:t>
            </a:r>
            <a:r>
              <a:rPr lang="es-MX" dirty="0"/>
              <a:t>.</a:t>
            </a:r>
          </a:p>
          <a:p>
            <a:endParaRPr lang="es-CL" dirty="0"/>
          </a:p>
        </p:txBody>
      </p:sp>
    </p:spTree>
    <p:extLst>
      <p:ext uri="{BB962C8B-B14F-4D97-AF65-F5344CB8AC3E}">
        <p14:creationId xmlns:p14="http://schemas.microsoft.com/office/powerpoint/2010/main" val="1323582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BACE66-B37C-93EF-CE72-0806A4B9B684}"/>
              </a:ext>
            </a:extLst>
          </p:cNvPr>
          <p:cNvSpPr>
            <a:spLocks noGrp="1"/>
          </p:cNvSpPr>
          <p:nvPr>
            <p:ph type="title"/>
          </p:nvPr>
        </p:nvSpPr>
        <p:spPr/>
        <p:txBody>
          <a:bodyPr/>
          <a:lstStyle/>
          <a:p>
            <a:r>
              <a:rPr lang="es-MX" dirty="0"/>
              <a:t>Diseñar la interfaz de usuario</a:t>
            </a:r>
            <a:endParaRPr lang="es-CL" dirty="0"/>
          </a:p>
        </p:txBody>
      </p:sp>
      <p:sp>
        <p:nvSpPr>
          <p:cNvPr id="3" name="Marcador de contenido 2">
            <a:extLst>
              <a:ext uri="{FF2B5EF4-FFF2-40B4-BE49-F238E27FC236}">
                <a16:creationId xmlns:a16="http://schemas.microsoft.com/office/drawing/2014/main" id="{EAE7638B-CDC3-64D7-8BAD-147B196F25F2}"/>
              </a:ext>
            </a:extLst>
          </p:cNvPr>
          <p:cNvSpPr>
            <a:spLocks noGrp="1"/>
          </p:cNvSpPr>
          <p:nvPr>
            <p:ph idx="1"/>
          </p:nvPr>
        </p:nvSpPr>
        <p:spPr/>
        <p:txBody>
          <a:bodyPr/>
          <a:lstStyle/>
          <a:p>
            <a:r>
              <a:rPr lang="es-CL" dirty="0"/>
              <a:t>Primero es ideal en otra app ya tener nuestro diseño previo</a:t>
            </a:r>
          </a:p>
          <a:p>
            <a:r>
              <a:rPr lang="es-CL" dirty="0"/>
              <a:t>Segundo: para crear el diseño en Studio debemos crearlo en la carpera res (</a:t>
            </a:r>
            <a:r>
              <a:rPr lang="es-CL" dirty="0" err="1"/>
              <a:t>layout</a:t>
            </a:r>
            <a:r>
              <a:rPr lang="es-CL" dirty="0"/>
              <a:t>) el primero siempre debe ser activity_main.xml</a:t>
            </a:r>
          </a:p>
          <a:p>
            <a:r>
              <a:rPr lang="es-CL" dirty="0"/>
              <a:t>Tercero: </a:t>
            </a:r>
            <a:r>
              <a:rPr lang="es-MX" dirty="0"/>
              <a:t>En este archivo, arrastra y suelta elementos desde la paleta de componentes (</a:t>
            </a:r>
            <a:r>
              <a:rPr lang="es-MX" dirty="0" err="1"/>
              <a:t>Palette</a:t>
            </a:r>
            <a:r>
              <a:rPr lang="es-MX" dirty="0"/>
              <a:t>) hacia la vista de diseño.</a:t>
            </a:r>
          </a:p>
          <a:p>
            <a:r>
              <a:rPr lang="es-MX" dirty="0"/>
              <a:t>Cuarto: Para cada componente que necesites manipular (como botones o campos de texto), asígnale un ID único en la sección de atributos (</a:t>
            </a:r>
            <a:r>
              <a:rPr lang="es-MX" dirty="0" err="1"/>
              <a:t>Attributes</a:t>
            </a:r>
            <a:r>
              <a:rPr lang="es-MX" dirty="0"/>
              <a:t>). Esto es crucial para poder referenciarlos desde el código.</a:t>
            </a:r>
            <a:endParaRPr lang="es-CL" dirty="0"/>
          </a:p>
        </p:txBody>
      </p:sp>
    </p:spTree>
    <p:extLst>
      <p:ext uri="{BB962C8B-B14F-4D97-AF65-F5344CB8AC3E}">
        <p14:creationId xmlns:p14="http://schemas.microsoft.com/office/powerpoint/2010/main" val="3069662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C29FA6-BE7C-3F32-169D-F691008EBADA}"/>
              </a:ext>
            </a:extLst>
          </p:cNvPr>
          <p:cNvSpPr>
            <a:spLocks noGrp="1"/>
          </p:cNvSpPr>
          <p:nvPr>
            <p:ph type="title"/>
          </p:nvPr>
        </p:nvSpPr>
        <p:spPr/>
        <p:txBody>
          <a:bodyPr/>
          <a:lstStyle/>
          <a:p>
            <a:r>
              <a:rPr lang="es-CL" dirty="0"/>
              <a:t>Nuestra lógica con JAVA</a:t>
            </a:r>
          </a:p>
        </p:txBody>
      </p:sp>
      <p:sp>
        <p:nvSpPr>
          <p:cNvPr id="3" name="Marcador de contenido 2">
            <a:extLst>
              <a:ext uri="{FF2B5EF4-FFF2-40B4-BE49-F238E27FC236}">
                <a16:creationId xmlns:a16="http://schemas.microsoft.com/office/drawing/2014/main" id="{C03E86AD-E1CC-3360-CDA1-058E501011FE}"/>
              </a:ext>
            </a:extLst>
          </p:cNvPr>
          <p:cNvSpPr>
            <a:spLocks noGrp="1"/>
          </p:cNvSpPr>
          <p:nvPr>
            <p:ph idx="1"/>
          </p:nvPr>
        </p:nvSpPr>
        <p:spPr/>
        <p:txBody>
          <a:bodyPr/>
          <a:lstStyle/>
          <a:p>
            <a:r>
              <a:rPr lang="es-MX" dirty="0"/>
              <a:t>Navega a la carpeta java y abre el archivo de tu </a:t>
            </a:r>
            <a:r>
              <a:rPr lang="es-MX" dirty="0" err="1"/>
              <a:t>Activity</a:t>
            </a:r>
            <a:r>
              <a:rPr lang="es-MX" dirty="0"/>
              <a:t> (por ejemplo, MainActivity.java).</a:t>
            </a:r>
          </a:p>
          <a:p>
            <a:r>
              <a:rPr lang="es-MX" dirty="0"/>
              <a:t>En el método </a:t>
            </a:r>
            <a:r>
              <a:rPr lang="es-MX" dirty="0" err="1"/>
              <a:t>onCreate</a:t>
            </a:r>
            <a:r>
              <a:rPr lang="es-MX" dirty="0"/>
              <a:t>(), usa </a:t>
            </a:r>
            <a:r>
              <a:rPr lang="es-MX" dirty="0" err="1"/>
              <a:t>findViewById</a:t>
            </a:r>
            <a:r>
              <a:rPr lang="es-MX" dirty="0"/>
              <a:t>() para obtener la referencia de los componentes que creaste en el diseño, usando sus </a:t>
            </a:r>
            <a:r>
              <a:rPr lang="es-MX" dirty="0" err="1"/>
              <a:t>IDs</a:t>
            </a:r>
            <a:r>
              <a:rPr lang="es-MX" dirty="0"/>
              <a:t>.</a:t>
            </a:r>
          </a:p>
          <a:p>
            <a:r>
              <a:rPr lang="es-MX" dirty="0"/>
              <a:t>Para darles funcionalidad, usa el método </a:t>
            </a:r>
            <a:r>
              <a:rPr lang="es-MX" dirty="0" err="1"/>
              <a:t>setOnClickListener</a:t>
            </a:r>
            <a:r>
              <a:rPr lang="es-MX" dirty="0"/>
              <a:t>() en los botones. Dentro de este, escribe el código que deseas ejecutar (por ejemplo, mostrar un mensaje o cambiar el texto de una etiqueta).</a:t>
            </a:r>
          </a:p>
          <a:p>
            <a:endParaRPr lang="es-CL" dirty="0"/>
          </a:p>
        </p:txBody>
      </p:sp>
    </p:spTree>
    <p:extLst>
      <p:ext uri="{BB962C8B-B14F-4D97-AF65-F5344CB8AC3E}">
        <p14:creationId xmlns:p14="http://schemas.microsoft.com/office/powerpoint/2010/main" val="2164651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D41159-1068-E9AC-889E-95A926350CFE}"/>
              </a:ext>
            </a:extLst>
          </p:cNvPr>
          <p:cNvSpPr>
            <a:spLocks noGrp="1"/>
          </p:cNvSpPr>
          <p:nvPr>
            <p:ph type="title"/>
          </p:nvPr>
        </p:nvSpPr>
        <p:spPr/>
        <p:txBody>
          <a:bodyPr/>
          <a:lstStyle/>
          <a:p>
            <a:r>
              <a:rPr lang="es-CL" dirty="0"/>
              <a:t>Pero como activo mi nuevo </a:t>
            </a:r>
            <a:r>
              <a:rPr lang="es-CL" dirty="0" err="1"/>
              <a:t>Activity</a:t>
            </a:r>
            <a:r>
              <a:rPr lang="es-CL" dirty="0"/>
              <a:t>?</a:t>
            </a:r>
          </a:p>
        </p:txBody>
      </p:sp>
      <p:sp>
        <p:nvSpPr>
          <p:cNvPr id="3" name="Marcador de contenido 2">
            <a:extLst>
              <a:ext uri="{FF2B5EF4-FFF2-40B4-BE49-F238E27FC236}">
                <a16:creationId xmlns:a16="http://schemas.microsoft.com/office/drawing/2014/main" id="{4DC3F17F-4FF9-EC96-B49A-4EB6D353D50B}"/>
              </a:ext>
            </a:extLst>
          </p:cNvPr>
          <p:cNvSpPr>
            <a:spLocks noGrp="1"/>
          </p:cNvSpPr>
          <p:nvPr>
            <p:ph idx="1"/>
          </p:nvPr>
        </p:nvSpPr>
        <p:spPr>
          <a:xfrm>
            <a:off x="1069848" y="1627763"/>
            <a:ext cx="9634011" cy="5038926"/>
          </a:xfrm>
        </p:spPr>
        <p:txBody>
          <a:bodyPr>
            <a:normAutofit lnSpcReduction="10000"/>
          </a:bodyPr>
          <a:lstStyle/>
          <a:p>
            <a:r>
              <a:rPr lang="es-MX" dirty="0"/>
              <a:t>Si creas un nuevo archivo de diseño de </a:t>
            </a:r>
            <a:r>
              <a:rPr lang="es-MX" dirty="0" err="1"/>
              <a:t>Activity</a:t>
            </a:r>
            <a:r>
              <a:rPr lang="es-MX" dirty="0"/>
              <a:t> en la carpeta </a:t>
            </a:r>
            <a:r>
              <a:rPr lang="es-MX" dirty="0" err="1"/>
              <a:t>layout</a:t>
            </a:r>
            <a:r>
              <a:rPr lang="es-MX" dirty="0"/>
              <a:t>, también necesitas crear un archivo de clase Java o </a:t>
            </a:r>
            <a:r>
              <a:rPr lang="es-MX" dirty="0" err="1"/>
              <a:t>Kotlin</a:t>
            </a:r>
            <a:r>
              <a:rPr lang="es-MX" dirty="0"/>
              <a:t> en la carpeta java para darle funcionalidad.</a:t>
            </a:r>
          </a:p>
          <a:p>
            <a:r>
              <a:rPr lang="es-MX" dirty="0"/>
              <a:t>Ambos archivos trabajan en conjunto: El archivo .</a:t>
            </a:r>
            <a:r>
              <a:rPr lang="es-MX" dirty="0" err="1"/>
              <a:t>xml</a:t>
            </a:r>
            <a:r>
              <a:rPr lang="es-MX" dirty="0"/>
              <a:t> en la carpeta </a:t>
            </a:r>
            <a:r>
              <a:rPr lang="es-MX" dirty="0" err="1"/>
              <a:t>layout</a:t>
            </a:r>
            <a:r>
              <a:rPr lang="es-MX" dirty="0"/>
              <a:t> es el plano que define cómo se ve tu ventana. El archivo </a:t>
            </a:r>
            <a:r>
              <a:rPr lang="es-MX" b="1" dirty="0"/>
              <a:t>.java </a:t>
            </a:r>
            <a:r>
              <a:rPr lang="es-MX" dirty="0"/>
              <a:t>en la carpeta java es el cerebro que le da vida al diseño, controlando lo que pasa cuando el usuario interactúa con él.</a:t>
            </a:r>
          </a:p>
          <a:p>
            <a:r>
              <a:rPr lang="es-MX" dirty="0"/>
              <a:t>No solo debes crear el archivo, sino que también tienes que vincularlos. En el archivo de clase Java/</a:t>
            </a:r>
            <a:r>
              <a:rPr lang="es-MX" dirty="0" err="1"/>
              <a:t>Kotlin</a:t>
            </a:r>
            <a:r>
              <a:rPr lang="es-MX" dirty="0"/>
              <a:t>, dentro del método </a:t>
            </a:r>
            <a:r>
              <a:rPr lang="es-MX" dirty="0" err="1"/>
              <a:t>onCreate</a:t>
            </a:r>
            <a:r>
              <a:rPr lang="es-MX" dirty="0"/>
              <a:t>(), debes usar </a:t>
            </a:r>
            <a:r>
              <a:rPr lang="es-MX" dirty="0" err="1"/>
              <a:t>setContentView</a:t>
            </a:r>
            <a:r>
              <a:rPr lang="es-MX" dirty="0"/>
              <a:t>() para conectar tu lógica con el nuevo archivo de diseño que creaste. Por ejemplo: </a:t>
            </a:r>
            <a:r>
              <a:rPr lang="es-CL" b="1" i="1" dirty="0" err="1"/>
              <a:t>setContentView</a:t>
            </a:r>
            <a:r>
              <a:rPr lang="es-CL" b="1" i="1" dirty="0"/>
              <a:t>(</a:t>
            </a:r>
            <a:r>
              <a:rPr lang="es-CL" b="1" i="1" dirty="0" err="1"/>
              <a:t>R.layout.activity_nueva</a:t>
            </a:r>
            <a:r>
              <a:rPr lang="es-CL" b="1" i="1" dirty="0"/>
              <a:t>);</a:t>
            </a:r>
          </a:p>
        </p:txBody>
      </p:sp>
    </p:spTree>
    <p:extLst>
      <p:ext uri="{BB962C8B-B14F-4D97-AF65-F5344CB8AC3E}">
        <p14:creationId xmlns:p14="http://schemas.microsoft.com/office/powerpoint/2010/main" val="1884502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7AFF97-6C0C-8568-BFB2-8A9220104B80}"/>
              </a:ext>
            </a:extLst>
          </p:cNvPr>
          <p:cNvSpPr>
            <a:spLocks noGrp="1"/>
          </p:cNvSpPr>
          <p:nvPr>
            <p:ph type="title"/>
          </p:nvPr>
        </p:nvSpPr>
        <p:spPr/>
        <p:txBody>
          <a:bodyPr/>
          <a:lstStyle/>
          <a:p>
            <a:r>
              <a:rPr lang="es-CL" dirty="0"/>
              <a:t>Importante!</a:t>
            </a:r>
          </a:p>
        </p:txBody>
      </p:sp>
      <p:sp>
        <p:nvSpPr>
          <p:cNvPr id="3" name="Marcador de contenido 2">
            <a:extLst>
              <a:ext uri="{FF2B5EF4-FFF2-40B4-BE49-F238E27FC236}">
                <a16:creationId xmlns:a16="http://schemas.microsoft.com/office/drawing/2014/main" id="{7CB94EDF-1DC7-2C61-173E-8695C4218BE4}"/>
              </a:ext>
            </a:extLst>
          </p:cNvPr>
          <p:cNvSpPr>
            <a:spLocks noGrp="1"/>
          </p:cNvSpPr>
          <p:nvPr>
            <p:ph idx="1"/>
          </p:nvPr>
        </p:nvSpPr>
        <p:spPr/>
        <p:txBody>
          <a:bodyPr/>
          <a:lstStyle/>
          <a:p>
            <a:r>
              <a:rPr lang="es-MX" dirty="0"/>
              <a:t>Además, cada </a:t>
            </a:r>
            <a:r>
              <a:rPr lang="es-MX" dirty="0" err="1"/>
              <a:t>Activity</a:t>
            </a:r>
            <a:r>
              <a:rPr lang="es-MX" dirty="0"/>
              <a:t> nueva debe ser registrada en el archivo AndroidManifest.xml para que Android sepa que existe y pueda lanzarla. Android Studio lo hace automáticamente si creas la </a:t>
            </a:r>
            <a:r>
              <a:rPr lang="es-MX" dirty="0" err="1"/>
              <a:t>Activity</a:t>
            </a:r>
            <a:r>
              <a:rPr lang="es-MX" dirty="0"/>
              <a:t> usando las plantillas de la interfaz gráfica.</a:t>
            </a:r>
            <a:endParaRPr lang="es-CL" dirty="0"/>
          </a:p>
        </p:txBody>
      </p:sp>
    </p:spTree>
    <p:extLst>
      <p:ext uri="{BB962C8B-B14F-4D97-AF65-F5344CB8AC3E}">
        <p14:creationId xmlns:p14="http://schemas.microsoft.com/office/powerpoint/2010/main" val="3437424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05F7CB-BA22-C7D8-423A-B705C63E50A9}"/>
              </a:ext>
            </a:extLst>
          </p:cNvPr>
          <p:cNvSpPr>
            <a:spLocks noGrp="1"/>
          </p:cNvSpPr>
          <p:nvPr>
            <p:ph type="title"/>
          </p:nvPr>
        </p:nvSpPr>
        <p:spPr/>
        <p:txBody>
          <a:bodyPr/>
          <a:lstStyle/>
          <a:p>
            <a:r>
              <a:rPr lang="es-CL" dirty="0"/>
              <a:t>Entonces…</a:t>
            </a:r>
          </a:p>
        </p:txBody>
      </p:sp>
      <p:sp>
        <p:nvSpPr>
          <p:cNvPr id="3" name="Marcador de contenido 2">
            <a:extLst>
              <a:ext uri="{FF2B5EF4-FFF2-40B4-BE49-F238E27FC236}">
                <a16:creationId xmlns:a16="http://schemas.microsoft.com/office/drawing/2014/main" id="{B7302C86-44EB-B47B-12DC-768F47810F58}"/>
              </a:ext>
            </a:extLst>
          </p:cNvPr>
          <p:cNvSpPr>
            <a:spLocks noGrp="1"/>
          </p:cNvSpPr>
          <p:nvPr>
            <p:ph idx="1"/>
          </p:nvPr>
        </p:nvSpPr>
        <p:spPr/>
        <p:txBody>
          <a:bodyPr>
            <a:normAutofit fontScale="55000" lnSpcReduction="20000"/>
          </a:bodyPr>
          <a:lstStyle/>
          <a:p>
            <a:pPr lvl="0"/>
            <a:r>
              <a:rPr lang="es-CL" b="1" dirty="0"/>
              <a:t>Inicio:</a:t>
            </a:r>
            <a:r>
              <a:rPr lang="es-CL" dirty="0"/>
              <a:t> Cuando creas una nueva </a:t>
            </a:r>
            <a:r>
              <a:rPr lang="es-CL" b="1" dirty="0" err="1"/>
              <a:t>Activity</a:t>
            </a:r>
            <a:r>
              <a:rPr lang="es-CL" dirty="0"/>
              <a:t> en Android Studio, se generan automáticamente dos archivos clave que funcionan como un par.</a:t>
            </a:r>
          </a:p>
          <a:p>
            <a:pPr lvl="0"/>
            <a:r>
              <a:rPr lang="es-CL" b="1" dirty="0"/>
              <a:t>Archivo de Diseño (.</a:t>
            </a:r>
            <a:r>
              <a:rPr lang="es-CL" b="1" dirty="0" err="1"/>
              <a:t>xml</a:t>
            </a:r>
            <a:r>
              <a:rPr lang="es-CL" b="1" dirty="0"/>
              <a:t>):</a:t>
            </a:r>
            <a:r>
              <a:rPr lang="es-CL" dirty="0"/>
              <a:t> Este es tu lienzo. Aquí defines la apariencia de la ventana. Es un archivo declarativo (solo describe cómo se ve algo), no tiene código de programación que realice acciones. Le asignas </a:t>
            </a:r>
            <a:r>
              <a:rPr lang="es-CL" b="1" dirty="0" err="1"/>
              <a:t>IDs</a:t>
            </a:r>
            <a:r>
              <a:rPr lang="es-CL" dirty="0"/>
              <a:t> a los componentes para poder identificarlos después.</a:t>
            </a:r>
          </a:p>
          <a:p>
            <a:pPr lvl="0"/>
            <a:r>
              <a:rPr lang="es-CL" b="1" dirty="0"/>
              <a:t>Archivo de Lógica (.java):</a:t>
            </a:r>
            <a:r>
              <a:rPr lang="es-CL" dirty="0"/>
              <a:t> Este es el cerebro. Aquí escribes el código que controla el comportamiento de la ventana.</a:t>
            </a:r>
          </a:p>
          <a:p>
            <a:pPr lvl="0"/>
            <a:r>
              <a:rPr lang="es-CL" b="1" dirty="0"/>
              <a:t>Vínculo y Funcionalidad:</a:t>
            </a:r>
            <a:endParaRPr lang="es-CL" dirty="0"/>
          </a:p>
          <a:p>
            <a:pPr lvl="0"/>
            <a:r>
              <a:rPr lang="es-CL" b="1" dirty="0"/>
              <a:t>Paso 1:</a:t>
            </a:r>
            <a:r>
              <a:rPr lang="es-CL" dirty="0"/>
              <a:t> Dentro del archivo de lógica, el método </a:t>
            </a:r>
            <a:r>
              <a:rPr lang="es-CL" dirty="0" err="1"/>
              <a:t>setContentView</a:t>
            </a:r>
            <a:r>
              <a:rPr lang="es-CL" dirty="0"/>
              <a:t>() es el pegamento que une tu código Java con el diseño XML. Es la línea de código más importante para iniciar una </a:t>
            </a:r>
            <a:r>
              <a:rPr lang="es-CL" dirty="0" err="1"/>
              <a:t>Activity</a:t>
            </a:r>
            <a:r>
              <a:rPr lang="es-CL" dirty="0"/>
              <a:t>.</a:t>
            </a:r>
          </a:p>
          <a:p>
            <a:pPr lvl="0"/>
            <a:r>
              <a:rPr lang="es-CL" b="1" dirty="0"/>
              <a:t>Paso 2:</a:t>
            </a:r>
            <a:r>
              <a:rPr lang="es-CL" dirty="0"/>
              <a:t> Una vez unidos, puedes usar </a:t>
            </a:r>
            <a:r>
              <a:rPr lang="es-CL" dirty="0" err="1"/>
              <a:t>findViewById</a:t>
            </a:r>
            <a:r>
              <a:rPr lang="es-CL" dirty="0"/>
              <a:t>() para "encontrar" cualquier componente de tu diseño XML (como un botón o un campo de texto) a través de su ID.</a:t>
            </a:r>
          </a:p>
          <a:p>
            <a:pPr lvl="0"/>
            <a:r>
              <a:rPr lang="es-CL" b="1" dirty="0"/>
              <a:t>Paso 3:</a:t>
            </a:r>
            <a:r>
              <a:rPr lang="es-CL" dirty="0"/>
              <a:t> Con la referencia al componente, le asignas un </a:t>
            </a:r>
            <a:r>
              <a:rPr lang="es-CL" dirty="0" err="1"/>
              <a:t>OnClickListener</a:t>
            </a:r>
            <a:r>
              <a:rPr lang="es-CL" dirty="0"/>
              <a:t> para que reaccione a la interacción del usuario, como un clic en un botón. Dentro de este </a:t>
            </a:r>
            <a:r>
              <a:rPr lang="es-CL" dirty="0" err="1"/>
              <a:t>listener</a:t>
            </a:r>
            <a:r>
              <a:rPr lang="es-CL" dirty="0"/>
              <a:t> es donde se escribe la funcionalidad real (ej. guardar datos, cambiar de ventana, etc.).</a:t>
            </a:r>
          </a:p>
        </p:txBody>
      </p:sp>
    </p:spTree>
    <p:extLst>
      <p:ext uri="{BB962C8B-B14F-4D97-AF65-F5344CB8AC3E}">
        <p14:creationId xmlns:p14="http://schemas.microsoft.com/office/powerpoint/2010/main" val="1376519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FB03654-F8D1-4066-85B5-5BA57499B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615BC76-014D-4BD0-A843-994E2D759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 y="1874829"/>
            <a:ext cx="12175432" cy="411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39D2483B-7210-454A-B168-51DA3C1611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57372" y="-18787"/>
            <a:ext cx="1238945" cy="1919798"/>
            <a:chOff x="10357372" y="-18787"/>
            <a:chExt cx="1238945" cy="1919798"/>
          </a:xfrm>
        </p:grpSpPr>
        <p:sp>
          <p:nvSpPr>
            <p:cNvPr id="16" name="Freeform 57">
              <a:extLst>
                <a:ext uri="{FF2B5EF4-FFF2-40B4-BE49-F238E27FC236}">
                  <a16:creationId xmlns:a16="http://schemas.microsoft.com/office/drawing/2014/main" id="{F1142EB5-2791-4EAD-B4A2-43BECFBC5F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15372" y="140636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8">
              <a:extLst>
                <a:ext uri="{FF2B5EF4-FFF2-40B4-BE49-F238E27FC236}">
                  <a16:creationId xmlns:a16="http://schemas.microsoft.com/office/drawing/2014/main" id="{2C8870C2-1368-48B0-A8CF-BC33DF7656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1520" y="75502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79">
              <a:extLst>
                <a:ext uri="{FF2B5EF4-FFF2-40B4-BE49-F238E27FC236}">
                  <a16:creationId xmlns:a16="http://schemas.microsoft.com/office/drawing/2014/main" id="{853F9E0D-F5F9-438C-B1DC-0AA3127C41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93892" y="98607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80">
              <a:extLst>
                <a:ext uri="{FF2B5EF4-FFF2-40B4-BE49-F238E27FC236}">
                  <a16:creationId xmlns:a16="http://schemas.microsoft.com/office/drawing/2014/main" id="{B4E911B1-253E-4755-9AEC-BB1DAB8E217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8551" y="122386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83">
              <a:extLst>
                <a:ext uri="{FF2B5EF4-FFF2-40B4-BE49-F238E27FC236}">
                  <a16:creationId xmlns:a16="http://schemas.microsoft.com/office/drawing/2014/main" id="{2AF5DD4D-BF15-452D-937B-7F29FA3F2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51994" y="169968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84">
              <a:extLst>
                <a:ext uri="{FF2B5EF4-FFF2-40B4-BE49-F238E27FC236}">
                  <a16:creationId xmlns:a16="http://schemas.microsoft.com/office/drawing/2014/main" id="{5F821C6A-EDEE-4845-92EB-367AC60023A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63010" y="55044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86">
              <a:extLst>
                <a:ext uri="{FF2B5EF4-FFF2-40B4-BE49-F238E27FC236}">
                  <a16:creationId xmlns:a16="http://schemas.microsoft.com/office/drawing/2014/main" id="{504AA4DA-748D-4CFF-891A-5C8861EC496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2979" y="20443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89">
              <a:extLst>
                <a:ext uri="{FF2B5EF4-FFF2-40B4-BE49-F238E27FC236}">
                  <a16:creationId xmlns:a16="http://schemas.microsoft.com/office/drawing/2014/main" id="{7CC3A8FA-D5F6-4A96-9B55-4479C1717A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782" y="148733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106">
              <a:extLst>
                <a:ext uri="{FF2B5EF4-FFF2-40B4-BE49-F238E27FC236}">
                  <a16:creationId xmlns:a16="http://schemas.microsoft.com/office/drawing/2014/main" id="{26E1DC3C-522F-46BF-9C95-475001763F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8678" y="5991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107">
              <a:extLst>
                <a:ext uri="{FF2B5EF4-FFF2-40B4-BE49-F238E27FC236}">
                  <a16:creationId xmlns:a16="http://schemas.microsoft.com/office/drawing/2014/main" id="{F7CDF92D-312E-42AB-960E-637D404934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20666" y="124026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108">
              <a:extLst>
                <a:ext uri="{FF2B5EF4-FFF2-40B4-BE49-F238E27FC236}">
                  <a16:creationId xmlns:a16="http://schemas.microsoft.com/office/drawing/2014/main" id="{918FE320-F6B2-4BDB-95D8-DFD3B2B34F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6349" y="120899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09">
              <a:extLst>
                <a:ext uri="{FF2B5EF4-FFF2-40B4-BE49-F238E27FC236}">
                  <a16:creationId xmlns:a16="http://schemas.microsoft.com/office/drawing/2014/main" id="{B90769B0-46E9-4B76-96A9-A247A0DF3D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546" y="171031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110">
              <a:extLst>
                <a:ext uri="{FF2B5EF4-FFF2-40B4-BE49-F238E27FC236}">
                  <a16:creationId xmlns:a16="http://schemas.microsoft.com/office/drawing/2014/main" id="{C0CC5855-0620-41C7-AA4D-3D30E24551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6402" y="35131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111">
              <a:extLst>
                <a:ext uri="{FF2B5EF4-FFF2-40B4-BE49-F238E27FC236}">
                  <a16:creationId xmlns:a16="http://schemas.microsoft.com/office/drawing/2014/main" id="{7A99B1F4-089E-4A1A-833C-0D0C8E770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7601" y="1438812"/>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112">
              <a:extLst>
                <a:ext uri="{FF2B5EF4-FFF2-40B4-BE49-F238E27FC236}">
                  <a16:creationId xmlns:a16="http://schemas.microsoft.com/office/drawing/2014/main" id="{52C3D5C1-0862-4E4B-BAD8-C6244D0352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7104" y="92015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122">
              <a:extLst>
                <a:ext uri="{FF2B5EF4-FFF2-40B4-BE49-F238E27FC236}">
                  <a16:creationId xmlns:a16="http://schemas.microsoft.com/office/drawing/2014/main" id="{5E020019-37DA-47B1-A859-25E2009F7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2607" y="1741989"/>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123">
              <a:extLst>
                <a:ext uri="{FF2B5EF4-FFF2-40B4-BE49-F238E27FC236}">
                  <a16:creationId xmlns:a16="http://schemas.microsoft.com/office/drawing/2014/main" id="{FC071985-7349-45B2-AD36-AB9014D81F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8114" y="20578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130">
              <a:extLst>
                <a:ext uri="{FF2B5EF4-FFF2-40B4-BE49-F238E27FC236}">
                  <a16:creationId xmlns:a16="http://schemas.microsoft.com/office/drawing/2014/main" id="{8A8374B4-6CAE-4B1D-8AD8-BBD71C66E4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1335" y="49503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31">
              <a:extLst>
                <a:ext uri="{FF2B5EF4-FFF2-40B4-BE49-F238E27FC236}">
                  <a16:creationId xmlns:a16="http://schemas.microsoft.com/office/drawing/2014/main" id="{4F0392BB-C222-4B4A-B3F7-86E1953966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55153" y="105002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35">
              <a:extLst>
                <a:ext uri="{FF2B5EF4-FFF2-40B4-BE49-F238E27FC236}">
                  <a16:creationId xmlns:a16="http://schemas.microsoft.com/office/drawing/2014/main" id="{A602A52C-3AB9-4D97-AE2A-BB87DB6ACA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42492" y="820365"/>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141">
              <a:extLst>
                <a:ext uri="{FF2B5EF4-FFF2-40B4-BE49-F238E27FC236}">
                  <a16:creationId xmlns:a16="http://schemas.microsoft.com/office/drawing/2014/main" id="{B30A965C-348F-4CA1-882F-46F532A33B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1044" y="142204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77">
              <a:extLst>
                <a:ext uri="{FF2B5EF4-FFF2-40B4-BE49-F238E27FC236}">
                  <a16:creationId xmlns:a16="http://schemas.microsoft.com/office/drawing/2014/main" id="{3DB93D99-B20E-4CEF-A4B5-E355F2EF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9747" y="1955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121">
              <a:extLst>
                <a:ext uri="{FF2B5EF4-FFF2-40B4-BE49-F238E27FC236}">
                  <a16:creationId xmlns:a16="http://schemas.microsoft.com/office/drawing/2014/main" id="{59BF81A2-5680-4745-9838-B87F14A4EE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60727" y="5686"/>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8">
              <a:extLst>
                <a:ext uri="{FF2B5EF4-FFF2-40B4-BE49-F238E27FC236}">
                  <a16:creationId xmlns:a16="http://schemas.microsoft.com/office/drawing/2014/main" id="{15D7F206-A93F-4CCC-B241-B733ECFCF9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159" y="1071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87">
              <a:extLst>
                <a:ext uri="{FF2B5EF4-FFF2-40B4-BE49-F238E27FC236}">
                  <a16:creationId xmlns:a16="http://schemas.microsoft.com/office/drawing/2014/main" id="{88E77691-B7C1-4F5D-98EC-C5508CDFB6E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6315" y="672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94">
              <a:extLst>
                <a:ext uri="{FF2B5EF4-FFF2-40B4-BE49-F238E27FC236}">
                  <a16:creationId xmlns:a16="http://schemas.microsoft.com/office/drawing/2014/main" id="{B15258A7-A882-4D79-B870-C92A57D6B6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39661" y="130606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97">
              <a:extLst>
                <a:ext uri="{FF2B5EF4-FFF2-40B4-BE49-F238E27FC236}">
                  <a16:creationId xmlns:a16="http://schemas.microsoft.com/office/drawing/2014/main" id="{CF3D5844-0132-49FA-BD1E-5263802F47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751" y="1744954"/>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101">
              <a:extLst>
                <a:ext uri="{FF2B5EF4-FFF2-40B4-BE49-F238E27FC236}">
                  <a16:creationId xmlns:a16="http://schemas.microsoft.com/office/drawing/2014/main" id="{A399F043-AB24-4109-800A-BD94939A40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47006" y="147872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102">
              <a:extLst>
                <a:ext uri="{FF2B5EF4-FFF2-40B4-BE49-F238E27FC236}">
                  <a16:creationId xmlns:a16="http://schemas.microsoft.com/office/drawing/2014/main" id="{796159AE-3178-456B-B411-196E260E5E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7663" y="11095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103">
              <a:extLst>
                <a:ext uri="{FF2B5EF4-FFF2-40B4-BE49-F238E27FC236}">
                  <a16:creationId xmlns:a16="http://schemas.microsoft.com/office/drawing/2014/main" id="{B0562100-3934-4A15-8C23-D55F111D9E0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5260" y="83587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117">
              <a:extLst>
                <a:ext uri="{FF2B5EF4-FFF2-40B4-BE49-F238E27FC236}">
                  <a16:creationId xmlns:a16="http://schemas.microsoft.com/office/drawing/2014/main" id="{6DD7C928-63AE-4BCB-9843-570F9E04E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47263" y="8892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118">
              <a:extLst>
                <a:ext uri="{FF2B5EF4-FFF2-40B4-BE49-F238E27FC236}">
                  <a16:creationId xmlns:a16="http://schemas.microsoft.com/office/drawing/2014/main" id="{5AC011E4-1DCA-418C-8008-AE4E1E61D0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33783" y="22103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119">
              <a:extLst>
                <a:ext uri="{FF2B5EF4-FFF2-40B4-BE49-F238E27FC236}">
                  <a16:creationId xmlns:a16="http://schemas.microsoft.com/office/drawing/2014/main" id="{5B2D3B89-E1F5-40D8-AEC0-8E7B2E67AE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414899" y="45851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136">
              <a:extLst>
                <a:ext uri="{FF2B5EF4-FFF2-40B4-BE49-F238E27FC236}">
                  <a16:creationId xmlns:a16="http://schemas.microsoft.com/office/drawing/2014/main" id="{DBB111D7-2067-4503-A6F9-647407E181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42418" y="126325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137">
              <a:extLst>
                <a:ext uri="{FF2B5EF4-FFF2-40B4-BE49-F238E27FC236}">
                  <a16:creationId xmlns:a16="http://schemas.microsoft.com/office/drawing/2014/main" id="{20B3ED41-DE4C-4CE7-A8DE-B4ED03137D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7923" y="165641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39">
              <a:extLst>
                <a:ext uri="{FF2B5EF4-FFF2-40B4-BE49-F238E27FC236}">
                  <a16:creationId xmlns:a16="http://schemas.microsoft.com/office/drawing/2014/main" id="{F4EE6DAD-6518-47B6-A04F-484A1626769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61863" y="321142"/>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143">
              <a:extLst>
                <a:ext uri="{FF2B5EF4-FFF2-40B4-BE49-F238E27FC236}">
                  <a16:creationId xmlns:a16="http://schemas.microsoft.com/office/drawing/2014/main" id="{B6867974-B4C0-48AA-A205-B435998B74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72041" y="1015660"/>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Freeform 144">
              <a:extLst>
                <a:ext uri="{FF2B5EF4-FFF2-40B4-BE49-F238E27FC236}">
                  <a16:creationId xmlns:a16="http://schemas.microsoft.com/office/drawing/2014/main" id="{21F27A0E-A6C1-4AFE-8CBA-28E4FE70BC1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88371" y="7900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145">
              <a:extLst>
                <a:ext uri="{FF2B5EF4-FFF2-40B4-BE49-F238E27FC236}">
                  <a16:creationId xmlns:a16="http://schemas.microsoft.com/office/drawing/2014/main" id="{AAA114B9-98D7-4840-8602-457F0741B7A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92441" y="60206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8">
              <a:extLst>
                <a:ext uri="{FF2B5EF4-FFF2-40B4-BE49-F238E27FC236}">
                  <a16:creationId xmlns:a16="http://schemas.microsoft.com/office/drawing/2014/main" id="{4E9E63DF-694C-4693-8D8B-0275BB744DB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151" y="1310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57" name="Freeform 113">
            <a:extLst>
              <a:ext uri="{FF2B5EF4-FFF2-40B4-BE49-F238E27FC236}">
                <a16:creationId xmlns:a16="http://schemas.microsoft.com/office/drawing/2014/main" id="{B1A3BF1A-EF96-468A-B04F-AFDF6621D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0429612" y="201088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CuadroTexto 5">
            <a:extLst>
              <a:ext uri="{FF2B5EF4-FFF2-40B4-BE49-F238E27FC236}">
                <a16:creationId xmlns:a16="http://schemas.microsoft.com/office/drawing/2014/main" id="{7BCB89B8-4608-FC91-C758-D73536973333}"/>
              </a:ext>
            </a:extLst>
          </p:cNvPr>
          <p:cNvSpPr txBox="1"/>
          <p:nvPr/>
        </p:nvSpPr>
        <p:spPr>
          <a:xfrm>
            <a:off x="1086357" y="2342775"/>
            <a:ext cx="5009643" cy="3197413"/>
          </a:xfrm>
          <a:prstGeom prst="rect">
            <a:avLst/>
          </a:prstGeom>
        </p:spPr>
        <p:txBody>
          <a:bodyPr vert="horz" lIns="91440" tIns="45720" rIns="91440" bIns="45720" rtlCol="0">
            <a:normAutofit/>
          </a:bodyPr>
          <a:lstStyle/>
          <a:p>
            <a:pPr>
              <a:lnSpc>
                <a:spcPct val="150000"/>
              </a:lnSpc>
              <a:spcAft>
                <a:spcPts val="600"/>
              </a:spcAft>
              <a:buClr>
                <a:schemeClr val="bg2">
                  <a:lumMod val="75000"/>
                </a:schemeClr>
              </a:buClr>
            </a:pPr>
            <a:r>
              <a:rPr lang="en-US" dirty="0">
                <a:solidFill>
                  <a:schemeClr val="tx2"/>
                </a:solidFill>
              </a:rPr>
              <a:t>Primero, </a:t>
            </a:r>
            <a:r>
              <a:rPr lang="en-US" dirty="0" err="1">
                <a:solidFill>
                  <a:schemeClr val="tx2"/>
                </a:solidFill>
              </a:rPr>
              <a:t>debes</a:t>
            </a:r>
            <a:r>
              <a:rPr lang="en-US" dirty="0">
                <a:solidFill>
                  <a:schemeClr val="tx2"/>
                </a:solidFill>
              </a:rPr>
              <a:t> </a:t>
            </a:r>
            <a:r>
              <a:rPr lang="en-US" dirty="0" err="1">
                <a:solidFill>
                  <a:schemeClr val="tx2"/>
                </a:solidFill>
              </a:rPr>
              <a:t>asegurarte</a:t>
            </a:r>
            <a:r>
              <a:rPr lang="en-US" dirty="0">
                <a:solidFill>
                  <a:schemeClr val="tx2"/>
                </a:solidFill>
              </a:rPr>
              <a:t> de que </a:t>
            </a:r>
            <a:r>
              <a:rPr lang="en-US" dirty="0" err="1">
                <a:solidFill>
                  <a:schemeClr val="tx2"/>
                </a:solidFill>
              </a:rPr>
              <a:t>cada</a:t>
            </a:r>
            <a:r>
              <a:rPr lang="en-US" dirty="0">
                <a:solidFill>
                  <a:schemeClr val="tx2"/>
                </a:solidFill>
              </a:rPr>
              <a:t> </a:t>
            </a:r>
            <a:r>
              <a:rPr lang="en-US" dirty="0" err="1">
                <a:solidFill>
                  <a:schemeClr val="tx2"/>
                </a:solidFill>
              </a:rPr>
              <a:t>botón</a:t>
            </a:r>
            <a:r>
              <a:rPr lang="en-US" dirty="0">
                <a:solidFill>
                  <a:schemeClr val="tx2"/>
                </a:solidFill>
              </a:rPr>
              <a:t> </a:t>
            </a:r>
            <a:r>
              <a:rPr lang="en-US" dirty="0" err="1">
                <a:solidFill>
                  <a:schemeClr val="tx2"/>
                </a:solidFill>
              </a:rPr>
              <a:t>tenga</a:t>
            </a:r>
            <a:r>
              <a:rPr lang="en-US" dirty="0">
                <a:solidFill>
                  <a:schemeClr val="tx2"/>
                </a:solidFill>
              </a:rPr>
              <a:t> un ID </a:t>
            </a:r>
            <a:r>
              <a:rPr lang="en-US" dirty="0" err="1">
                <a:solidFill>
                  <a:schemeClr val="tx2"/>
                </a:solidFill>
              </a:rPr>
              <a:t>único</a:t>
            </a:r>
            <a:r>
              <a:rPr lang="en-US" dirty="0">
                <a:solidFill>
                  <a:schemeClr val="tx2"/>
                </a:solidFill>
              </a:rPr>
              <a:t>. El ID es </a:t>
            </a:r>
            <a:r>
              <a:rPr lang="en-US" dirty="0" err="1">
                <a:solidFill>
                  <a:schemeClr val="tx2"/>
                </a:solidFill>
              </a:rPr>
              <a:t>como</a:t>
            </a:r>
            <a:r>
              <a:rPr lang="en-US" dirty="0">
                <a:solidFill>
                  <a:schemeClr val="tx2"/>
                </a:solidFill>
              </a:rPr>
              <a:t> un </a:t>
            </a:r>
            <a:r>
              <a:rPr lang="en-US" dirty="0" err="1">
                <a:solidFill>
                  <a:schemeClr val="tx2"/>
                </a:solidFill>
              </a:rPr>
              <a:t>nombre</a:t>
            </a:r>
            <a:r>
              <a:rPr lang="en-US" dirty="0">
                <a:solidFill>
                  <a:schemeClr val="tx2"/>
                </a:solidFill>
              </a:rPr>
              <a:t> que </a:t>
            </a:r>
            <a:r>
              <a:rPr lang="en-US" dirty="0" err="1">
                <a:solidFill>
                  <a:schemeClr val="tx2"/>
                </a:solidFill>
              </a:rPr>
              <a:t>te</a:t>
            </a:r>
            <a:r>
              <a:rPr lang="en-US" dirty="0">
                <a:solidFill>
                  <a:schemeClr val="tx2"/>
                </a:solidFill>
              </a:rPr>
              <a:t> </a:t>
            </a:r>
            <a:r>
              <a:rPr lang="en-US" dirty="0" err="1">
                <a:solidFill>
                  <a:schemeClr val="tx2"/>
                </a:solidFill>
              </a:rPr>
              <a:t>permite</a:t>
            </a:r>
            <a:r>
              <a:rPr lang="en-US" dirty="0">
                <a:solidFill>
                  <a:schemeClr val="tx2"/>
                </a:solidFill>
              </a:rPr>
              <a:t> </a:t>
            </a:r>
            <a:r>
              <a:rPr lang="en-US" dirty="0" err="1">
                <a:solidFill>
                  <a:schemeClr val="tx2"/>
                </a:solidFill>
              </a:rPr>
              <a:t>identificar</a:t>
            </a:r>
            <a:r>
              <a:rPr lang="en-US" dirty="0">
                <a:solidFill>
                  <a:schemeClr val="tx2"/>
                </a:solidFill>
              </a:rPr>
              <a:t> y </a:t>
            </a:r>
            <a:r>
              <a:rPr lang="en-US" dirty="0" err="1">
                <a:solidFill>
                  <a:schemeClr val="tx2"/>
                </a:solidFill>
              </a:rPr>
              <a:t>referenciar</a:t>
            </a:r>
            <a:r>
              <a:rPr lang="en-US" dirty="0">
                <a:solidFill>
                  <a:schemeClr val="tx2"/>
                </a:solidFill>
              </a:rPr>
              <a:t> ese </a:t>
            </a:r>
            <a:r>
              <a:rPr lang="en-US" dirty="0" err="1">
                <a:solidFill>
                  <a:schemeClr val="tx2"/>
                </a:solidFill>
              </a:rPr>
              <a:t>componente</a:t>
            </a:r>
            <a:r>
              <a:rPr lang="en-US" dirty="0">
                <a:solidFill>
                  <a:schemeClr val="tx2"/>
                </a:solidFill>
              </a:rPr>
              <a:t> </a:t>
            </a:r>
            <a:r>
              <a:rPr lang="en-US" dirty="0" err="1">
                <a:solidFill>
                  <a:schemeClr val="tx2"/>
                </a:solidFill>
              </a:rPr>
              <a:t>desde</a:t>
            </a:r>
            <a:r>
              <a:rPr lang="en-US" dirty="0">
                <a:solidFill>
                  <a:schemeClr val="tx2"/>
                </a:solidFill>
              </a:rPr>
              <a:t> </a:t>
            </a:r>
            <a:r>
              <a:rPr lang="en-US" dirty="0" err="1">
                <a:solidFill>
                  <a:schemeClr val="tx2"/>
                </a:solidFill>
              </a:rPr>
              <a:t>tu</a:t>
            </a:r>
            <a:r>
              <a:rPr lang="en-US" dirty="0">
                <a:solidFill>
                  <a:schemeClr val="tx2"/>
                </a:solidFill>
              </a:rPr>
              <a:t> </a:t>
            </a:r>
            <a:r>
              <a:rPr lang="en-US" dirty="0" err="1">
                <a:solidFill>
                  <a:schemeClr val="tx2"/>
                </a:solidFill>
              </a:rPr>
              <a:t>código</a:t>
            </a:r>
            <a:r>
              <a:rPr lang="en-US" dirty="0">
                <a:solidFill>
                  <a:schemeClr val="tx2"/>
                </a:solidFill>
              </a:rPr>
              <a:t>.</a:t>
            </a:r>
          </a:p>
          <a:p>
            <a:pPr>
              <a:lnSpc>
                <a:spcPct val="150000"/>
              </a:lnSpc>
              <a:spcAft>
                <a:spcPts val="600"/>
              </a:spcAft>
              <a:buClr>
                <a:schemeClr val="bg2">
                  <a:lumMod val="75000"/>
                </a:schemeClr>
              </a:buClr>
            </a:pPr>
            <a:r>
              <a:rPr lang="en-US" dirty="0">
                <a:solidFill>
                  <a:schemeClr val="tx2"/>
                </a:solidFill>
              </a:rPr>
              <a:t>Para </a:t>
            </a:r>
            <a:r>
              <a:rPr lang="en-US" dirty="0" err="1">
                <a:solidFill>
                  <a:schemeClr val="tx2"/>
                </a:solidFill>
              </a:rPr>
              <a:t>cada</a:t>
            </a:r>
            <a:r>
              <a:rPr lang="en-US" dirty="0">
                <a:solidFill>
                  <a:schemeClr val="tx2"/>
                </a:solidFill>
              </a:rPr>
              <a:t> </a:t>
            </a:r>
            <a:r>
              <a:rPr lang="en-US" dirty="0" err="1">
                <a:solidFill>
                  <a:schemeClr val="tx2"/>
                </a:solidFill>
              </a:rPr>
              <a:t>botón</a:t>
            </a:r>
            <a:r>
              <a:rPr lang="en-US" dirty="0">
                <a:solidFill>
                  <a:schemeClr val="tx2"/>
                </a:solidFill>
              </a:rPr>
              <a:t> que </a:t>
            </a:r>
            <a:r>
              <a:rPr lang="en-US" dirty="0" err="1">
                <a:solidFill>
                  <a:schemeClr val="tx2"/>
                </a:solidFill>
              </a:rPr>
              <a:t>quieras</a:t>
            </a:r>
            <a:r>
              <a:rPr lang="en-US" dirty="0">
                <a:solidFill>
                  <a:schemeClr val="tx2"/>
                </a:solidFill>
              </a:rPr>
              <a:t> manipular, </a:t>
            </a:r>
            <a:r>
              <a:rPr lang="en-US" dirty="0" err="1">
                <a:solidFill>
                  <a:schemeClr val="tx2"/>
                </a:solidFill>
              </a:rPr>
              <a:t>añádele</a:t>
            </a:r>
            <a:r>
              <a:rPr lang="en-US" dirty="0">
                <a:solidFill>
                  <a:schemeClr val="tx2"/>
                </a:solidFill>
              </a:rPr>
              <a:t> un </a:t>
            </a:r>
            <a:r>
              <a:rPr lang="en-US" dirty="0" err="1">
                <a:solidFill>
                  <a:schemeClr val="tx2"/>
                </a:solidFill>
              </a:rPr>
              <a:t>atributo</a:t>
            </a:r>
            <a:r>
              <a:rPr lang="en-US" dirty="0">
                <a:solidFill>
                  <a:schemeClr val="tx2"/>
                </a:solidFill>
              </a:rPr>
              <a:t> </a:t>
            </a:r>
            <a:r>
              <a:rPr lang="en-US" dirty="0" err="1">
                <a:solidFill>
                  <a:schemeClr val="tx2"/>
                </a:solidFill>
              </a:rPr>
              <a:t>android:id</a:t>
            </a:r>
            <a:r>
              <a:rPr lang="en-US" dirty="0">
                <a:solidFill>
                  <a:schemeClr val="tx2"/>
                </a:solidFill>
              </a:rPr>
              <a:t> </a:t>
            </a:r>
            <a:r>
              <a:rPr lang="en-US" dirty="0" err="1">
                <a:solidFill>
                  <a:schemeClr val="tx2"/>
                </a:solidFill>
              </a:rPr>
              <a:t>en</a:t>
            </a:r>
            <a:r>
              <a:rPr lang="en-US" dirty="0">
                <a:solidFill>
                  <a:schemeClr val="tx2"/>
                </a:solidFill>
              </a:rPr>
              <a:t> </a:t>
            </a:r>
            <a:r>
              <a:rPr lang="en-US" dirty="0" err="1">
                <a:solidFill>
                  <a:schemeClr val="tx2"/>
                </a:solidFill>
              </a:rPr>
              <a:t>el</a:t>
            </a:r>
            <a:r>
              <a:rPr lang="en-US" dirty="0">
                <a:solidFill>
                  <a:schemeClr val="tx2"/>
                </a:solidFill>
              </a:rPr>
              <a:t> </a:t>
            </a:r>
            <a:r>
              <a:rPr lang="en-US" dirty="0" err="1">
                <a:solidFill>
                  <a:schemeClr val="tx2"/>
                </a:solidFill>
              </a:rPr>
              <a:t>archivo</a:t>
            </a:r>
            <a:r>
              <a:rPr lang="en-US" dirty="0">
                <a:solidFill>
                  <a:schemeClr val="tx2"/>
                </a:solidFill>
              </a:rPr>
              <a:t> XML de </a:t>
            </a:r>
            <a:r>
              <a:rPr lang="en-US" dirty="0" err="1">
                <a:solidFill>
                  <a:schemeClr val="tx2"/>
                </a:solidFill>
              </a:rPr>
              <a:t>tu</a:t>
            </a:r>
            <a:r>
              <a:rPr lang="en-US" dirty="0">
                <a:solidFill>
                  <a:schemeClr val="tx2"/>
                </a:solidFill>
              </a:rPr>
              <a:t> </a:t>
            </a:r>
            <a:r>
              <a:rPr lang="en-US" dirty="0" err="1">
                <a:solidFill>
                  <a:schemeClr val="tx2"/>
                </a:solidFill>
              </a:rPr>
              <a:t>diseño</a:t>
            </a:r>
            <a:r>
              <a:rPr lang="en-US" dirty="0">
                <a:solidFill>
                  <a:schemeClr val="tx2"/>
                </a:solidFill>
              </a:rPr>
              <a:t>:</a:t>
            </a:r>
          </a:p>
          <a:p>
            <a:pPr>
              <a:lnSpc>
                <a:spcPct val="150000"/>
              </a:lnSpc>
              <a:spcAft>
                <a:spcPts val="600"/>
              </a:spcAft>
              <a:buClr>
                <a:schemeClr val="bg2">
                  <a:lumMod val="75000"/>
                </a:schemeClr>
              </a:buClr>
            </a:pPr>
            <a:endParaRPr lang="en-US" dirty="0">
              <a:solidFill>
                <a:schemeClr val="tx2"/>
              </a:solidFill>
            </a:endParaRPr>
          </a:p>
        </p:txBody>
      </p:sp>
      <p:grpSp>
        <p:nvGrpSpPr>
          <p:cNvPr id="59" name="Group 58">
            <a:extLst>
              <a:ext uri="{FF2B5EF4-FFF2-40B4-BE49-F238E27FC236}">
                <a16:creationId xmlns:a16="http://schemas.microsoft.com/office/drawing/2014/main" id="{AC1582F5-FF93-46BF-A92F-D4490D6538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72524" y="5987703"/>
            <a:ext cx="1274531" cy="932361"/>
            <a:chOff x="10372524" y="5987703"/>
            <a:chExt cx="1274531" cy="932361"/>
          </a:xfrm>
        </p:grpSpPr>
        <p:sp>
          <p:nvSpPr>
            <p:cNvPr id="60" name="Freeform 82">
              <a:extLst>
                <a:ext uri="{FF2B5EF4-FFF2-40B4-BE49-F238E27FC236}">
                  <a16:creationId xmlns:a16="http://schemas.microsoft.com/office/drawing/2014/main" id="{EDA30C63-7387-41DF-A6B0-5E3B1AF60C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61" y="601894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70">
              <a:extLst>
                <a:ext uri="{FF2B5EF4-FFF2-40B4-BE49-F238E27FC236}">
                  <a16:creationId xmlns:a16="http://schemas.microsoft.com/office/drawing/2014/main" id="{0F9349DE-8C14-4D6E-B1C2-4750F704C0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43533" y="628090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85">
              <a:extLst>
                <a:ext uri="{FF2B5EF4-FFF2-40B4-BE49-F238E27FC236}">
                  <a16:creationId xmlns:a16="http://schemas.microsoft.com/office/drawing/2014/main" id="{0093B34B-1559-4D7A-90CF-114125FD62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20975" y="6503581"/>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87">
              <a:extLst>
                <a:ext uri="{FF2B5EF4-FFF2-40B4-BE49-F238E27FC236}">
                  <a16:creationId xmlns:a16="http://schemas.microsoft.com/office/drawing/2014/main" id="{F32E37EB-F93F-4ACA-8EC5-8313085014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22215" y="67339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94">
              <a:extLst>
                <a:ext uri="{FF2B5EF4-FFF2-40B4-BE49-F238E27FC236}">
                  <a16:creationId xmlns:a16="http://schemas.microsoft.com/office/drawing/2014/main" id="{6486B439-14A8-40F4-BD01-2647D4752F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506680" y="671673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118">
              <a:extLst>
                <a:ext uri="{FF2B5EF4-FFF2-40B4-BE49-F238E27FC236}">
                  <a16:creationId xmlns:a16="http://schemas.microsoft.com/office/drawing/2014/main" id="{3EA0483A-6030-445C-9A9E-FC8847FD44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203570" y="660050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119">
              <a:extLst>
                <a:ext uri="{FF2B5EF4-FFF2-40B4-BE49-F238E27FC236}">
                  <a16:creationId xmlns:a16="http://schemas.microsoft.com/office/drawing/2014/main" id="{54E9F49B-F300-4A14-B0F3-36A75B1713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89260" y="641557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139">
              <a:extLst>
                <a:ext uri="{FF2B5EF4-FFF2-40B4-BE49-F238E27FC236}">
                  <a16:creationId xmlns:a16="http://schemas.microsoft.com/office/drawing/2014/main" id="{293DA61B-9566-467E-A357-E86CD8E7E2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4088" y="655127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144">
              <a:extLst>
                <a:ext uri="{FF2B5EF4-FFF2-40B4-BE49-F238E27FC236}">
                  <a16:creationId xmlns:a16="http://schemas.microsoft.com/office/drawing/2014/main" id="{A1A7223C-6F2C-487D-A45A-6EBBD051A5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641775" y="618273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45">
              <a:extLst>
                <a:ext uri="{FF2B5EF4-FFF2-40B4-BE49-F238E27FC236}">
                  <a16:creationId xmlns:a16="http://schemas.microsoft.com/office/drawing/2014/main" id="{DC4DE17D-AC51-4C89-AC1A-016A928A10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883257" y="6290757"/>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8">
              <a:extLst>
                <a:ext uri="{FF2B5EF4-FFF2-40B4-BE49-F238E27FC236}">
                  <a16:creationId xmlns:a16="http://schemas.microsoft.com/office/drawing/2014/main" id="{95D0E198-D3C3-4790-881E-4DF6C9D7FD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0909800" y="675246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51">
              <a:extLst>
                <a:ext uri="{FF2B5EF4-FFF2-40B4-BE49-F238E27FC236}">
                  <a16:creationId xmlns:a16="http://schemas.microsoft.com/office/drawing/2014/main" id="{E9952623-7C81-47CA-85D8-C872DE84E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219682" y="619602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78">
              <a:extLst>
                <a:ext uri="{FF2B5EF4-FFF2-40B4-BE49-F238E27FC236}">
                  <a16:creationId xmlns:a16="http://schemas.microsoft.com/office/drawing/2014/main" id="{F90AA42C-D724-4AD8-81F3-CDFC420635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319" y="6028606"/>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84">
              <a:extLst>
                <a:ext uri="{FF2B5EF4-FFF2-40B4-BE49-F238E27FC236}">
                  <a16:creationId xmlns:a16="http://schemas.microsoft.com/office/drawing/2014/main" id="{CAB3A278-E8E7-4070-B30A-31B5DE9805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1487085" y="602998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86">
              <a:extLst>
                <a:ext uri="{FF2B5EF4-FFF2-40B4-BE49-F238E27FC236}">
                  <a16:creationId xmlns:a16="http://schemas.microsoft.com/office/drawing/2014/main" id="{910FC82B-A4C1-428C-A576-79B5F6D189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918273" y="6040831"/>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106">
              <a:extLst>
                <a:ext uri="{FF2B5EF4-FFF2-40B4-BE49-F238E27FC236}">
                  <a16:creationId xmlns:a16="http://schemas.microsoft.com/office/drawing/2014/main" id="{B9CB6255-5C91-4496-B0AE-529737BC535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53729" y="628141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110">
              <a:extLst>
                <a:ext uri="{FF2B5EF4-FFF2-40B4-BE49-F238E27FC236}">
                  <a16:creationId xmlns:a16="http://schemas.microsoft.com/office/drawing/2014/main" id="{A58DBA3F-B3E2-4AD9-A93C-FDF997582E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83094" y="651210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123">
              <a:extLst>
                <a:ext uri="{FF2B5EF4-FFF2-40B4-BE49-F238E27FC236}">
                  <a16:creationId xmlns:a16="http://schemas.microsoft.com/office/drawing/2014/main" id="{AE100164-158F-422B-8A80-DFF4E0E06E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1803" y="659994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130">
              <a:extLst>
                <a:ext uri="{FF2B5EF4-FFF2-40B4-BE49-F238E27FC236}">
                  <a16:creationId xmlns:a16="http://schemas.microsoft.com/office/drawing/2014/main" id="{1A0EF69A-22C3-4FF9-B6DD-55C6DAC3B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598032" y="6383097"/>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141">
              <a:extLst>
                <a:ext uri="{FF2B5EF4-FFF2-40B4-BE49-F238E27FC236}">
                  <a16:creationId xmlns:a16="http://schemas.microsoft.com/office/drawing/2014/main" id="{3963C700-CFE8-4ED2-8E1E-1139AC305DC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56888" y="675649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99">
              <a:extLst>
                <a:ext uri="{FF2B5EF4-FFF2-40B4-BE49-F238E27FC236}">
                  <a16:creationId xmlns:a16="http://schemas.microsoft.com/office/drawing/2014/main" id="{86FC694B-4A70-4160-A64D-DA282DE95B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619290" y="60367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8">
              <a:extLst>
                <a:ext uri="{FF2B5EF4-FFF2-40B4-BE49-F238E27FC236}">
                  <a16:creationId xmlns:a16="http://schemas.microsoft.com/office/drawing/2014/main" id="{2A55A10A-49CA-42B6-84C9-8A1A1596D7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200000">
              <a:off x="10368502" y="67592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5" name="Marcador de contenido 4">
            <a:extLst>
              <a:ext uri="{FF2B5EF4-FFF2-40B4-BE49-F238E27FC236}">
                <a16:creationId xmlns:a16="http://schemas.microsoft.com/office/drawing/2014/main" id="{E0EE9615-476C-36AF-0991-EF8E9BE507E5}"/>
              </a:ext>
            </a:extLst>
          </p:cNvPr>
          <p:cNvPicPr>
            <a:picLocks noGrp="1" noChangeAspect="1"/>
          </p:cNvPicPr>
          <p:nvPr>
            <p:ph idx="1"/>
          </p:nvPr>
        </p:nvPicPr>
        <p:blipFill>
          <a:blip r:embed="rId2"/>
          <a:srcRect r="17710" b="1"/>
          <a:stretch>
            <a:fillRect/>
          </a:stretch>
        </p:blipFill>
        <p:spPr>
          <a:xfrm>
            <a:off x="6586071" y="1879643"/>
            <a:ext cx="5613519" cy="4109986"/>
          </a:xfrm>
          <a:prstGeom prst="rect">
            <a:avLst/>
          </a:prstGeom>
        </p:spPr>
      </p:pic>
    </p:spTree>
    <p:extLst>
      <p:ext uri="{BB962C8B-B14F-4D97-AF65-F5344CB8AC3E}">
        <p14:creationId xmlns:p14="http://schemas.microsoft.com/office/powerpoint/2010/main" val="2784520109"/>
      </p:ext>
    </p:extLst>
  </p:cSld>
  <p:clrMapOvr>
    <a:masterClrMapping/>
  </p:clrMapOvr>
</p:sld>
</file>

<file path=ppt/theme/theme1.xml><?xml version="1.0" encoding="utf-8"?>
<a:theme xmlns:a="http://schemas.openxmlformats.org/drawingml/2006/main" name="BohemianVTI">
  <a:themeElements>
    <a:clrScheme name="Boho">
      <a:dk1>
        <a:sysClr val="windowText" lastClr="000000"/>
      </a:dk1>
      <a:lt1>
        <a:sysClr val="window" lastClr="FFFFFF"/>
      </a:lt1>
      <a:dk2>
        <a:srgbClr val="323232"/>
      </a:dk2>
      <a:lt2>
        <a:srgbClr val="F4F1EF"/>
      </a:lt2>
      <a:accent1>
        <a:srgbClr val="8F4F58"/>
      </a:accent1>
      <a:accent2>
        <a:srgbClr val="D09182"/>
      </a:accent2>
      <a:accent3>
        <a:srgbClr val="C7A085"/>
      </a:accent3>
      <a:accent4>
        <a:srgbClr val="ADA085"/>
      </a:accent4>
      <a:accent5>
        <a:srgbClr val="5F787F"/>
      </a:accent5>
      <a:accent6>
        <a:srgbClr val="5A6768"/>
      </a:accent6>
      <a:hlink>
        <a:srgbClr val="A25872"/>
      </a:hlink>
      <a:folHlink>
        <a:srgbClr val="667A7E"/>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docProps/app.xml><?xml version="1.0" encoding="utf-8"?>
<Properties xmlns="http://schemas.openxmlformats.org/officeDocument/2006/extended-properties" xmlns:vt="http://schemas.openxmlformats.org/officeDocument/2006/docPropsVTypes">
  <TotalTime>25</TotalTime>
  <Words>896</Words>
  <Application>Microsoft Office PowerPoint</Application>
  <PresentationFormat>Panorámica</PresentationFormat>
  <Paragraphs>41</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Avenir Next LT Pro</vt:lpstr>
      <vt:lpstr>Modern Love</vt:lpstr>
      <vt:lpstr>BohemianVTI</vt:lpstr>
      <vt:lpstr>Android Studio</vt:lpstr>
      <vt:lpstr>Paso 1</vt:lpstr>
      <vt:lpstr>Nuestro proyecto</vt:lpstr>
      <vt:lpstr>Diseñar la interfaz de usuario</vt:lpstr>
      <vt:lpstr>Nuestra lógica con JAVA</vt:lpstr>
      <vt:lpstr>Pero como activo mi nuevo Activity?</vt:lpstr>
      <vt:lpstr>Importante!</vt:lpstr>
      <vt:lpstr>Entonces…</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Patricio Ignacio Carrasco Zura</dc:creator>
  <cp:lastModifiedBy>Patricio Ignacio Carrasco Zura</cp:lastModifiedBy>
  <cp:revision>1</cp:revision>
  <dcterms:created xsi:type="dcterms:W3CDTF">2025-08-22T14:10:56Z</dcterms:created>
  <dcterms:modified xsi:type="dcterms:W3CDTF">2025-08-22T14:36:16Z</dcterms:modified>
</cp:coreProperties>
</file>