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4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9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3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3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7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7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24EE1-6589-797D-985B-D45883D8024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9060" b="3585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828257B-9698-7F0D-7E70-654B549FC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s-CL" sz="6000">
                <a:solidFill>
                  <a:srgbClr val="FFFFFF"/>
                </a:solidFill>
              </a:rPr>
              <a:t>Fundamentos de Android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CB6B1B-6221-BA46-B25C-9751AAC60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 lnSpcReduction="10000"/>
          </a:bodyPr>
          <a:lstStyle/>
          <a:p>
            <a:r>
              <a:rPr lang="es-CL" sz="2400" dirty="0">
                <a:solidFill>
                  <a:srgbClr val="FFFFFF"/>
                </a:solidFill>
              </a:rPr>
              <a:t>Clase 2</a:t>
            </a:r>
          </a:p>
          <a:p>
            <a:r>
              <a:rPr lang="es-MX" sz="2400" dirty="0"/>
              <a:t>Identificar las características principales del SO Android y su origen. </a:t>
            </a:r>
            <a:endParaRPr lang="es-CL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4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5F64-D353-7554-1A5C-766F28D5F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87785"/>
            <a:ext cx="11155680" cy="715713"/>
          </a:xfrm>
        </p:spPr>
        <p:txBody>
          <a:bodyPr>
            <a:normAutofit fontScale="90000"/>
          </a:bodyPr>
          <a:lstStyle/>
          <a:p>
            <a:r>
              <a:rPr lang="es-CL" dirty="0"/>
              <a:t>fundamentos: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CB059F-105A-FD65-6079-25DD095E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75" y="1892595"/>
            <a:ext cx="11894288" cy="4453340"/>
          </a:xfrm>
        </p:spPr>
        <p:txBody>
          <a:bodyPr/>
          <a:lstStyle/>
          <a:p>
            <a:r>
              <a:rPr lang="es-MX" b="1" dirty="0"/>
              <a:t>Android</a:t>
            </a:r>
            <a:r>
              <a:rPr lang="es-MX" dirty="0"/>
              <a:t> es un sistema operativo móvil de código abierto basado en el núcleo de Linux.</a:t>
            </a:r>
          </a:p>
          <a:p>
            <a:r>
              <a:rPr lang="es-MX" dirty="0"/>
              <a:t>Fue diseñado principalmente para dispositivos con pantalla táctil, como teléfonos inteligentes y tabletas.</a:t>
            </a:r>
          </a:p>
          <a:p>
            <a:r>
              <a:rPr lang="es-MX" dirty="0"/>
              <a:t>Su desarrollo es liderado por Google, y se ha convertido en el sistema operativo móvil más utilizado en el mundo.</a:t>
            </a:r>
          </a:p>
          <a:p>
            <a:r>
              <a:rPr lang="es-MX" dirty="0"/>
              <a:t>El lenguaje principal para el desarrollo de apps nativas es </a:t>
            </a:r>
            <a:r>
              <a:rPr lang="es-MX" b="1" dirty="0" err="1"/>
              <a:t>Kotlin</a:t>
            </a:r>
            <a:r>
              <a:rPr lang="es-MX" dirty="0"/>
              <a:t>, aunque también se usa </a:t>
            </a:r>
            <a:r>
              <a:rPr lang="es-MX" b="1" dirty="0"/>
              <a:t>Java</a:t>
            </a:r>
            <a:r>
              <a:rPr lang="es-MX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6368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6E8AD-6682-EA6A-BC3D-664B68AB2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79508"/>
          </a:xfrm>
        </p:spPr>
        <p:txBody>
          <a:bodyPr/>
          <a:lstStyle/>
          <a:p>
            <a:r>
              <a:rPr lang="es-CL" dirty="0"/>
              <a:t>La Arquitectura de Android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46EFC9-8AE6-C4D3-3CE3-3E7267F58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49302"/>
            <a:ext cx="11155680" cy="4588020"/>
          </a:xfrm>
        </p:spPr>
        <p:txBody>
          <a:bodyPr/>
          <a:lstStyle/>
          <a:p>
            <a:pPr algn="ctr"/>
            <a:r>
              <a:rPr lang="es-MX" dirty="0"/>
              <a:t>Explica las diferentes capas que componen el sistema operativo.</a:t>
            </a:r>
          </a:p>
          <a:p>
            <a:r>
              <a:rPr lang="es-CL" dirty="0"/>
              <a:t>La arquitectura de Android se divide en varias capas.</a:t>
            </a:r>
          </a:p>
          <a:p>
            <a:r>
              <a:rPr lang="es-MX" b="1" dirty="0"/>
              <a:t>Capa de Aplicaciones:</a:t>
            </a:r>
            <a:r>
              <a:rPr lang="es-MX" dirty="0"/>
              <a:t> Contiene las apps del sistema (Contactos, Correo) y las apps instaladas por el usuario.</a:t>
            </a:r>
          </a:p>
          <a:p>
            <a:r>
              <a:rPr lang="es-MX" b="1" dirty="0"/>
              <a:t>Marco de Trabajo de Aplicaciones (</a:t>
            </a:r>
            <a:r>
              <a:rPr lang="es-MX" b="1" dirty="0" err="1"/>
              <a:t>Application</a:t>
            </a:r>
            <a:r>
              <a:rPr lang="es-MX" b="1" dirty="0"/>
              <a:t> Framework):</a:t>
            </a:r>
            <a:r>
              <a:rPr lang="es-MX" dirty="0"/>
              <a:t> Proporciona </a:t>
            </a:r>
            <a:r>
              <a:rPr lang="es-MX" dirty="0" err="1"/>
              <a:t>APIs</a:t>
            </a:r>
            <a:r>
              <a:rPr lang="es-MX" dirty="0"/>
              <a:t> que los desarrolladores usan para crear aplicaciones.</a:t>
            </a:r>
          </a:p>
          <a:p>
            <a:r>
              <a:rPr lang="es-MX" b="1" dirty="0"/>
              <a:t>Bibliotecas y Android </a:t>
            </a:r>
            <a:r>
              <a:rPr lang="es-MX" b="1" dirty="0" err="1"/>
              <a:t>Runtime</a:t>
            </a:r>
            <a:r>
              <a:rPr lang="es-MX" b="1" dirty="0"/>
              <a:t> (ART):</a:t>
            </a:r>
            <a:r>
              <a:rPr lang="es-MX" dirty="0"/>
              <a:t> Incluye bibliotecas como SQLite y WebKit, y el entorno de ejecución para las apps.</a:t>
            </a:r>
          </a:p>
          <a:p>
            <a:r>
              <a:rPr lang="es-MX" b="1" dirty="0"/>
              <a:t>Hardware </a:t>
            </a:r>
            <a:r>
              <a:rPr lang="es-MX" b="1" dirty="0" err="1"/>
              <a:t>Abstraction</a:t>
            </a:r>
            <a:r>
              <a:rPr lang="es-MX" b="1" dirty="0"/>
              <a:t> </a:t>
            </a:r>
            <a:r>
              <a:rPr lang="es-MX" b="1" dirty="0" err="1"/>
              <a:t>Layer</a:t>
            </a:r>
            <a:r>
              <a:rPr lang="es-MX" b="1" dirty="0"/>
              <a:t> (HAL):</a:t>
            </a:r>
            <a:r>
              <a:rPr lang="es-MX" dirty="0"/>
              <a:t> Interfaz entre el hardware del dispositivo y el software de nivel superior.</a:t>
            </a:r>
          </a:p>
          <a:p>
            <a:r>
              <a:rPr lang="es-CL" b="1" dirty="0"/>
              <a:t>Núcleo de Linux (Linux </a:t>
            </a:r>
            <a:r>
              <a:rPr lang="es-CL" b="1" dirty="0" err="1"/>
              <a:t>Kernel</a:t>
            </a:r>
            <a:r>
              <a:rPr lang="es-CL" b="1" dirty="0"/>
              <a:t>):</a:t>
            </a:r>
            <a:r>
              <a:rPr lang="es-CL" dirty="0"/>
              <a:t> La base del sistema operativo, gestiona el hardware subyacente.</a:t>
            </a:r>
          </a:p>
        </p:txBody>
      </p:sp>
    </p:spTree>
    <p:extLst>
      <p:ext uri="{BB962C8B-B14F-4D97-AF65-F5344CB8AC3E}">
        <p14:creationId xmlns:p14="http://schemas.microsoft.com/office/powerpoint/2010/main" val="293332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8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2C416D64-0A89-9FBB-35DD-A45EE0DB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9" y="497392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Arquitectura Android: Conoce sus capas y patrones">
            <a:extLst>
              <a:ext uri="{FF2B5EF4-FFF2-40B4-BE49-F238E27FC236}">
                <a16:creationId xmlns:a16="http://schemas.microsoft.com/office/drawing/2014/main" id="{E701D171-A019-5917-D1BC-12A15A19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4" r="-2" b="7983"/>
          <a:stretch>
            <a:fillRect/>
          </a:stretch>
        </p:blipFill>
        <p:spPr bwMode="auto">
          <a:xfrm>
            <a:off x="2255986" y="1094132"/>
            <a:ext cx="7409484" cy="466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58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85A33-DC1D-6512-043F-2FFE126A0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464"/>
            <a:ext cx="11155680" cy="800773"/>
          </a:xfrm>
        </p:spPr>
        <p:txBody>
          <a:bodyPr/>
          <a:lstStyle/>
          <a:p>
            <a:pPr algn="ctr"/>
            <a:r>
              <a:rPr lang="es-MX" dirty="0"/>
              <a:t>Tipos de Aplicaciones (I) - Nativas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2142CD-25EE-D910-8507-AFDABDFAF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0700" y="2968962"/>
            <a:ext cx="1074210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 </a:t>
            </a: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 nativas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desarrollan específicamente para una plataforma, en este caso, Android.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escriben usando los lenguajes y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oficiales (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Kotlin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Java).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Ventajas: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Alto rendimiento y velocidad.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 total a las características del dispositivo (cámara, GPS, sensores).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 experiencia de usuario, ya que siguen las guías de diseño de la plataforma.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MX" dirty="0"/>
              <a:t>Ejemplos: La mayoría de las apps que usas a diario, como Google </a:t>
            </a:r>
            <a:r>
              <a:rPr lang="es-MX" dirty="0" err="1"/>
              <a:t>Maps</a:t>
            </a:r>
            <a:r>
              <a:rPr lang="es-MX" dirty="0"/>
              <a:t> o Spotify.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64371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88A55A-2A20-8109-7BEE-2072DA3AA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15713"/>
          </a:xfrm>
        </p:spPr>
        <p:txBody>
          <a:bodyPr>
            <a:normAutofit fontScale="90000"/>
          </a:bodyPr>
          <a:lstStyle/>
          <a:p>
            <a:r>
              <a:rPr lang="es-MX" dirty="0"/>
              <a:t>Tipos de Aplicaciones (II) - Híbridas y Web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4A1E7-7F07-DD33-63EC-92E2B41C4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94121"/>
            <a:ext cx="11155680" cy="4651815"/>
          </a:xfrm>
        </p:spPr>
        <p:txBody>
          <a:bodyPr/>
          <a:lstStyle/>
          <a:p>
            <a:r>
              <a:rPr lang="es-CL" b="1" dirty="0"/>
              <a:t>Aplicaciones híbridas:</a:t>
            </a:r>
            <a:r>
              <a:rPr lang="es-CL" dirty="0"/>
              <a:t> Se desarrollan con tecnologías web (HTML, CSS, JavaScript) y se empaquetan en un contenedor nativo. Usan </a:t>
            </a:r>
            <a:r>
              <a:rPr lang="es-CL" dirty="0" err="1"/>
              <a:t>frameworks</a:t>
            </a:r>
            <a:r>
              <a:rPr lang="es-CL" dirty="0"/>
              <a:t> como </a:t>
            </a:r>
            <a:r>
              <a:rPr lang="es-CL" dirty="0" err="1"/>
              <a:t>React</a:t>
            </a:r>
            <a:r>
              <a:rPr lang="es-CL" dirty="0"/>
              <a:t> Native o </a:t>
            </a:r>
            <a:r>
              <a:rPr lang="es-CL" dirty="0" err="1"/>
              <a:t>Flutter</a:t>
            </a:r>
            <a:r>
              <a:rPr lang="es-CL" dirty="0"/>
              <a:t>. Son multiplataforma (Android, iOS).</a:t>
            </a:r>
          </a:p>
          <a:p>
            <a:endParaRPr lang="es-CL" dirty="0"/>
          </a:p>
          <a:p>
            <a:r>
              <a:rPr lang="es-MX" b="1" dirty="0"/>
              <a:t>Aplicaciones web progresivas (PWA):</a:t>
            </a:r>
            <a:r>
              <a:rPr lang="es-MX" dirty="0"/>
              <a:t> Son sitios web que pueden funcionar de manera similar a una app, con acceso sin conexión y notificaciones, pero se ejecutan en un navegador. No requieren instalación desde una tienda de apps.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856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2" name="Rectangle 5128">
            <a:extLst>
              <a:ext uri="{FF2B5EF4-FFF2-40B4-BE49-F238E27FC236}">
                <a16:creationId xmlns:a16="http://schemas.microsoft.com/office/drawing/2014/main" id="{2C416D64-0A89-9FBB-35DD-A45EE0DB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9" y="497392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63FEDD-B9AF-7EC8-C118-B9EB7BFA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82FD931C-FE35-85AF-12C2-695FF405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"/>
            <a:ext cx="121920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22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63BF7-4F43-734D-8072-D6448FBD3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Proceso de Creación de una App</a:t>
            </a:r>
            <a:endParaRPr lang="es-CL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6146" name="Picture 2" descr="7 ETAPAS DEL DESARROLLO DE APLICACIONES: GUÍA COMPLETA – MapLander">
            <a:extLst>
              <a:ext uri="{FF2B5EF4-FFF2-40B4-BE49-F238E27FC236}">
                <a16:creationId xmlns:a16="http://schemas.microsoft.com/office/drawing/2014/main" id="{D979B2EF-1DD7-C811-D598-151036B5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2343" y="2932126"/>
            <a:ext cx="6793934" cy="348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46343-42AC-19AE-7D25-4328C641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893" y="727615"/>
            <a:ext cx="4333333" cy="5686335"/>
          </a:xfrm>
        </p:spPr>
        <p:txBody>
          <a:bodyPr>
            <a:normAutofit/>
          </a:bodyPr>
          <a:lstStyle/>
          <a:p>
            <a:r>
              <a:rPr lang="es-MX" b="1" dirty="0"/>
              <a:t>Información clave:</a:t>
            </a:r>
            <a:endParaRPr lang="es-MX" dirty="0"/>
          </a:p>
          <a:p>
            <a:r>
              <a:rPr lang="es-MX" b="1" dirty="0"/>
              <a:t>Planificación y Diseño:</a:t>
            </a:r>
            <a:r>
              <a:rPr lang="es-MX" dirty="0"/>
              <a:t> Conceptualiza la idea y diseña la interfaz de usuario.</a:t>
            </a:r>
          </a:p>
          <a:p>
            <a:r>
              <a:rPr lang="es-MX" b="1" dirty="0"/>
              <a:t>Desarrollo:</a:t>
            </a:r>
            <a:r>
              <a:rPr lang="es-MX" dirty="0"/>
              <a:t> Escribe el código en Android Studio (Java) y define los diseños en XML.</a:t>
            </a:r>
          </a:p>
          <a:p>
            <a:r>
              <a:rPr lang="es-MX" b="1" dirty="0"/>
              <a:t>Pruebas:</a:t>
            </a:r>
            <a:r>
              <a:rPr lang="es-MX" dirty="0"/>
              <a:t> Ejecuta la app en un emulador o dispositivo real para encontrar errores.</a:t>
            </a:r>
          </a:p>
          <a:p>
            <a:r>
              <a:rPr lang="es-MX" b="1" dirty="0"/>
              <a:t>Publicación:</a:t>
            </a:r>
            <a:r>
              <a:rPr lang="es-MX" dirty="0"/>
              <a:t> Sube la app a la Google Play Store para que esté disponible para el público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929288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469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Fundamentos de Android</vt:lpstr>
      <vt:lpstr>fundamentos:</vt:lpstr>
      <vt:lpstr>La Arquitectura de Android</vt:lpstr>
      <vt:lpstr>Presentación de PowerPoint</vt:lpstr>
      <vt:lpstr>Tipos de Aplicaciones (I) - Nativas</vt:lpstr>
      <vt:lpstr>Tipos de Aplicaciones (II) - Híbridas y Web</vt:lpstr>
      <vt:lpstr>Presentación de PowerPoint</vt:lpstr>
      <vt:lpstr>Proceso de Creación de una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Patricio Ignacio Carrasco Zura</dc:creator>
  <cp:lastModifiedBy>Patricio Ignacio Carrasco Zura</cp:lastModifiedBy>
  <cp:revision>1</cp:revision>
  <dcterms:created xsi:type="dcterms:W3CDTF">2025-08-18T13:42:22Z</dcterms:created>
  <dcterms:modified xsi:type="dcterms:W3CDTF">2025-08-18T17:54:26Z</dcterms:modified>
</cp:coreProperties>
</file>