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0d351deea_7_1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b0d351deea_7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0d351deea_7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b0d351deea_7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0d351deea_7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b0d351deea_7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b0d351deea_7_1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0d351deea_7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b0d351deea_7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b0d351deea_7_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0d351deea_7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b0d351deea_7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b0d351deea_7_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0d351deea_7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b0d351deea_7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b0d351deea_7_1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0d351deea_7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b0d351deea_7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b0d351deea_7_1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0d351deea_7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b0d351deea_7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406400" y="1"/>
            <a:ext cx="4737600" cy="5143065"/>
            <a:chOff x="4406400" y="0"/>
            <a:chExt cx="4737600" cy="5143065"/>
          </a:xfrm>
        </p:grpSpPr>
        <p:sp>
          <p:nvSpPr>
            <p:cNvPr id="56" name="Google Shape;56;p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8" name="Google Shape;78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5" name="Google Shape;85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19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17"/>
          <p:cNvGrpSpPr/>
          <p:nvPr/>
        </p:nvGrpSpPr>
        <p:grpSpPr>
          <a:xfrm>
            <a:off x="1" y="490"/>
            <a:ext cx="5153705" cy="5134399"/>
            <a:chOff x="0" y="75"/>
            <a:chExt cx="5153705" cy="5152950"/>
          </a:xfrm>
        </p:grpSpPr>
        <p:sp>
          <p:nvSpPr>
            <p:cNvPr id="94" name="Google Shape;94;p17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/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1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794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1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23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/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b="0" i="0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b="0" i="0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b="0" i="0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b="0" i="0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b="0" i="0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b="0" i="0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b="0" i="0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b="0" i="0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b="0" i="0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794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○"/>
              <a:defRPr b="0" i="0" sz="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79400" lvl="2" marL="1371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■"/>
              <a:defRPr b="0" i="0" sz="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79400" lvl="3" marL="18288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●"/>
              <a:defRPr b="0" i="0" sz="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79400" lvl="4" marL="22860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○"/>
              <a:defRPr b="0" i="0" sz="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79400" lvl="5" marL="2743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■"/>
              <a:defRPr b="0" i="0" sz="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●"/>
              <a:defRPr b="0" i="0" sz="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79400" lvl="7" marL="3657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○"/>
              <a:defRPr b="0" i="0" sz="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79400" lvl="8" marL="41148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800"/>
              <a:buFont typeface="Lato"/>
              <a:buChar char="■"/>
              <a:defRPr b="0" i="0" sz="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559100" y="-56495"/>
            <a:ext cx="7796250" cy="114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4100">
                <a:latin typeface="Times New Roman"/>
                <a:ea typeface="Times New Roman"/>
                <a:cs typeface="Times New Roman"/>
                <a:sym typeface="Times New Roman"/>
              </a:rPr>
              <a:t>DAA</a:t>
            </a:r>
            <a:endParaRPr sz="4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4478481" y="1092355"/>
            <a:ext cx="3744287" cy="1120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4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Flappy Bird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4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</a:t>
            </a:r>
            <a:endParaRPr b="0" i="0" sz="41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4592782" y="2680813"/>
            <a:ext cx="3762568" cy="20972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Teacher :  Prof. Pushkar Joglekar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Division : 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 no : TY 64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(19)       Piyush  Misal 		11920005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(23)       Muzammil  Rahimi 	11811303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(51)       Om  Patil 			11810602 	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627" y="1092355"/>
            <a:ext cx="3491346" cy="3573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1303800" y="326175"/>
            <a:ext cx="7030575" cy="677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200"/>
              <a:t>Content</a:t>
            </a:r>
            <a:endParaRPr sz="3200"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1303800" y="1280325"/>
            <a:ext cx="7030575" cy="3251475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Libraries</a:t>
            </a:r>
            <a:endParaRPr sz="11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Neural Networks</a:t>
            </a:r>
            <a:endParaRPr sz="11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NEAT - Genetic Algorithm</a:t>
            </a:r>
            <a:endParaRPr sz="11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" sz="1800">
                <a:solidFill>
                  <a:srgbClr val="FFFFFF"/>
                </a:solidFill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1297500" y="393750"/>
            <a:ext cx="7038900" cy="914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200"/>
              <a:t>Libraries</a:t>
            </a:r>
            <a:endParaRPr sz="3200"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1297500" y="1567550"/>
            <a:ext cx="7038900" cy="2911275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pygame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random</a:t>
            </a:r>
            <a:endParaRPr sz="11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time</a:t>
            </a:r>
            <a:endParaRPr sz="11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neat</a:t>
            </a:r>
            <a:endParaRPr sz="1100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1297500" y="393750"/>
            <a:ext cx="7038900" cy="5206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200"/>
              <a:t>Neural Networks</a:t>
            </a:r>
            <a:endParaRPr sz="3200"/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1297500" y="1153391"/>
            <a:ext cx="7160700" cy="36576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114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descr="https://lh5.googleusercontent.com/CYM47k9SRxRgeETdO8bTXu5ohryIg6Vu17SxF28MhFtO2Hk_xDbH3r98A3gCJ9Yj3LHVldHqpS9SZwm2GatO9i-BdpdWBsKUy9ebnKerzFxnAc094JMCFqUyQwKfBr_dq1BBvtM6Gfo" id="201" name="Google Shape;20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463" y="1340428"/>
            <a:ext cx="6712528" cy="3293917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1333100" y="255750"/>
            <a:ext cx="70389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200"/>
              <a:t>Neural Network</a:t>
            </a:r>
            <a:endParaRPr sz="3200"/>
          </a:p>
        </p:txBody>
      </p:sp>
      <p:sp>
        <p:nvSpPr>
          <p:cNvPr id="208" name="Google Shape;208;p28"/>
          <p:cNvSpPr txBox="1"/>
          <p:nvPr>
            <p:ph idx="2" type="body"/>
          </p:nvPr>
        </p:nvSpPr>
        <p:spPr>
          <a:xfrm>
            <a:off x="1297500" y="1049482"/>
            <a:ext cx="7160700" cy="3620318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400"/>
              <a:t> </a:t>
            </a:r>
            <a:endParaRPr sz="1400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400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400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400"/>
          </a:p>
        </p:txBody>
      </p:sp>
      <p:pic>
        <p:nvPicPr>
          <p:cNvPr descr="https://lh6.googleusercontent.com/mGLZOZK4Eq_xOadiE0BH2ZDcah5Z4D2WsIWJn4p4Dp7eNDPc9VB-JgtaMiffBBPKHNJDTfsdoz8sxKMLoN_3FKfcc2pSbwt08NVfWt8gCWpNdcPvsRXhnmYZudecbLcikcMIPv6Ag-M" id="209" name="Google Shape;20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727" y="1243367"/>
            <a:ext cx="6795655" cy="3232547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1297500" y="16647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NEAT-Genetic Algorithm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1297500" y="1567550"/>
            <a:ext cx="2973164" cy="2911275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100"/>
          </a:p>
        </p:txBody>
      </p:sp>
      <p:sp>
        <p:nvSpPr>
          <p:cNvPr id="217" name="Google Shape;217;p29"/>
          <p:cNvSpPr txBox="1"/>
          <p:nvPr>
            <p:ph idx="2" type="body"/>
          </p:nvPr>
        </p:nvSpPr>
        <p:spPr>
          <a:xfrm>
            <a:off x="5060371" y="1080655"/>
            <a:ext cx="3470564" cy="3699163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/>
              <a:t> </a:t>
            </a:r>
            <a:endParaRPr sz="1800"/>
          </a:p>
        </p:txBody>
      </p:sp>
      <p:pic>
        <p:nvPicPr>
          <p:cNvPr descr="https://lh3.googleusercontent.com/srEusw-Pjq-GpIQeIR0ntEsFbXtAIYZhly9jayfVK0S2_f_gym4WTXzjcMV_GWON-oNM6bKjh8-DCT7jy4wKywMKFSmQUmNACkx-INwZ8j9xg4vsZ7UWKBfKg2r-xCCDVFF76v9d1x4" id="218" name="Google Shape;21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122" y="1823741"/>
            <a:ext cx="2487769" cy="2398893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s://lh3.googleusercontent.com/_JmkjE6hnG25goeqVC9XfmclepS2k6ZRALE4sYInZJIvPt_F2ZHHoJrkFkFcXQLE5BJVno1Kx3jHB29w5i1p0-b4lVs57j4zfxMAJqMnljSNU13rpbNa4paeL9ZjdSxzCSaVDH3Glnk" id="219" name="Google Shape;21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3271" y="1226128"/>
            <a:ext cx="2784763" cy="3408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1297446" y="177286"/>
            <a:ext cx="70389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NEAT-Genetic Algorithm</a:t>
            </a:r>
            <a:endParaRPr sz="3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0"/>
          <p:cNvSpPr txBox="1"/>
          <p:nvPr>
            <p:ph idx="2" type="body"/>
          </p:nvPr>
        </p:nvSpPr>
        <p:spPr>
          <a:xfrm>
            <a:off x="2888673" y="3053450"/>
            <a:ext cx="4125191" cy="1975946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227" name="Google Shape;227;p30"/>
          <p:cNvSpPr txBox="1"/>
          <p:nvPr>
            <p:ph idx="2" type="body"/>
          </p:nvPr>
        </p:nvSpPr>
        <p:spPr>
          <a:xfrm>
            <a:off x="1566565" y="1120888"/>
            <a:ext cx="3202861" cy="1778028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228" name="Google Shape;228;p30"/>
          <p:cNvSpPr txBox="1"/>
          <p:nvPr>
            <p:ph idx="2" type="body"/>
          </p:nvPr>
        </p:nvSpPr>
        <p:spPr>
          <a:xfrm>
            <a:off x="5143499" y="1120889"/>
            <a:ext cx="3335482" cy="1778028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800"/>
              <a:t> </a:t>
            </a:r>
            <a:endParaRPr sz="1800"/>
          </a:p>
        </p:txBody>
      </p:sp>
      <p:pic>
        <p:nvPicPr>
          <p:cNvPr descr="https://lh5.googleusercontent.com/DBqsG-SN6IpJDjyK-7PJE2AC7trWcc-DlieR8zHNxwW_efhPnqHuKN58HT623WxSqOPXzlkzolPcDaaR4SFd7YyrxntiqpnJQdLMAwBHPBOkozcf4TMQJPwJJAUlA8GC25hSet49JYA" id="229" name="Google Shape;22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8038" y="1233610"/>
            <a:ext cx="3019914" cy="155258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s://lh3.googleusercontent.com/QKEKN4XifHYJZhLRCs1FVonzokUNkNJSSMdSYwhhxRttZi3UrEotS8qaQ0JZeEOY6uLLtSKPTTTOD4N-3t59gyGd0M4kYtxbmUZneItCcfEoI_8GqgJs0qjaakvnr-8m67v0Kg0cTUI" id="230" name="Google Shape;23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8191" y="1233610"/>
            <a:ext cx="3068155" cy="155258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s://lh3.googleusercontent.com/_J9RJhRStzYaWM6_JtjaovSHCRPegR2hKGXFi44SXnXS6YbgfhN-o8uevj5BQoExg1kLC7xCIGP5-q0482ZujI940dTRk43LOVjVuXwmx2pZDJ6_7qu_VKD2AWDRSMVlcptZI2jjL1k" id="231" name="Google Shape;23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4928" y="3169227"/>
            <a:ext cx="3699163" cy="1704063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1193900" y="208110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200"/>
              <a:t>Thank You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3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