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2.xml" ContentType="application/vnd.openxmlformats-officedocument.theme+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50" r:id="rId4"/>
    <p:sldMasterId id="2147483652" r:id="rId5"/>
    <p:sldMasterId id="2147483654" r:id="rId6"/>
  </p:sldMasterIdLst>
  <p:notesMasterIdLst>
    <p:notesMasterId r:id="rId24"/>
  </p:notesMasterIdLst>
  <p:sldIdLst>
    <p:sldId id="361" r:id="rId7"/>
    <p:sldId id="2914" r:id="rId8"/>
    <p:sldId id="2935" r:id="rId9"/>
    <p:sldId id="2936" r:id="rId10"/>
    <p:sldId id="2916" r:id="rId11"/>
    <p:sldId id="2924" r:id="rId12"/>
    <p:sldId id="2913" r:id="rId13"/>
    <p:sldId id="2915" r:id="rId14"/>
    <p:sldId id="2937" r:id="rId15"/>
    <p:sldId id="2934" r:id="rId16"/>
    <p:sldId id="2925" r:id="rId17"/>
    <p:sldId id="2938" r:id="rId18"/>
    <p:sldId id="2933" r:id="rId19"/>
    <p:sldId id="2926" r:id="rId20"/>
    <p:sldId id="2929" r:id="rId21"/>
    <p:sldId id="2930" r:id="rId22"/>
    <p:sldId id="2928" r:id="rId23"/>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EC1EF"/>
    <a:srgbClr val="005698"/>
    <a:srgbClr val="0066B3"/>
    <a:srgbClr val="0B3C95"/>
    <a:srgbClr val="0477C3"/>
    <a:srgbClr val="26B5F7"/>
    <a:srgbClr val="42A5F5"/>
    <a:srgbClr val="4BBCFF"/>
    <a:srgbClr val="0A3789"/>
    <a:srgbClr val="1565C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2571" autoAdjust="0"/>
    <p:restoredTop sz="95214" autoAdjust="0"/>
  </p:normalViewPr>
  <p:slideViewPr>
    <p:cSldViewPr snapToGrid="0">
      <p:cViewPr varScale="1">
        <p:scale>
          <a:sx n="86" d="100"/>
          <a:sy n="86" d="100"/>
        </p:scale>
        <p:origin x="211"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notesMaster" Target="notesMasters/notesMaster1.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tableStyles" Target="tableStyles.xml"/><Relationship Id="rId10" Type="http://schemas.openxmlformats.org/officeDocument/2006/relationships/slide" Target="slides/slide4.xml"/><Relationship Id="rId19" Type="http://schemas.openxmlformats.org/officeDocument/2006/relationships/slide" Target="slides/slide13.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b="0" i="0">
                <a:latin typeface="Gotham Book" panose="02000604040000020004" pitchFamily="2" charset="0"/>
              </a:defRPr>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b="0" i="0">
                <a:latin typeface="Gotham Book" panose="02000604040000020004" pitchFamily="2" charset="0"/>
              </a:defRPr>
            </a:lvl1pPr>
          </a:lstStyle>
          <a:p>
            <a:fld id="{F70E6571-E41F-2241-99C7-452E955C1064}" type="datetimeFigureOut">
              <a:rPr lang="en-US" smtClean="0"/>
              <a:pPr/>
              <a:t>11/10/2021</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b="0" i="0">
                <a:latin typeface="Gotham Book" panose="02000604040000020004" pitchFamily="2" charset="0"/>
              </a:defRPr>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b="0" i="0">
                <a:latin typeface="Gotham Book" panose="02000604040000020004" pitchFamily="2" charset="0"/>
              </a:defRPr>
            </a:lvl1pPr>
          </a:lstStyle>
          <a:p>
            <a:fld id="{0140036B-2B78-CA46-B60F-6057652DB51F}" type="slidenum">
              <a:rPr lang="en-US" smtClean="0"/>
              <a:pPr/>
              <a:t>‹#›</a:t>
            </a:fld>
            <a:endParaRPr lang="en-US"/>
          </a:p>
        </p:txBody>
      </p:sp>
    </p:spTree>
    <p:extLst>
      <p:ext uri="{BB962C8B-B14F-4D97-AF65-F5344CB8AC3E}">
        <p14:creationId xmlns:p14="http://schemas.microsoft.com/office/powerpoint/2010/main" val="3681138943"/>
      </p:ext>
    </p:extLst>
  </p:cSld>
  <p:clrMap bg1="lt1" tx1="dk1" bg2="lt2" tx2="dk2" accent1="accent1" accent2="accent2" accent3="accent3" accent4="accent4" accent5="accent5" accent6="accent6" hlink="hlink" folHlink="folHlink"/>
  <p:notesStyle>
    <a:lvl1pPr marL="0" algn="l" defTabSz="914400" rtl="0" eaLnBrk="1" latinLnBrk="0" hangingPunct="1">
      <a:defRPr sz="1200" b="0" i="0" kern="1200">
        <a:solidFill>
          <a:schemeClr val="tx1"/>
        </a:solidFill>
        <a:latin typeface="Gotham Book" panose="02000604040000020004" pitchFamily="2" charset="0"/>
        <a:ea typeface="+mn-ea"/>
        <a:cs typeface="+mn-cs"/>
      </a:defRPr>
    </a:lvl1pPr>
    <a:lvl2pPr marL="457200" algn="l" defTabSz="914400" rtl="0" eaLnBrk="1" latinLnBrk="0" hangingPunct="1">
      <a:defRPr sz="1200" b="0" i="0" kern="1200">
        <a:solidFill>
          <a:schemeClr val="tx1"/>
        </a:solidFill>
        <a:latin typeface="Gotham Book" panose="02000604040000020004" pitchFamily="2" charset="0"/>
        <a:ea typeface="+mn-ea"/>
        <a:cs typeface="+mn-cs"/>
      </a:defRPr>
    </a:lvl2pPr>
    <a:lvl3pPr marL="914400" algn="l" defTabSz="914400" rtl="0" eaLnBrk="1" latinLnBrk="0" hangingPunct="1">
      <a:defRPr sz="1200" b="0" i="0" kern="1200">
        <a:solidFill>
          <a:schemeClr val="tx1"/>
        </a:solidFill>
        <a:latin typeface="Gotham Book" panose="02000604040000020004" pitchFamily="2" charset="0"/>
        <a:ea typeface="+mn-ea"/>
        <a:cs typeface="+mn-cs"/>
      </a:defRPr>
    </a:lvl3pPr>
    <a:lvl4pPr marL="1371600" algn="l" defTabSz="914400" rtl="0" eaLnBrk="1" latinLnBrk="0" hangingPunct="1">
      <a:defRPr sz="1200" b="0" i="0" kern="1200">
        <a:solidFill>
          <a:schemeClr val="tx1"/>
        </a:solidFill>
        <a:latin typeface="Gotham Book" panose="02000604040000020004" pitchFamily="2" charset="0"/>
        <a:ea typeface="+mn-ea"/>
        <a:cs typeface="+mn-cs"/>
      </a:defRPr>
    </a:lvl4pPr>
    <a:lvl5pPr marL="1828800" algn="l" defTabSz="914400" rtl="0" eaLnBrk="1" latinLnBrk="0" hangingPunct="1">
      <a:defRPr sz="1200" b="0" i="0" kern="1200">
        <a:solidFill>
          <a:schemeClr val="tx1"/>
        </a:solidFill>
        <a:latin typeface="Gotham Book" panose="02000604040000020004" pitchFamily="2"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github.com/kubernetes/ingress-nginx/tree/master/deploy/grafana/dashboards"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openliberty.io/docs/ref/general/?_ga=2.198444079.1429278187.1576605819-1814784051.1567616697#microservice_observability_metrics.html"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openliberty.io/docs/ref/general/?_ga=2.198444079.1429278187.1576605819-1814784051.1567616697#microservice_observability_metrics.html"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openliberty.io/docs/ref/general/?_ga=2.198444079.1429278187.1576605819-1814784051.1567616697#microservice_observability_metrics.html"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github01.hclpnp.com/commerce-dev/performance-assets/tree/master/PerfMonitor"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https://github.com/kubernetes/ingress-nginx/tree/master/deploy/grafana/dashboards</a:t>
            </a:r>
            <a:endParaRPr lang="en-US" dirty="0"/>
          </a:p>
          <a:p>
            <a:endParaRPr lang="en-US" dirty="0"/>
          </a:p>
        </p:txBody>
      </p:sp>
      <p:sp>
        <p:nvSpPr>
          <p:cNvPr id="4" name="Slide Number Placeholder 3"/>
          <p:cNvSpPr>
            <a:spLocks noGrp="1"/>
          </p:cNvSpPr>
          <p:nvPr>
            <p:ph type="sldNum" sz="quarter" idx="5"/>
          </p:nvPr>
        </p:nvSpPr>
        <p:spPr/>
        <p:txBody>
          <a:bodyPr/>
          <a:lstStyle/>
          <a:p>
            <a:fld id="{0140036B-2B78-CA46-B60F-6057652DB51F}" type="slidenum">
              <a:rPr lang="en-US" smtClean="0"/>
              <a:pPr/>
              <a:t>8</a:t>
            </a:fld>
            <a:endParaRPr lang="en-US"/>
          </a:p>
        </p:txBody>
      </p:sp>
    </p:spTree>
    <p:extLst>
      <p:ext uri="{BB962C8B-B14F-4D97-AF65-F5344CB8AC3E}">
        <p14:creationId xmlns:p14="http://schemas.microsoft.com/office/powerpoint/2010/main" val="10090777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[kube@comlnx91 ~]$ </a:t>
            </a:r>
            <a:r>
              <a:rPr lang="en-US" dirty="0" err="1"/>
              <a:t>kubectl</a:t>
            </a:r>
            <a:r>
              <a:rPr lang="en-US" dirty="0"/>
              <a:t> port-forward pod/demoprodlivets-app-86f769f4bb-rwnqg -n commerce 18080:18080</a:t>
            </a:r>
          </a:p>
          <a:p>
            <a:r>
              <a:rPr lang="en-US" dirty="0"/>
              <a:t>Forwarding from 127.0.0.1:18080 -&gt; 18080</a:t>
            </a:r>
          </a:p>
          <a:p>
            <a:r>
              <a:rPr lang="en-US" dirty="0"/>
              <a:t>Forwarding from [::1]:18080 -&gt; 18080</a:t>
            </a:r>
          </a:p>
          <a:p>
            <a:endParaRPr lang="en-US" dirty="0"/>
          </a:p>
          <a:p>
            <a:endParaRPr lang="en-US" dirty="0"/>
          </a:p>
        </p:txBody>
      </p:sp>
      <p:sp>
        <p:nvSpPr>
          <p:cNvPr id="4" name="Slide Number Placeholder 3"/>
          <p:cNvSpPr>
            <a:spLocks noGrp="1"/>
          </p:cNvSpPr>
          <p:nvPr>
            <p:ph type="sldNum" sz="quarter" idx="5"/>
          </p:nvPr>
        </p:nvSpPr>
        <p:spPr/>
        <p:txBody>
          <a:bodyPr/>
          <a:lstStyle/>
          <a:p>
            <a:fld id="{0140036B-2B78-CA46-B60F-6057652DB51F}" type="slidenum">
              <a:rPr lang="en-US" smtClean="0"/>
              <a:pPr/>
              <a:t>9</a:t>
            </a:fld>
            <a:endParaRPr lang="en-US"/>
          </a:p>
        </p:txBody>
      </p:sp>
    </p:spTree>
    <p:extLst>
      <p:ext uri="{BB962C8B-B14F-4D97-AF65-F5344CB8AC3E}">
        <p14:creationId xmlns:p14="http://schemas.microsoft.com/office/powerpoint/2010/main" val="19712248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hlinkClick r:id="rId3"/>
              </a:rPr>
              <a:t>https://openliberty.io/docs/ref/general/?_ga=2.198444079.1429278187.1576605819-1814784051.1567616697#microservice_observability_metrics.html</a:t>
            </a:r>
            <a:endParaRPr lang="en-US" dirty="0"/>
          </a:p>
          <a:p>
            <a:endParaRPr lang="en-US" dirty="0"/>
          </a:p>
          <a:p>
            <a:endParaRPr lang="en-US" dirty="0"/>
          </a:p>
          <a:p>
            <a:r>
              <a:rPr lang="en-US" sz="1600" b="1" dirty="0"/>
              <a:t>Example of /metrics output</a:t>
            </a:r>
          </a:p>
          <a:p>
            <a:r>
              <a:rPr lang="en-US" dirty="0"/>
              <a:t># TYPE </a:t>
            </a:r>
            <a:r>
              <a:rPr lang="en-US" dirty="0" err="1"/>
              <a:t>base:classloader_total_loaded_class_count</a:t>
            </a:r>
            <a:r>
              <a:rPr lang="en-US" dirty="0"/>
              <a:t> counter</a:t>
            </a:r>
          </a:p>
          <a:p>
            <a:r>
              <a:rPr lang="en-US" dirty="0"/>
              <a:t># HELP </a:t>
            </a:r>
            <a:r>
              <a:rPr lang="en-US" dirty="0" err="1"/>
              <a:t>base:classloader_total_loaded_class_count</a:t>
            </a:r>
            <a:r>
              <a:rPr lang="en-US" dirty="0"/>
              <a:t> Displays the total number of classes that have been loaded since the Java virtual machine has started execution.</a:t>
            </a:r>
          </a:p>
          <a:p>
            <a:r>
              <a:rPr lang="en-US" dirty="0" err="1"/>
              <a:t>base:classloader_total_loaded_class_count</a:t>
            </a:r>
            <a:r>
              <a:rPr lang="en-US" dirty="0"/>
              <a:t> 12324</a:t>
            </a:r>
          </a:p>
          <a:p>
            <a:r>
              <a:rPr lang="en-US" dirty="0"/>
              <a:t># TYPE </a:t>
            </a:r>
            <a:r>
              <a:rPr lang="en-US" dirty="0" err="1"/>
              <a:t>base:cpu_system_load_average</a:t>
            </a:r>
            <a:r>
              <a:rPr lang="en-US" dirty="0"/>
              <a:t> gauge</a:t>
            </a:r>
          </a:p>
          <a:p>
            <a:r>
              <a:rPr lang="en-US" dirty="0"/>
              <a:t># HELP </a:t>
            </a:r>
            <a:r>
              <a:rPr lang="en-US" dirty="0" err="1"/>
              <a:t>base:cpu_system_load_average</a:t>
            </a:r>
            <a:r>
              <a:rPr lang="en-US" dirty="0"/>
              <a:t> Displays the system load average for the last minute. The system load average is the sum of the number of runnable entities queued to the available processors and the number of runnable entities running on the available processors averaged over a period of time. The way in which the load average is calculated is operating system specific but is typically a damped time-dependent average. If the load average is not available, a negative value is displayed. This attribute is designed to provide a hint about the system load and may be queried frequently. The load average may be unavailable on some platform where it is expensive to implement this method.</a:t>
            </a:r>
          </a:p>
          <a:p>
            <a:r>
              <a:rPr lang="en-US" dirty="0" err="1"/>
              <a:t>base:cpu_system_load_average</a:t>
            </a:r>
            <a:r>
              <a:rPr lang="en-US" dirty="0"/>
              <a:t> -1.0</a:t>
            </a:r>
          </a:p>
          <a:p>
            <a:r>
              <a:rPr lang="en-US" dirty="0"/>
              <a:t># TYPE </a:t>
            </a:r>
            <a:r>
              <a:rPr lang="en-US" dirty="0" err="1"/>
              <a:t>base:thread_count</a:t>
            </a:r>
            <a:r>
              <a:rPr lang="en-US" dirty="0"/>
              <a:t> counter</a:t>
            </a:r>
          </a:p>
          <a:p>
            <a:r>
              <a:rPr lang="en-US" dirty="0"/>
              <a:t># HELP </a:t>
            </a:r>
            <a:r>
              <a:rPr lang="en-US" dirty="0" err="1"/>
              <a:t>base:thread_count</a:t>
            </a:r>
            <a:r>
              <a:rPr lang="en-US" dirty="0"/>
              <a:t> Displays the current number of live threads including both daemon and non-daemon threads.</a:t>
            </a:r>
          </a:p>
          <a:p>
            <a:r>
              <a:rPr lang="en-US" dirty="0" err="1"/>
              <a:t>base:thread_count</a:t>
            </a:r>
            <a:r>
              <a:rPr lang="en-US" dirty="0"/>
              <a:t> 89</a:t>
            </a:r>
          </a:p>
          <a:p>
            <a:r>
              <a:rPr lang="en-US" dirty="0"/>
              <a:t># TYPE </a:t>
            </a:r>
            <a:r>
              <a:rPr lang="en-US" dirty="0" err="1"/>
              <a:t>base:gc_mark_sweep_compact_count</a:t>
            </a:r>
            <a:r>
              <a:rPr lang="en-US" dirty="0"/>
              <a:t> counter</a:t>
            </a:r>
          </a:p>
          <a:p>
            <a:r>
              <a:rPr lang="en-US" dirty="0"/>
              <a:t># HELP </a:t>
            </a:r>
            <a:r>
              <a:rPr lang="en-US" dirty="0" err="1"/>
              <a:t>base:gc_mark_sweep_compact_count</a:t>
            </a:r>
            <a:r>
              <a:rPr lang="en-US" dirty="0"/>
              <a:t> Displays the total number of collections that have occurred. This attribute lists -1 if the collection count is undefined for this collector.</a:t>
            </a:r>
          </a:p>
          <a:p>
            <a:r>
              <a:rPr lang="en-US" dirty="0" err="1"/>
              <a:t>base:gc_mark_sweep_compact_count</a:t>
            </a:r>
            <a:r>
              <a:rPr lang="en-US" dirty="0"/>
              <a:t> 43</a:t>
            </a:r>
          </a:p>
          <a:p>
            <a:r>
              <a:rPr lang="en-US" dirty="0"/>
              <a:t># TYPE </a:t>
            </a:r>
            <a:r>
              <a:rPr lang="en-US" dirty="0" err="1"/>
              <a:t>base:classloader_current_loaded_class_count</a:t>
            </a:r>
            <a:r>
              <a:rPr lang="en-US" dirty="0"/>
              <a:t> counter</a:t>
            </a:r>
          </a:p>
          <a:p>
            <a:r>
              <a:rPr lang="en-US" dirty="0"/>
              <a:t># HELP </a:t>
            </a:r>
            <a:r>
              <a:rPr lang="en-US" dirty="0" err="1"/>
              <a:t>base:classloader_current_loaded_class_count</a:t>
            </a:r>
            <a:r>
              <a:rPr lang="en-US" dirty="0"/>
              <a:t> Displays the number of classes that are currently loaded in the Java virtual machine.</a:t>
            </a:r>
          </a:p>
          <a:p>
            <a:r>
              <a:rPr lang="en-US" dirty="0" err="1"/>
              <a:t>base:classloader_current_loaded_class_count</a:t>
            </a:r>
            <a:r>
              <a:rPr lang="en-US" dirty="0"/>
              <a:t> 12242</a:t>
            </a:r>
          </a:p>
          <a:p>
            <a:r>
              <a:rPr lang="en-US" dirty="0"/>
              <a:t># TYPE </a:t>
            </a:r>
            <a:r>
              <a:rPr lang="en-US" dirty="0" err="1"/>
              <a:t>base:gc_copy_count</a:t>
            </a:r>
            <a:r>
              <a:rPr lang="en-US" dirty="0"/>
              <a:t> counter</a:t>
            </a:r>
          </a:p>
          <a:p>
            <a:r>
              <a:rPr lang="en-US" dirty="0"/>
              <a:t># HELP </a:t>
            </a:r>
            <a:r>
              <a:rPr lang="en-US" dirty="0" err="1"/>
              <a:t>base:gc_copy_count</a:t>
            </a:r>
            <a:r>
              <a:rPr lang="en-US" dirty="0"/>
              <a:t> Displays the total number of collections that have occurred. This attribute lists -1 if the collection count is undefined for this collector.</a:t>
            </a:r>
          </a:p>
          <a:p>
            <a:r>
              <a:rPr lang="en-US" dirty="0" err="1"/>
              <a:t>base:gc_copy_count</a:t>
            </a:r>
            <a:r>
              <a:rPr lang="en-US" dirty="0"/>
              <a:t> 677</a:t>
            </a:r>
          </a:p>
          <a:p>
            <a:r>
              <a:rPr lang="en-US" dirty="0"/>
              <a:t># TYPE </a:t>
            </a:r>
            <a:r>
              <a:rPr lang="en-US" dirty="0" err="1"/>
              <a:t>base:jvm_uptime_seconds</a:t>
            </a:r>
            <a:r>
              <a:rPr lang="en-US" dirty="0"/>
              <a:t> gauge</a:t>
            </a:r>
          </a:p>
          <a:p>
            <a:r>
              <a:rPr lang="en-US" dirty="0"/>
              <a:t># HELP </a:t>
            </a:r>
            <a:r>
              <a:rPr lang="en-US" dirty="0" err="1"/>
              <a:t>base:jvm_uptime_seconds</a:t>
            </a:r>
            <a:r>
              <a:rPr lang="en-US" dirty="0"/>
              <a:t> Displays the start time of the Java virtual machine in milliseconds. This attribute displays the approximate time when the Java virtual machine started.</a:t>
            </a:r>
          </a:p>
          <a:p>
            <a:r>
              <a:rPr lang="en-US" dirty="0" err="1"/>
              <a:t>base:jvm_uptime_seconds</a:t>
            </a:r>
            <a:r>
              <a:rPr lang="en-US" dirty="0"/>
              <a:t> 88.15</a:t>
            </a:r>
          </a:p>
          <a:p>
            <a:r>
              <a:rPr lang="en-US" dirty="0"/>
              <a:t># TYPE </a:t>
            </a:r>
            <a:r>
              <a:rPr lang="en-US" dirty="0" err="1"/>
              <a:t>base:gc_copy_time_seconds</a:t>
            </a:r>
            <a:r>
              <a:rPr lang="en-US" dirty="0"/>
              <a:t> gauge</a:t>
            </a:r>
          </a:p>
          <a:p>
            <a:r>
              <a:rPr lang="en-US" dirty="0"/>
              <a:t># HELP </a:t>
            </a:r>
            <a:r>
              <a:rPr lang="en-US" dirty="0" err="1"/>
              <a:t>base:gc_copy_time_seconds</a:t>
            </a:r>
            <a:r>
              <a:rPr lang="en-US" dirty="0"/>
              <a:t> Displays the approximate accumulated collection elapsed time in milliseconds. This attribute displays -1 if the collection elapsed time is undefined for this collector. The Java virtual machine implementation may use a high resolution timer to measure the elapsed time. This attribute may display the same value even if the collection count has been incremented if the collection elapsed time is very short.</a:t>
            </a:r>
          </a:p>
          <a:p>
            <a:r>
              <a:rPr lang="en-US" dirty="0" err="1"/>
              <a:t>base:gc_copy_time_seconds</a:t>
            </a:r>
            <a:r>
              <a:rPr lang="en-US" dirty="0"/>
              <a:t> 1.476</a:t>
            </a:r>
          </a:p>
          <a:p>
            <a:r>
              <a:rPr lang="en-US" dirty="0"/>
              <a:t># TYPE </a:t>
            </a:r>
            <a:r>
              <a:rPr lang="en-US" dirty="0" err="1"/>
              <a:t>base:memory_committed_heap_bytes</a:t>
            </a:r>
            <a:r>
              <a:rPr lang="en-US" dirty="0"/>
              <a:t> gauge</a:t>
            </a:r>
          </a:p>
          <a:p>
            <a:r>
              <a:rPr lang="en-US" dirty="0"/>
              <a:t># HELP </a:t>
            </a:r>
            <a:r>
              <a:rPr lang="en-US" dirty="0" err="1"/>
              <a:t>base:memory_committed_heap_bytes</a:t>
            </a:r>
            <a:r>
              <a:rPr lang="en-US" dirty="0"/>
              <a:t> Displays the amount of memory in bytes that is committed for the Java virtual machine to use. This amount of memory is guaranteed for the Java virtual machine to use.</a:t>
            </a:r>
          </a:p>
          <a:p>
            <a:r>
              <a:rPr lang="en-US" dirty="0" err="1"/>
              <a:t>base:memory_committed_heap_bytes</a:t>
            </a:r>
            <a:r>
              <a:rPr lang="en-US" dirty="0"/>
              <a:t> 3.42556672E8</a:t>
            </a:r>
          </a:p>
          <a:p>
            <a:r>
              <a:rPr lang="en-US" dirty="0"/>
              <a:t># TYPE </a:t>
            </a:r>
            <a:r>
              <a:rPr lang="en-US" dirty="0" err="1"/>
              <a:t>base:thread_max_count</a:t>
            </a:r>
            <a:r>
              <a:rPr lang="en-US" dirty="0"/>
              <a:t> counter</a:t>
            </a:r>
          </a:p>
          <a:p>
            <a:r>
              <a:rPr lang="en-US" dirty="0"/>
              <a:t># HELP </a:t>
            </a:r>
            <a:r>
              <a:rPr lang="en-US" dirty="0" err="1"/>
              <a:t>base:thread_max_count</a:t>
            </a:r>
            <a:r>
              <a:rPr lang="en-US" dirty="0"/>
              <a:t> Displays the peak live thread count since the Java virtual machine started or peak was reset. This includes daemon and non-daemon threads.</a:t>
            </a:r>
          </a:p>
          <a:p>
            <a:r>
              <a:rPr lang="en-US" dirty="0" err="1"/>
              <a:t>base:thread_max_count</a:t>
            </a:r>
            <a:r>
              <a:rPr lang="en-US" dirty="0"/>
              <a:t> 138</a:t>
            </a:r>
          </a:p>
          <a:p>
            <a:r>
              <a:rPr lang="en-US" dirty="0"/>
              <a:t># TYPE </a:t>
            </a:r>
            <a:r>
              <a:rPr lang="en-US" dirty="0" err="1"/>
              <a:t>base:cpu_available_processors</a:t>
            </a:r>
            <a:r>
              <a:rPr lang="en-US" dirty="0"/>
              <a:t> gauge</a:t>
            </a:r>
          </a:p>
          <a:p>
            <a:r>
              <a:rPr lang="en-US" dirty="0"/>
              <a:t># HELP </a:t>
            </a:r>
            <a:r>
              <a:rPr lang="en-US" dirty="0" err="1"/>
              <a:t>base:cpu_available_processors</a:t>
            </a:r>
            <a:r>
              <a:rPr lang="en-US" dirty="0"/>
              <a:t> Displays the number of processors available to the Java virtual machine. This value may change during a particular invocation of the virtual machine.</a:t>
            </a:r>
          </a:p>
          <a:p>
            <a:r>
              <a:rPr lang="en-US" dirty="0" err="1"/>
              <a:t>base:cpu_available_processors</a:t>
            </a:r>
            <a:r>
              <a:rPr lang="en-US" dirty="0"/>
              <a:t> 12</a:t>
            </a:r>
          </a:p>
          <a:p>
            <a:r>
              <a:rPr lang="en-US" dirty="0"/>
              <a:t># TYPE </a:t>
            </a:r>
            <a:r>
              <a:rPr lang="en-US" dirty="0" err="1"/>
              <a:t>base:thread_daemon_count</a:t>
            </a:r>
            <a:r>
              <a:rPr lang="en-US" dirty="0"/>
              <a:t> counter</a:t>
            </a:r>
          </a:p>
          <a:p>
            <a:r>
              <a:rPr lang="en-US" dirty="0"/>
              <a:t># HELP </a:t>
            </a:r>
            <a:r>
              <a:rPr lang="en-US" dirty="0" err="1"/>
              <a:t>base:thread_daemon_count</a:t>
            </a:r>
            <a:r>
              <a:rPr lang="en-US" dirty="0"/>
              <a:t> Displays the current number of live daemon threads.</a:t>
            </a:r>
          </a:p>
          <a:p>
            <a:r>
              <a:rPr lang="en-US" dirty="0" err="1"/>
              <a:t>base:thread_daemon_count</a:t>
            </a:r>
            <a:r>
              <a:rPr lang="en-US" dirty="0"/>
              <a:t> 82</a:t>
            </a:r>
          </a:p>
          <a:p>
            <a:r>
              <a:rPr lang="en-US" dirty="0"/>
              <a:t># TYPE </a:t>
            </a:r>
            <a:r>
              <a:rPr lang="en-US" dirty="0" err="1"/>
              <a:t>base:gc_mark_sweep_compact_time_seconds</a:t>
            </a:r>
            <a:r>
              <a:rPr lang="en-US" dirty="0"/>
              <a:t> gauge</a:t>
            </a:r>
          </a:p>
          <a:p>
            <a:r>
              <a:rPr lang="en-US" dirty="0"/>
              <a:t># HELP </a:t>
            </a:r>
            <a:r>
              <a:rPr lang="en-US" dirty="0" err="1"/>
              <a:t>base:gc_mark_sweep_compact_time_seconds</a:t>
            </a:r>
            <a:r>
              <a:rPr lang="en-US" dirty="0"/>
              <a:t> Displays the approximate accumulated collection elapsed time in milliseconds. This attribute displays -1 if the collection elapsed time is undefined for this collector. The Java virtual machine implementation may use a high resolution timer to measure the elapsed time. This attribute may display the same value even if the collection count has been incremented if the collection elapsed time is very short.</a:t>
            </a:r>
          </a:p>
          <a:p>
            <a:r>
              <a:rPr lang="en-US" dirty="0" err="1"/>
              <a:t>base:gc_mark_sweep_compact_time_seconds</a:t>
            </a:r>
            <a:r>
              <a:rPr lang="en-US" dirty="0"/>
              <a:t> 1.3840000000000001</a:t>
            </a:r>
          </a:p>
          <a:p>
            <a:r>
              <a:rPr lang="en-US" dirty="0"/>
              <a:t># TYPE </a:t>
            </a:r>
            <a:r>
              <a:rPr lang="en-US" dirty="0" err="1"/>
              <a:t>base:classloader_total_unloaded_class_count</a:t>
            </a:r>
            <a:r>
              <a:rPr lang="en-US" dirty="0"/>
              <a:t> counter</a:t>
            </a:r>
          </a:p>
          <a:p>
            <a:r>
              <a:rPr lang="en-US" dirty="0"/>
              <a:t># HELP </a:t>
            </a:r>
            <a:r>
              <a:rPr lang="en-US" dirty="0" err="1"/>
              <a:t>base:classloader_total_unloaded_class_count</a:t>
            </a:r>
            <a:r>
              <a:rPr lang="en-US" dirty="0"/>
              <a:t> Displays the total number of classes unloaded since the Java virtual machine has started execution.</a:t>
            </a:r>
          </a:p>
          <a:p>
            <a:r>
              <a:rPr lang="en-US" dirty="0" err="1"/>
              <a:t>base:classloader_total_unloaded_class_count</a:t>
            </a:r>
            <a:r>
              <a:rPr lang="en-US" dirty="0"/>
              <a:t> 82</a:t>
            </a:r>
          </a:p>
          <a:p>
            <a:r>
              <a:rPr lang="en-US" dirty="0"/>
              <a:t># TYPE </a:t>
            </a:r>
            <a:r>
              <a:rPr lang="en-US" dirty="0" err="1"/>
              <a:t>base:memory_max_heap_bytes</a:t>
            </a:r>
            <a:r>
              <a:rPr lang="en-US" dirty="0"/>
              <a:t> gauge</a:t>
            </a:r>
          </a:p>
          <a:p>
            <a:r>
              <a:rPr lang="en-US" dirty="0"/>
              <a:t># HELP </a:t>
            </a:r>
            <a:r>
              <a:rPr lang="en-US" dirty="0" err="1"/>
              <a:t>base:memory_max_heap_bytes</a:t>
            </a:r>
            <a:r>
              <a:rPr lang="en-US" dirty="0"/>
              <a:t> Displays the maximum amount of heap memory in bytes that can be used for memory management. This attribute displays -1 if the maximum heap memory size is undefined. This amount of memory is not guaranteed to be available for memory management if it is greater than the amount of committed memory. The Java virtual machine may fail to allocate memory even if the amount of used memory does not exceed this maximum size.</a:t>
            </a:r>
          </a:p>
          <a:p>
            <a:r>
              <a:rPr lang="en-US" dirty="0" err="1"/>
              <a:t>base:memory_max_heap_bytes</a:t>
            </a:r>
            <a:r>
              <a:rPr lang="en-US" dirty="0"/>
              <a:t> 5.36870912E8</a:t>
            </a:r>
          </a:p>
          <a:p>
            <a:r>
              <a:rPr lang="en-US" dirty="0"/>
              <a:t># TYPE </a:t>
            </a:r>
            <a:r>
              <a:rPr lang="en-US" dirty="0" err="1"/>
              <a:t>base:cpu_process_cpu_load_percent</a:t>
            </a:r>
            <a:r>
              <a:rPr lang="en-US" dirty="0"/>
              <a:t> gauge</a:t>
            </a:r>
          </a:p>
          <a:p>
            <a:r>
              <a:rPr lang="en-US" dirty="0"/>
              <a:t># HELP </a:t>
            </a:r>
            <a:r>
              <a:rPr lang="en-US" dirty="0" err="1"/>
              <a:t>base:cpu_process_cpu_load_percent</a:t>
            </a:r>
            <a:r>
              <a:rPr lang="en-US" dirty="0"/>
              <a:t> Displays the 'recent </a:t>
            </a:r>
            <a:r>
              <a:rPr lang="en-US" dirty="0" err="1"/>
              <a:t>cpu</a:t>
            </a:r>
            <a:r>
              <a:rPr lang="en-US" dirty="0"/>
              <a:t> usage' for the Java Virtual Machine process.</a:t>
            </a:r>
          </a:p>
          <a:p>
            <a:r>
              <a:rPr lang="en-US" dirty="0" err="1"/>
              <a:t>base:cpu_process_cpu_load_percent</a:t>
            </a:r>
            <a:r>
              <a:rPr lang="en-US" dirty="0"/>
              <a:t> 0.027021240683940892</a:t>
            </a:r>
          </a:p>
          <a:p>
            <a:r>
              <a:rPr lang="en-US" dirty="0"/>
              <a:t># TYPE </a:t>
            </a:r>
            <a:r>
              <a:rPr lang="en-US" dirty="0" err="1"/>
              <a:t>base:memory_used_heap_bytes</a:t>
            </a:r>
            <a:r>
              <a:rPr lang="en-US" dirty="0"/>
              <a:t> gauge</a:t>
            </a:r>
          </a:p>
          <a:p>
            <a:r>
              <a:rPr lang="en-US" dirty="0"/>
              <a:t># HELP </a:t>
            </a:r>
            <a:r>
              <a:rPr lang="en-US" dirty="0" err="1"/>
              <a:t>base:memory_used_heap_bytes</a:t>
            </a:r>
            <a:r>
              <a:rPr lang="en-US" dirty="0"/>
              <a:t> Displays the amount of used heap memory in bytes.</a:t>
            </a:r>
          </a:p>
          <a:p>
            <a:r>
              <a:rPr lang="en-US" dirty="0" err="1"/>
              <a:t>base:memory_used_heap_bytes</a:t>
            </a:r>
            <a:r>
              <a:rPr lang="en-US" dirty="0"/>
              <a:t> 1.78159632E8</a:t>
            </a:r>
          </a:p>
          <a:p>
            <a:r>
              <a:rPr lang="en-US" dirty="0"/>
              <a:t># TYPE vendor:servlet_crs_widgets_801_com_ibm_commerce_store_widgets_facet_navigation_facet_navigation_jsp_response_time_total_seconds gauge</a:t>
            </a:r>
          </a:p>
          <a:p>
            <a:r>
              <a:rPr lang="en-US" dirty="0"/>
              <a:t># HELP vendor:servlet_crs_widgets_801_com_ibm_commerce_store_widgets_facet_navigation_facet_navigation_jsp_response_time_total_seconds The total response time of this servlet since the start of the server.</a:t>
            </a:r>
          </a:p>
          <a:p>
            <a:r>
              <a:rPr lang="en-US" dirty="0"/>
              <a:t>vendor:servlet_crs_widgets_801_com_ibm_commerce_store_widgets_facet_navigation_facet_navigation_jsp_response_time_total_seconds 0.016748100000000002</a:t>
            </a:r>
          </a:p>
          <a:p>
            <a:r>
              <a:rPr lang="en-US" dirty="0"/>
              <a:t># TYPE vendor:servlet_crs_aurora_storefront_asset_store_widgets_mini_shop_cart_display_mini_shop_cart_display_refresh_jsp_response_time_total_seconds gauge</a:t>
            </a:r>
          </a:p>
          <a:p>
            <a:r>
              <a:rPr lang="en-US" dirty="0"/>
              <a:t># HELP vendor:servlet_crs_aurora_storefront_asset_store_widgets_mini_shop_cart_display_mini_shop_cart_display_refresh_jsp_response_time_total_seconds The total response time of this servlet since the start of the server.</a:t>
            </a:r>
          </a:p>
          <a:p>
            <a:r>
              <a:rPr lang="en-US" dirty="0"/>
              <a:t>vendor:servlet_crs_aurora_storefront_asset_store_widgets_mini_shop_cart_display_mini_shop_cart_display_refresh_jsp_response_time_total_seconds 0.0242548</a:t>
            </a:r>
          </a:p>
          <a:p>
            <a:r>
              <a:rPr lang="en-US" dirty="0"/>
              <a:t># TYPE </a:t>
            </a:r>
            <a:r>
              <a:rPr lang="en-US" dirty="0" err="1"/>
              <a:t>vendor:servlet_crs_stores_request_total</a:t>
            </a:r>
            <a:r>
              <a:rPr lang="en-US" dirty="0"/>
              <a:t> counter</a:t>
            </a:r>
          </a:p>
          <a:p>
            <a:r>
              <a:rPr lang="en-US" dirty="0"/>
              <a:t># HELP </a:t>
            </a:r>
            <a:r>
              <a:rPr lang="en-US" dirty="0" err="1"/>
              <a:t>vendor:servlet_crs_stores_request_total</a:t>
            </a:r>
            <a:r>
              <a:rPr lang="en-US" dirty="0"/>
              <a:t> The number of visits to this servlet since the start of the server.</a:t>
            </a:r>
          </a:p>
          <a:p>
            <a:r>
              <a:rPr lang="en-US" dirty="0" err="1"/>
              <a:t>vendor:servlet_crs_stores_request_total</a:t>
            </a:r>
            <a:r>
              <a:rPr lang="en-US" dirty="0"/>
              <a:t> 4</a:t>
            </a:r>
          </a:p>
          <a:p>
            <a:r>
              <a:rPr lang="en-US" dirty="0"/>
              <a:t># TYPE </a:t>
            </a:r>
            <a:r>
              <a:rPr lang="en-US" dirty="0" err="1"/>
              <a:t>vendor:session_default_host_metrics_live_sessions</a:t>
            </a:r>
            <a:r>
              <a:rPr lang="en-US" dirty="0"/>
              <a:t> gauge</a:t>
            </a:r>
          </a:p>
          <a:p>
            <a:r>
              <a:rPr lang="en-US" dirty="0"/>
              <a:t># HELP </a:t>
            </a:r>
            <a:r>
              <a:rPr lang="en-US" dirty="0" err="1"/>
              <a:t>vendor:session_default_host_metrics_live_sessions</a:t>
            </a:r>
            <a:r>
              <a:rPr lang="en-US" dirty="0"/>
              <a:t> The number of users that are currently logged in.</a:t>
            </a:r>
          </a:p>
          <a:p>
            <a:r>
              <a:rPr lang="en-US" dirty="0" err="1"/>
              <a:t>vendor:session_default_host_metrics_live_sessions</a:t>
            </a:r>
            <a:r>
              <a:rPr lang="en-US" dirty="0"/>
              <a:t> 1</a:t>
            </a:r>
          </a:p>
          <a:p>
            <a:r>
              <a:rPr lang="en-US" dirty="0"/>
              <a:t># TYPE vendor:servlet_crs_widgets_801_com_ibm_commerce_store_widgets_content_carousel_content_carousel_jsp_request_total counter</a:t>
            </a:r>
          </a:p>
          <a:p>
            <a:r>
              <a:rPr lang="en-US" dirty="0"/>
              <a:t># HELP vendor:servlet_crs_widgets_801_com_ibm_commerce_store_widgets_content_carousel_content_carousel_jsp_request_total The number of visits to this servlet since the start of the server.</a:t>
            </a:r>
          </a:p>
          <a:p>
            <a:r>
              <a:rPr lang="en-US" dirty="0"/>
              <a:t>vendor:servlet_crs_widgets_801_com_ibm_commerce_store_widgets_content_carousel_content_carousel_jsp_request_total 1</a:t>
            </a:r>
          </a:p>
          <a:p>
            <a:r>
              <a:rPr lang="en-US" dirty="0"/>
              <a:t># TYPE vendor:servlet_crs_aurora_storefront_asset_store_shopping_area_catalog_section_category_subsection_category_navigation_display_jsp_response_time_total_seconds gauge</a:t>
            </a:r>
          </a:p>
          <a:p>
            <a:r>
              <a:rPr lang="en-US" dirty="0"/>
              <a:t># HELP vendor:servlet_crs_aurora_storefront_asset_store_shopping_area_catalog_section_category_subsection_category_navigation_display_jsp_response_time_total_seconds The total response time of this servlet since the start of the server.</a:t>
            </a:r>
          </a:p>
          <a:p>
            <a:r>
              <a:rPr lang="en-US" dirty="0"/>
              <a:t>vendor:servlet_crs_aurora_storefront_asset_store_shopping_area_catalog_section_category_subsection_category_navigation_display_jsp_response_time_total_seconds 0.0080234</a:t>
            </a:r>
          </a:p>
          <a:p>
            <a:r>
              <a:rPr lang="en-US" dirty="0"/>
              <a:t># TYPE vendor:servlet_crs_widgets_801_com_ibm_commerce_store_widgets_breadcrumb_trail_breadcrumb_trail_hierarchy_jsp_request_total counter</a:t>
            </a:r>
          </a:p>
          <a:p>
            <a:r>
              <a:rPr lang="en-US" dirty="0"/>
              <a:t># HELP vendor:servlet_crs_widgets_801_com_ibm_commerce_store_widgets_breadcrumb_trail_breadcrumb_trail_hierarchy_jsp_request_total The number of visits to this servlet since the start of the server.</a:t>
            </a:r>
          </a:p>
          <a:p>
            <a:r>
              <a:rPr lang="en-US" dirty="0"/>
              <a:t>vendor:servlet_crs_widgets_801_com_ibm_commerce_store_widgets_breadcrumb_trail_breadcrumb_trail_hierarchy_jsp_request_total 1</a:t>
            </a:r>
          </a:p>
          <a:p>
            <a:r>
              <a:rPr lang="en-US" dirty="0"/>
              <a:t># TYPE vendor:servlet_crs_aurora_storefront_asset_store_widgets_mini_shop_cart_display_mini_shop_cart_display_refresh_jsp_request_total counter</a:t>
            </a:r>
          </a:p>
          <a:p>
            <a:r>
              <a:rPr lang="en-US" dirty="0"/>
              <a:t># HELP vendor:servlet_crs_aurora_storefront_asset_store_widgets_mini_shop_cart_display_mini_shop_cart_display_refresh_jsp_request_total The number of visits to this servlet since the start of the server.</a:t>
            </a:r>
          </a:p>
          <a:p>
            <a:r>
              <a:rPr lang="en-US" dirty="0"/>
              <a:t>vendor:servlet_crs_aurora_storefront_asset_store_widgets_mini_shop_cart_display_mini_shop_cart_display_refresh_jsp_request_total 2</a:t>
            </a:r>
          </a:p>
          <a:p>
            <a:r>
              <a:rPr lang="en-US" dirty="0"/>
              <a:t># TYPE </a:t>
            </a:r>
            <a:r>
              <a:rPr lang="en-US" dirty="0" err="1"/>
              <a:t>vendor:servlet_crs_store_alias_proxy_file_servlet_request_total</a:t>
            </a:r>
            <a:r>
              <a:rPr lang="en-US" dirty="0"/>
              <a:t> counter</a:t>
            </a:r>
          </a:p>
          <a:p>
            <a:r>
              <a:rPr lang="en-US" dirty="0"/>
              <a:t># HELP </a:t>
            </a:r>
            <a:r>
              <a:rPr lang="en-US" dirty="0" err="1"/>
              <a:t>vendor:servlet_crs_store_alias_proxy_file_servlet_request_total</a:t>
            </a:r>
            <a:r>
              <a:rPr lang="en-US" dirty="0"/>
              <a:t> The number of visits to this servlet since the start of the server.</a:t>
            </a:r>
          </a:p>
          <a:p>
            <a:r>
              <a:rPr lang="en-US" dirty="0" err="1"/>
              <a:t>vendor:servlet_crs_store_alias_proxy_file_servlet_request_total</a:t>
            </a:r>
            <a:r>
              <a:rPr lang="en-US" dirty="0"/>
              <a:t> 39</a:t>
            </a:r>
          </a:p>
          <a:p>
            <a:r>
              <a:rPr lang="en-US" dirty="0"/>
              <a:t># TYPE vendor:servlet_crs_aurora_storefront_asset_store_widgets_mini_shop_cart_display_mini_shop_cart_display_jsp_response_time_total_seconds gauge</a:t>
            </a:r>
          </a:p>
          <a:p>
            <a:r>
              <a:rPr lang="en-US" dirty="0"/>
              <a:t># HELP vendor:servlet_crs_aurora_storefront_asset_store_widgets_mini_shop_cart_display_mini_shop_cart_display_jsp_response_time_total_seconds The total response time of this servlet since the start of the server.</a:t>
            </a:r>
          </a:p>
          <a:p>
            <a:r>
              <a:rPr lang="en-US" dirty="0"/>
              <a:t>vendor:servlet_crs_aurora_storefront_asset_store_widgets_mini_shop_cart_display_mini_shop_cart_display_jsp_response_time_total_seconds 0.023008800000000003</a:t>
            </a:r>
          </a:p>
          <a:p>
            <a:r>
              <a:rPr lang="en-US" dirty="0"/>
              <a:t># TYPE vendor:servlet_crs_widgets_801_com_ibm_commerce_store_widgets_catalog_entry_recommendation_catalog_entry_recommendation_jsp_request_total counter</a:t>
            </a:r>
          </a:p>
          <a:p>
            <a:r>
              <a:rPr lang="en-US" dirty="0"/>
              <a:t># HELP vendor:servlet_crs_widgets_801_com_ibm_commerce_store_widgets_catalog_entry_recommendation_catalog_entry_recommendation_jsp_request_total The number of visits to this servlet since the start of the server.</a:t>
            </a:r>
          </a:p>
          <a:p>
            <a:r>
              <a:rPr lang="en-US" dirty="0"/>
              <a:t>vendor:servlet_crs_widgets_801_com_ibm_commerce_store_widgets_catalog_entry_recommendation_catalog_entry_recommendation_jsp_request_total 1</a:t>
            </a:r>
          </a:p>
          <a:p>
            <a:r>
              <a:rPr lang="en-US" dirty="0"/>
              <a:t># TYPE vendor:servlet_crs_widgets_801_com_ibm_commerce_store_widgets_facet_navigation_facet_navigation_jsp_request_total counter</a:t>
            </a:r>
          </a:p>
          <a:p>
            <a:r>
              <a:rPr lang="en-US" dirty="0"/>
              <a:t># HELP vendor:servlet_crs_widgets_801_com_ibm_commerce_store_widgets_facet_navigation_facet_navigation_jsp_request_total The number of visits to this servlet since the start of the server.</a:t>
            </a:r>
          </a:p>
          <a:p>
            <a:r>
              <a:rPr lang="en-US" dirty="0"/>
              <a:t>vendor:servlet_crs_widgets_801_com_ibm_commerce_store_widgets_facet_navigation_facet_navigation_jsp_request_total 1</a:t>
            </a:r>
          </a:p>
          <a:p>
            <a:r>
              <a:rPr lang="en-US" dirty="0"/>
              <a:t># TYPE vendor:servlet_crs_widgets_801_common_catalog_entry_catalog_entry_display_jsp_request_total counter</a:t>
            </a:r>
          </a:p>
          <a:p>
            <a:r>
              <a:rPr lang="en-US" dirty="0"/>
              <a:t># HELP vendor:servlet_crs_widgets_801_common_catalog_entry_catalog_entry_display_jsp_request_total The number of visits to this servlet since the start of the server.</a:t>
            </a:r>
          </a:p>
          <a:p>
            <a:r>
              <a:rPr lang="en-US" dirty="0"/>
              <a:t>vendor:servlet_crs_widgets_801_common_catalog_entry_catalog_entry_display_jsp_request_total 4</a:t>
            </a:r>
          </a:p>
          <a:p>
            <a:r>
              <a:rPr lang="en-US" dirty="0"/>
              <a:t># TYPE </a:t>
            </a:r>
            <a:r>
              <a:rPr lang="en-US" dirty="0" err="1"/>
              <a:t>vendor:session_default_host_metrics_invalidated_total</a:t>
            </a:r>
            <a:r>
              <a:rPr lang="en-US" dirty="0"/>
              <a:t> counter</a:t>
            </a:r>
          </a:p>
          <a:p>
            <a:r>
              <a:rPr lang="en-US" dirty="0"/>
              <a:t># HELP </a:t>
            </a:r>
            <a:r>
              <a:rPr lang="en-US" dirty="0" err="1"/>
              <a:t>vendor:session_default_host_metrics_invalidated_total</a:t>
            </a:r>
            <a:r>
              <a:rPr lang="en-US" dirty="0"/>
              <a:t> The number of sessions that have logged out since this metric was enabled.</a:t>
            </a:r>
          </a:p>
          <a:p>
            <a:r>
              <a:rPr lang="en-US" dirty="0" err="1"/>
              <a:t>vendor:session_default_host_metrics_invalidated_total</a:t>
            </a:r>
            <a:r>
              <a:rPr lang="en-US" dirty="0"/>
              <a:t> 0</a:t>
            </a:r>
          </a:p>
          <a:p>
            <a:r>
              <a:rPr lang="en-US" dirty="0"/>
              <a:t># TYPE vendor:servlet_crs_widgets_801_com_ibm_commerce_store_widgets_e_marketing_spot_e_marketing_spot_jsp_response_time_total_seconds gauge</a:t>
            </a:r>
          </a:p>
          <a:p>
            <a:r>
              <a:rPr lang="en-US" dirty="0"/>
              <a:t># HELP vendor:servlet_crs_widgets_801_com_ibm_commerce_store_widgets_e_marketing_spot_e_marketing_spot_jsp_response_time_total_seconds The total response time of this servlet since the start of the server.</a:t>
            </a:r>
          </a:p>
          <a:p>
            <a:r>
              <a:rPr lang="en-US" dirty="0"/>
              <a:t>vendor:servlet_crs_widgets_801_com_ibm_commerce_store_widgets_e_marketing_spot_e_marketing_spot_jsp_response_time_total_seconds 0.22189250000000002</a:t>
            </a:r>
          </a:p>
          <a:p>
            <a:r>
              <a:rPr lang="en-US" dirty="0"/>
              <a:t># TYPE </a:t>
            </a:r>
            <a:r>
              <a:rPr lang="en-US" dirty="0" err="1"/>
              <a:t>vendor:servlet_crs_stores_response_time_total_seconds</a:t>
            </a:r>
            <a:r>
              <a:rPr lang="en-US" dirty="0"/>
              <a:t> gauge</a:t>
            </a:r>
          </a:p>
          <a:p>
            <a:r>
              <a:rPr lang="en-US" dirty="0"/>
              <a:t># HELP </a:t>
            </a:r>
            <a:r>
              <a:rPr lang="en-US" dirty="0" err="1"/>
              <a:t>vendor:servlet_crs_stores_response_time_total_seconds</a:t>
            </a:r>
            <a:r>
              <a:rPr lang="en-US" dirty="0"/>
              <a:t> The total response time of this servlet since the start of the server.</a:t>
            </a:r>
          </a:p>
          <a:p>
            <a:r>
              <a:rPr lang="en-US" dirty="0" err="1"/>
              <a:t>vendor:servlet_crs_stores_response_time_total_seconds</a:t>
            </a:r>
            <a:r>
              <a:rPr lang="en-US" dirty="0"/>
              <a:t> 0.45073280000000004</a:t>
            </a:r>
          </a:p>
          <a:p>
            <a:r>
              <a:rPr lang="en-US" dirty="0"/>
              <a:t># TYPE vendor:servlet_crs_aurora_storefront_asset_store_widgets_mini_shop_cart_display_mini_shop_cart_display_jsp_request_total counter</a:t>
            </a:r>
          </a:p>
          <a:p>
            <a:r>
              <a:rPr lang="en-US" dirty="0"/>
              <a:t># HELP vendor:servlet_crs_aurora_storefront_asset_store_widgets_mini_shop_cart_display_mini_shop_cart_display_jsp_request_total The number of visits to this servlet since the start of the server.</a:t>
            </a:r>
          </a:p>
          <a:p>
            <a:r>
              <a:rPr lang="en-US" dirty="0"/>
              <a:t>vendor:servlet_crs_aurora_storefront_asset_store_widgets_mini_shop_cart_display_mini_shop_cart_display_jsp_request_total 2</a:t>
            </a:r>
          </a:p>
          <a:p>
            <a:r>
              <a:rPr lang="en-US" dirty="0"/>
              <a:t># TYPE vendor:servlet_crs_widgets_801_com_ibm_commerce_store_widgets_heading_heading_jsp_response_time_total_seconds gauge</a:t>
            </a:r>
          </a:p>
          <a:p>
            <a:r>
              <a:rPr lang="en-US" dirty="0"/>
              <a:t># HELP vendor:servlet_crs_widgets_801_com_ibm_commerce_store_widgets_heading_heading_jsp_response_time_total_seconds The total response time of this servlet since the start of the server.</a:t>
            </a:r>
          </a:p>
          <a:p>
            <a:r>
              <a:rPr lang="en-US" dirty="0"/>
              <a:t>vendor:servlet_crs_widgets_801_com_ibm_commerce_store_widgets_heading_heading_jsp_response_time_total_seconds 0.0057851000000000005</a:t>
            </a:r>
          </a:p>
          <a:p>
            <a:r>
              <a:rPr lang="en-US" dirty="0"/>
              <a:t># TYPE </a:t>
            </a:r>
            <a:r>
              <a:rPr lang="en-US" dirty="0" err="1"/>
              <a:t>vendor:session_default_host_metrics_active_sessions</a:t>
            </a:r>
            <a:r>
              <a:rPr lang="en-US" dirty="0"/>
              <a:t> gauge</a:t>
            </a:r>
          </a:p>
          <a:p>
            <a:r>
              <a:rPr lang="en-US" dirty="0"/>
              <a:t># HELP </a:t>
            </a:r>
            <a:r>
              <a:rPr lang="en-US" dirty="0" err="1"/>
              <a:t>vendor:session_default_host_metrics_active_sessions</a:t>
            </a:r>
            <a:r>
              <a:rPr lang="en-US" dirty="0"/>
              <a:t> The number of concurrently active sessions. (A session is active if the product is currently processing a request that uses that user session).</a:t>
            </a:r>
          </a:p>
          <a:p>
            <a:r>
              <a:rPr lang="en-US" dirty="0" err="1"/>
              <a:t>vendor:session_default_host_metrics_active_sessions</a:t>
            </a:r>
            <a:r>
              <a:rPr lang="en-US" dirty="0"/>
              <a:t> 0</a:t>
            </a:r>
          </a:p>
          <a:p>
            <a:r>
              <a:rPr lang="en-US" dirty="0"/>
              <a:t># TYPE vendor:servlet_crs_aurora_storefront_asset_store_shopping_area_catalog_section_category_subsection_category_navigation_display_jsp_request_total counter</a:t>
            </a:r>
          </a:p>
          <a:p>
            <a:r>
              <a:rPr lang="en-US" dirty="0"/>
              <a:t># HELP vendor:servlet_crs_aurora_storefront_asset_store_shopping_area_catalog_section_category_subsection_category_navigation_display_jsp_request_total The number of visits to this servlet since the start of the server.</a:t>
            </a:r>
          </a:p>
          <a:p>
            <a:r>
              <a:rPr lang="en-US" dirty="0"/>
              <a:t>vendor:servlet_crs_aurora_storefront_asset_store_shopping_area_catalog_section_category_subsection_category_navigation_display_jsp_request_total 1</a:t>
            </a:r>
          </a:p>
          <a:p>
            <a:r>
              <a:rPr lang="en-US" dirty="0"/>
              <a:t># TYPE vendor:servlet_crs_widgets_801_com_ibm_commerce_store_widgets_category_navigation_category_navigation_jsp_request_total counter</a:t>
            </a:r>
          </a:p>
          <a:p>
            <a:r>
              <a:rPr lang="en-US" dirty="0"/>
              <a:t># HELP vendor:servlet_crs_widgets_801_com_ibm_commerce_store_widgets_category_navigation_category_navigation_jsp_request_total The number of visits to this servlet since the start of the server.</a:t>
            </a:r>
          </a:p>
          <a:p>
            <a:r>
              <a:rPr lang="en-US" dirty="0"/>
              <a:t>vendor:servlet_crs_widgets_801_com_ibm_commerce_store_widgets_category_navigation_category_navigation_jsp_request_total 1</a:t>
            </a:r>
          </a:p>
          <a:p>
            <a:r>
              <a:rPr lang="en-US" dirty="0"/>
              <a:t># TYPE vendor:servlet_crs_widgets_801_com_ibm_commerce_store_widgets_content_carousel_content_carousel_jsp_response_time_total_seconds gauge</a:t>
            </a:r>
          </a:p>
          <a:p>
            <a:r>
              <a:rPr lang="en-US" dirty="0"/>
              <a:t># HELP vendor:servlet_crs_widgets_801_com_ibm_commerce_store_widgets_content_carousel_content_carousel_jsp_response_time_total_seconds The total response time of this servlet since the start of the server.</a:t>
            </a:r>
          </a:p>
          <a:p>
            <a:r>
              <a:rPr lang="en-US" dirty="0"/>
              <a:t>vendor:servlet_crs_widgets_801_com_ibm_commerce_store_widgets_content_carousel_content_carousel_jsp_response_time_total_seconds 0.0343139</a:t>
            </a:r>
          </a:p>
          <a:p>
            <a:r>
              <a:rPr lang="en-US" dirty="0"/>
              <a:t># TYPE </a:t>
            </a:r>
            <a:r>
              <a:rPr lang="en-US" dirty="0" err="1"/>
              <a:t>vendor:session_default_host_metrics_invalidatedby_timeout_total</a:t>
            </a:r>
            <a:r>
              <a:rPr lang="en-US" dirty="0"/>
              <a:t> counter</a:t>
            </a:r>
          </a:p>
          <a:p>
            <a:r>
              <a:rPr lang="en-US" dirty="0"/>
              <a:t># HELP </a:t>
            </a:r>
            <a:r>
              <a:rPr lang="en-US" dirty="0" err="1"/>
              <a:t>vendor:session_default_host_metrics_invalidatedby_timeout_total</a:t>
            </a:r>
            <a:r>
              <a:rPr lang="en-US" dirty="0"/>
              <a:t> The number of sessions that have logged out by timeout since this metric was enabled.</a:t>
            </a:r>
          </a:p>
          <a:p>
            <a:r>
              <a:rPr lang="en-US" dirty="0" err="1"/>
              <a:t>vendor:session_default_host_metrics_invalidatedby_timeout_total</a:t>
            </a:r>
            <a:r>
              <a:rPr lang="en-US" dirty="0"/>
              <a:t> 0</a:t>
            </a:r>
          </a:p>
          <a:p>
            <a:r>
              <a:rPr lang="en-US" dirty="0"/>
              <a:t># TYPE vendor:servlet_crs_widgets_801_com_ibm_commerce_store_widgets_heading_heading_jsp_request_total counter</a:t>
            </a:r>
          </a:p>
          <a:p>
            <a:r>
              <a:rPr lang="en-US" dirty="0"/>
              <a:t># HELP vendor:servlet_crs_widgets_801_com_ibm_commerce_store_widgets_heading_heading_jsp_request_total The number of visits to this servlet since the start of the server.</a:t>
            </a:r>
          </a:p>
          <a:p>
            <a:r>
              <a:rPr lang="en-US" dirty="0"/>
              <a:t>vendor:servlet_crs_widgets_801_com_ibm_commerce_store_widgets_heading_heading_jsp_request_total 1</a:t>
            </a:r>
          </a:p>
          <a:p>
            <a:r>
              <a:rPr lang="en-US" dirty="0"/>
              <a:t># TYPE vendor:servlet_crs_widgets_801_com_ibm_commerce_store_widgets_pdp_add_to_requisition_lists_add_to_requisition_lists_jsp_request_total counter</a:t>
            </a:r>
          </a:p>
          <a:p>
            <a:r>
              <a:rPr lang="en-US" dirty="0"/>
              <a:t># HELP vendor:servlet_crs_widgets_801_com_ibm_commerce_store_widgets_pdp_add_to_requisition_lists_add_to_requisition_lists_jsp_request_total The number of visits to this servlet since the start of the server.</a:t>
            </a:r>
          </a:p>
          <a:p>
            <a:r>
              <a:rPr lang="en-US" dirty="0"/>
              <a:t>vendor:servlet_crs_widgets_801_com_ibm_commerce_store_widgets_pdp_add_to_requisition_lists_add_to_requisition_lists_jsp_request_total 1</a:t>
            </a:r>
          </a:p>
          <a:p>
            <a:r>
              <a:rPr lang="en-US" dirty="0"/>
              <a:t># TYPE </a:t>
            </a:r>
            <a:r>
              <a:rPr lang="en-US" dirty="0" err="1"/>
              <a:t>vendor:threadpool_default_executor_size</a:t>
            </a:r>
            <a:r>
              <a:rPr lang="en-US" dirty="0"/>
              <a:t> gauge</a:t>
            </a:r>
          </a:p>
          <a:p>
            <a:r>
              <a:rPr lang="en-US" dirty="0"/>
              <a:t># HELP </a:t>
            </a:r>
            <a:r>
              <a:rPr lang="en-US" dirty="0" err="1"/>
              <a:t>vendor:threadpool_default_executor_size</a:t>
            </a:r>
            <a:r>
              <a:rPr lang="en-US" dirty="0"/>
              <a:t> The size of the thread pool.</a:t>
            </a:r>
          </a:p>
          <a:p>
            <a:r>
              <a:rPr lang="en-US" dirty="0" err="1"/>
              <a:t>vendor:threadpool_default_executor_size</a:t>
            </a:r>
            <a:r>
              <a:rPr lang="en-US" dirty="0"/>
              <a:t> 36</a:t>
            </a:r>
          </a:p>
          <a:p>
            <a:r>
              <a:rPr lang="en-US" dirty="0"/>
              <a:t># TYPE vendor:servlet_crs_aurora_storefront_asset_store_widgets_language_currency_language_currency_jsp_request_total counter</a:t>
            </a:r>
          </a:p>
          <a:p>
            <a:r>
              <a:rPr lang="en-US" dirty="0"/>
              <a:t># HELP vendor:servlet_crs_aurora_storefront_asset_store_widgets_language_currency_language_currency_jsp_request_total The number of visits to this servlet since the start of the server.</a:t>
            </a:r>
          </a:p>
          <a:p>
            <a:r>
              <a:rPr lang="en-US" dirty="0"/>
              <a:t>vendor:servlet_crs_aurora_storefront_asset_store_widgets_language_currency_language_currency_jsp_request_total 2</a:t>
            </a:r>
          </a:p>
          <a:p>
            <a:r>
              <a:rPr lang="en-US" dirty="0"/>
              <a:t># TYPE vendor:servlet_crs_aurora_storefront_asset_store_container_home_page_container_jsp_request_total counter</a:t>
            </a:r>
          </a:p>
          <a:p>
            <a:r>
              <a:rPr lang="en-US" dirty="0"/>
              <a:t># HELP vendor:servlet_crs_aurora_storefront_asset_store_container_home_page_container_jsp_request_total The number of visits to this servlet since the start of the server.</a:t>
            </a:r>
          </a:p>
          <a:p>
            <a:r>
              <a:rPr lang="en-US" dirty="0"/>
              <a:t>vendor:servlet_crs_aurora_storefront_asset_store_container_home_page_container_jsp_request_total 1</a:t>
            </a:r>
          </a:p>
          <a:p>
            <a:r>
              <a:rPr lang="en-US" dirty="0"/>
              <a:t># TYPE vendor:servlet_crs_aurora_storefront_asset_store_container_top_category_page_container_jsp_response_time_total_seconds gauge</a:t>
            </a:r>
          </a:p>
          <a:p>
            <a:r>
              <a:rPr lang="en-US" dirty="0"/>
              <a:t># HELP vendor:servlet_crs_aurora_storefront_asset_store_container_top_category_page_container_jsp_response_time_total_seconds The total response time of this servlet since the start of the server.</a:t>
            </a:r>
          </a:p>
          <a:p>
            <a:r>
              <a:rPr lang="en-US" dirty="0"/>
              <a:t>vendor:servlet_crs_aurora_storefront_asset_store_container_top_category_page_container_jsp_response_time_total_seconds 0.0086665</a:t>
            </a:r>
          </a:p>
          <a:p>
            <a:r>
              <a:rPr lang="en-US" dirty="0"/>
              <a:t># TYPE vendor:servlet_crs_aurora_storefront_asset_store_widgets_header_department_drop_down_jsp_request_total counter</a:t>
            </a:r>
          </a:p>
          <a:p>
            <a:r>
              <a:rPr lang="en-US" dirty="0"/>
              <a:t># HELP vendor:servlet_crs_aurora_storefront_asset_store_widgets_header_department_drop_down_jsp_request_total The number of visits to this servlet since the start of the server.</a:t>
            </a:r>
          </a:p>
          <a:p>
            <a:r>
              <a:rPr lang="en-US" dirty="0"/>
              <a:t>vendor:servlet_crs_aurora_storefront_asset_store_widgets_header_department_drop_down_jsp_request_total 2</a:t>
            </a:r>
          </a:p>
          <a:p>
            <a:r>
              <a:rPr lang="en-US" dirty="0"/>
              <a:t># TYPE vendor:servlet_crs_widgets_801_com_ibm_commerce_store_widgets_global_login_global_login_jsp_request_total counter</a:t>
            </a:r>
          </a:p>
          <a:p>
            <a:r>
              <a:rPr lang="en-US" dirty="0"/>
              <a:t># HELP vendor:servlet_crs_widgets_801_com_ibm_commerce_store_widgets_global_login_global_login_jsp_request_total The number of visits to this servlet since the start of the server.</a:t>
            </a:r>
          </a:p>
          <a:p>
            <a:r>
              <a:rPr lang="en-US" dirty="0"/>
              <a:t>vendor:servlet_crs_widgets_801_com_ibm_commerce_store_widgets_global_login_global_login_jsp_request_total 4</a:t>
            </a:r>
          </a:p>
          <a:p>
            <a:r>
              <a:rPr lang="en-US" dirty="0"/>
              <a:t># TYPE vendor:servlet_crs_widgets_801_com_ibm_commerce_store_widgets_breadcrumb_trail_breadcrumb_trail_hierarchy_jsp_response_time_total_seconds gauge</a:t>
            </a:r>
          </a:p>
          <a:p>
            <a:r>
              <a:rPr lang="en-US" dirty="0"/>
              <a:t># HELP vendor:servlet_crs_widgets_801_com_ibm_commerce_store_widgets_breadcrumb_trail_breadcrumb_trail_hierarchy_jsp_response_time_total_seconds The total response time of this servlet since the start of the server.</a:t>
            </a:r>
          </a:p>
          <a:p>
            <a:r>
              <a:rPr lang="en-US" dirty="0"/>
              <a:t>vendor:servlet_crs_widgets_801_com_ibm_commerce_store_widgets_breadcrumb_trail_breadcrumb_trail_hierarchy_jsp_response_time_total_seconds 0.3329627</a:t>
            </a:r>
          </a:p>
          <a:p>
            <a:r>
              <a:rPr lang="en-US" dirty="0"/>
              <a:t># TYPE vendor:servlet_crs_aurora_storefront_asset_store_widgets_search_search_jsp_response_time_total_seconds gauge</a:t>
            </a:r>
          </a:p>
          <a:p>
            <a:r>
              <a:rPr lang="en-US" dirty="0"/>
              <a:t># HELP vendor:servlet_crs_aurora_storefront_asset_store_widgets_search_search_jsp_response_time_total_seconds The total response time of this servlet since the start of the server.</a:t>
            </a:r>
          </a:p>
          <a:p>
            <a:r>
              <a:rPr lang="en-US" dirty="0"/>
              <a:t>vendor:servlet_crs_aurora_storefront_asset_store_widgets_search_search_jsp_response_time_total_seconds 0.0093197</a:t>
            </a:r>
          </a:p>
          <a:p>
            <a:r>
              <a:rPr lang="en-US" dirty="0"/>
              <a:t># TYPE vendor:servlet_crs_aurora_storefront_asset_store_common_call_center_integration_setup_jsp_response_time_total_seconds gauge</a:t>
            </a:r>
          </a:p>
          <a:p>
            <a:r>
              <a:rPr lang="en-US" dirty="0"/>
              <a:t># HELP vendor:servlet_crs_aurora_storefront_asset_store_common_call_center_integration_setup_jsp_response_time_total_seconds The total response time of this servlet since the start of the server.</a:t>
            </a:r>
          </a:p>
          <a:p>
            <a:r>
              <a:rPr lang="en-US" dirty="0"/>
              <a:t>vendor:servlet_crs_aurora_storefront_asset_store_common_call_center_integration_setup_jsp_response_time_total_seconds 0.0186311</a:t>
            </a:r>
          </a:p>
          <a:p>
            <a:r>
              <a:rPr lang="en-US" dirty="0"/>
              <a:t># TYPE vendor:servlet_com_ibm_ws_microprofile_metrics_public_public_metrics_rest_proxy_servlet_request_total counter</a:t>
            </a:r>
          </a:p>
          <a:p>
            <a:r>
              <a:rPr lang="en-US" dirty="0"/>
              <a:t># HELP vendor:servlet_com_ibm_ws_microprofile_metrics_public_public_metrics_rest_proxy_servlet_request_total The number of visits to this servlet since the start of the server.</a:t>
            </a:r>
          </a:p>
          <a:p>
            <a:r>
              <a:rPr lang="en-US" dirty="0"/>
              <a:t>vendor:servlet_com_ibm_ws_microprofile_metrics_public_public_metrics_rest_proxy_servlet_request_total 18</a:t>
            </a:r>
          </a:p>
          <a:p>
            <a:r>
              <a:rPr lang="en-US" dirty="0"/>
              <a:t># TYPE vendor:servlet_crs_aurora_storefront_asset_store_widgets_footer_footer_jsp_request_total counter</a:t>
            </a:r>
          </a:p>
          <a:p>
            <a:r>
              <a:rPr lang="en-US" dirty="0"/>
              <a:t># HELP vendor:servlet_crs_aurora_storefront_asset_store_widgets_footer_footer_jsp_request_total The number of visits to this servlet since the start of the server.</a:t>
            </a:r>
          </a:p>
          <a:p>
            <a:r>
              <a:rPr lang="en-US" dirty="0"/>
              <a:t>vendor:servlet_crs_aurora_storefront_asset_store_widgets_footer_footer_jsp_request_total 2</a:t>
            </a:r>
          </a:p>
          <a:p>
            <a:r>
              <a:rPr lang="en-US" dirty="0"/>
              <a:t># TYPE vendor:servlet_crs_widgets_801_com_ibm_commerce_store_widgets_breadcrumb_trail_breadcrumb_trail_jsp_response_time_total_seconds gauge</a:t>
            </a:r>
          </a:p>
          <a:p>
            <a:r>
              <a:rPr lang="en-US" dirty="0"/>
              <a:t># HELP vendor:servlet_crs_widgets_801_com_ibm_commerce_store_widgets_breadcrumb_trail_breadcrumb_trail_jsp_response_time_total_seconds The total response time of this servlet since the start of the server.</a:t>
            </a:r>
          </a:p>
          <a:p>
            <a:r>
              <a:rPr lang="en-US" dirty="0"/>
              <a:t>vendor:servlet_crs_widgets_801_com_ibm_commerce_store_widgets_breadcrumb_trail_breadcrumb_trail_jsp_response_time_total_seconds 0.333453</a:t>
            </a:r>
          </a:p>
          <a:p>
            <a:r>
              <a:rPr lang="en-US" dirty="0"/>
              <a:t># TYPE vendor:servlet_crs_widgets_801_com_ibm_commerce_store_widgets_category_navigation_category_navigation_jsp_response_time_total_seconds gauge</a:t>
            </a:r>
          </a:p>
          <a:p>
            <a:r>
              <a:rPr lang="en-US" dirty="0"/>
              <a:t># HELP vendor:servlet_crs_widgets_801_com_ibm_commerce_store_widgets_category_navigation_category_navigation_jsp_response_time_total_seconds The total response time of this servlet since the start of the server.</a:t>
            </a:r>
          </a:p>
          <a:p>
            <a:r>
              <a:rPr lang="en-US" dirty="0"/>
              <a:t>vendor:servlet_crs_widgets_801_com_ibm_commerce_store_widgets_category_navigation_category_navigation_jsp_response_time_total_seconds 2.0089377</a:t>
            </a:r>
          </a:p>
          <a:p>
            <a:r>
              <a:rPr lang="en-US" dirty="0"/>
              <a:t># TYPE vendor:servlet_crs_widgets_801_com_ibm_commerce_store_widgets_catalog_entry_list_catalog_entry_list_jsp_request_total counter</a:t>
            </a:r>
          </a:p>
          <a:p>
            <a:r>
              <a:rPr lang="en-US" dirty="0"/>
              <a:t># HELP vendor:servlet_crs_widgets_801_com_ibm_commerce_store_widgets_catalog_entry_list_catalog_entry_list_jsp_request_total The number of visits to this servlet since the start of the server.</a:t>
            </a:r>
          </a:p>
          <a:p>
            <a:r>
              <a:rPr lang="en-US" dirty="0"/>
              <a:t>vendor:servlet_crs_widgets_801_com_ibm_commerce_store_widgets_catalog_entry_list_catalog_entry_list_jsp_request_total 1</a:t>
            </a:r>
          </a:p>
          <a:p>
            <a:r>
              <a:rPr lang="en-US" dirty="0"/>
              <a:t># TYPE </a:t>
            </a:r>
            <a:r>
              <a:rPr lang="en-US" dirty="0" err="1"/>
              <a:t>vendor:threadpool_default_executor_active_threads</a:t>
            </a:r>
            <a:r>
              <a:rPr lang="en-US" dirty="0"/>
              <a:t> gauge</a:t>
            </a:r>
          </a:p>
          <a:p>
            <a:r>
              <a:rPr lang="en-US" dirty="0"/>
              <a:t># HELP </a:t>
            </a:r>
            <a:r>
              <a:rPr lang="en-US" dirty="0" err="1"/>
              <a:t>vendor:threadpool_default_executor_active_threads</a:t>
            </a:r>
            <a:r>
              <a:rPr lang="en-US" dirty="0"/>
              <a:t> The number of threads that are running tasks.</a:t>
            </a:r>
          </a:p>
          <a:p>
            <a:r>
              <a:rPr lang="en-US" dirty="0" err="1"/>
              <a:t>vendor:threadpool_default_executor_active_threads</a:t>
            </a:r>
            <a:r>
              <a:rPr lang="en-US" dirty="0"/>
              <a:t> 1</a:t>
            </a:r>
          </a:p>
          <a:p>
            <a:r>
              <a:rPr lang="en-US" dirty="0"/>
              <a:t># TYPE vendor:servlet_crs_aurora_storefront_asset_store_widgets_language_currency_language_currency_jsp_response_time_total_seconds gauge</a:t>
            </a:r>
          </a:p>
          <a:p>
            <a:r>
              <a:rPr lang="en-US" dirty="0"/>
              <a:t># HELP vendor:servlet_crs_aurora_storefront_asset_store_widgets_language_currency_language_currency_jsp_response_time_total_seconds The total response time of this servlet since the start of the server.</a:t>
            </a:r>
          </a:p>
          <a:p>
            <a:r>
              <a:rPr lang="en-US" dirty="0"/>
              <a:t>vendor:servlet_crs_aurora_storefront_asset_store_widgets_language_currency_language_currency_jsp_response_time_total_seconds 0.028979300000000003</a:t>
            </a:r>
          </a:p>
          <a:p>
            <a:r>
              <a:rPr lang="en-US" dirty="0"/>
              <a:t># TYPE vendor:servlet_crs_widgets_801_com_ibm_commerce_store_widgets_category_recommendation_category_recommendation_jsp_request_total counter</a:t>
            </a:r>
          </a:p>
          <a:p>
            <a:r>
              <a:rPr lang="en-US" dirty="0"/>
              <a:t># HELP vendor:servlet_crs_widgets_801_com_ibm_commerce_store_widgets_category_recommendation_category_recommendation_jsp_request_total The number of visits to this servlet since the start of the server.</a:t>
            </a:r>
          </a:p>
          <a:p>
            <a:r>
              <a:rPr lang="en-US" dirty="0"/>
              <a:t>vendor:servlet_crs_widgets_801_com_ibm_commerce_store_widgets_category_recommendation_category_recommendation_jsp_request_total 2</a:t>
            </a:r>
          </a:p>
          <a:p>
            <a:r>
              <a:rPr lang="en-US" dirty="0"/>
              <a:t># TYPE vendor:servlet_com_ibm_ws_microprofile_metrics_public_public_metrics_rest_proxy_servlet_response_time_total_seconds gauge</a:t>
            </a:r>
          </a:p>
          <a:p>
            <a:r>
              <a:rPr lang="en-US" dirty="0"/>
              <a:t># HELP vendor:servlet_com_ibm_ws_microprofile_metrics_public_public_metrics_rest_proxy_servlet_response_time_total_seconds The total response time of this servlet since the start of the server.</a:t>
            </a:r>
          </a:p>
          <a:p>
            <a:r>
              <a:rPr lang="en-US" dirty="0"/>
              <a:t>vendor:servlet_com_ibm_ws_microprofile_metrics_public_public_metrics_rest_proxy_servlet_response_time_total_seconds 0.1918744</a:t>
            </a:r>
          </a:p>
          <a:p>
            <a:r>
              <a:rPr lang="en-US" dirty="0"/>
              <a:t># TYPE vendor:servlet_crs_widgets_801_com_ibm_commerce_store_widgets_pdp_add_to_requisition_lists_add_to_requisition_lists_jsp_response_time_total_seconds gauge</a:t>
            </a:r>
          </a:p>
          <a:p>
            <a:r>
              <a:rPr lang="en-US" dirty="0"/>
              <a:t># HELP vendor:servlet_crs_widgets_801_com_ibm_commerce_store_widgets_pdp_add_to_requisition_lists_add_to_requisition_lists_jsp_response_time_total_seconds The total response time of this servlet since the start of the server.</a:t>
            </a:r>
          </a:p>
          <a:p>
            <a:r>
              <a:rPr lang="en-US" dirty="0"/>
              <a:t>vendor:servlet_crs_widgets_801_com_ibm_commerce_store_widgets_pdp_add_to_requisition_lists_add_to_requisition_lists_jsp_response_time_total_seconds 0.006526400000000001</a:t>
            </a:r>
          </a:p>
          <a:p>
            <a:r>
              <a:rPr lang="en-US" dirty="0"/>
              <a:t># TYPE vendor:servlet_crs_widgets_801_com_ibm_commerce_store_widgets_content_recommendation_content_recommendation_jsp_request_total counter</a:t>
            </a:r>
          </a:p>
          <a:p>
            <a:r>
              <a:rPr lang="en-US" dirty="0"/>
              <a:t># HELP vendor:servlet_crs_widgets_801_com_ibm_commerce_store_widgets_content_recommendation_content_recommendation_jsp_request_total The number of visits to this servlet since the start of the server.</a:t>
            </a:r>
          </a:p>
          <a:p>
            <a:r>
              <a:rPr lang="en-US" dirty="0"/>
              <a:t>vendor:servlet_crs_widgets_801_com_ibm_commerce_store_widgets_content_recommendation_content_recommendation_jsp_request_total 12</a:t>
            </a:r>
          </a:p>
          <a:p>
            <a:r>
              <a:rPr lang="en-US" dirty="0"/>
              <a:t># TYPE vendor:servlet_crs_aurora_storefront_asset_store_widgets_search_search_jsp_request_total counter</a:t>
            </a:r>
          </a:p>
          <a:p>
            <a:r>
              <a:rPr lang="en-US" dirty="0"/>
              <a:t># HELP vendor:servlet_crs_aurora_storefront_asset_store_widgets_search_search_jsp_request_total The number of visits to this servlet since the start of the server.</a:t>
            </a:r>
          </a:p>
          <a:p>
            <a:r>
              <a:rPr lang="en-US" dirty="0"/>
              <a:t>vendor:servlet_crs_aurora_storefront_asset_store_widgets_search_search_jsp_request_total 2</a:t>
            </a:r>
          </a:p>
          <a:p>
            <a:r>
              <a:rPr lang="en-US" dirty="0"/>
              <a:t># TYPE vendor:servlet_crs_aurora_storefront_asset_store_widgets_header_department_drop_down_jsp_response_time_total_seconds gauge</a:t>
            </a:r>
          </a:p>
          <a:p>
            <a:r>
              <a:rPr lang="en-US" dirty="0"/>
              <a:t># HELP vendor:servlet_crs_aurora_storefront_asset_store_widgets_header_department_drop_down_jsp_response_time_total_seconds The total response time of this servlet since the start of the server.</a:t>
            </a:r>
          </a:p>
          <a:p>
            <a:r>
              <a:rPr lang="en-US" dirty="0"/>
              <a:t>vendor:servlet_crs_aurora_storefront_asset_store_widgets_header_department_drop_down_jsp_response_time_total_seconds 0.2600307</a:t>
            </a:r>
          </a:p>
          <a:p>
            <a:r>
              <a:rPr lang="en-US" dirty="0"/>
              <a:t># TYPE vendor:servlet_crs_widgets_801_com_ibm_commerce_store_widgets_global_login_global_login_jsp_response_time_total_seconds gauge</a:t>
            </a:r>
          </a:p>
          <a:p>
            <a:r>
              <a:rPr lang="en-US" dirty="0"/>
              <a:t># HELP vendor:servlet_crs_widgets_801_com_ibm_commerce_store_widgets_global_login_global_login_jsp_response_time_total_seconds The total response time of this servlet since the start of the server.</a:t>
            </a:r>
          </a:p>
          <a:p>
            <a:r>
              <a:rPr lang="en-US" dirty="0"/>
              <a:t>vendor:servlet_crs_widgets_801_com_ibm_commerce_store_widgets_global_login_global_login_jsp_response_time_total_seconds 0.049536100000000007</a:t>
            </a:r>
          </a:p>
          <a:p>
            <a:r>
              <a:rPr lang="en-US" dirty="0"/>
              <a:t># TYPE vendor:servlet_crs_widgets_801_com_ibm_commerce_store_widgets_catalog_entry_list_catalog_entry_list_jsp_response_time_total_seconds gauge</a:t>
            </a:r>
          </a:p>
          <a:p>
            <a:r>
              <a:rPr lang="en-US" dirty="0"/>
              <a:t># HELP vendor:servlet_crs_widgets_801_com_ibm_commerce_store_widgets_catalog_entry_list_catalog_entry_list_jsp_response_time_total_seconds The total response time of this servlet since the start of the server.</a:t>
            </a:r>
          </a:p>
          <a:p>
            <a:r>
              <a:rPr lang="en-US" dirty="0"/>
              <a:t>vendor:servlet_crs_widgets_801_com_ibm_commerce_store_widgets_catalog_entry_list_catalog_entry_list_jsp_response_time_total_seconds 0.008221500000000001</a:t>
            </a:r>
          </a:p>
          <a:p>
            <a:r>
              <a:rPr lang="en-US" dirty="0"/>
              <a:t># TYPE vendor:servlet_crs_aurora_storefront_asset_store_common_call_center_integration_setup_jsp_request_total counter</a:t>
            </a:r>
          </a:p>
          <a:p>
            <a:r>
              <a:rPr lang="en-US" dirty="0"/>
              <a:t># HELP vendor:servlet_crs_aurora_storefront_asset_store_common_call_center_integration_setup_jsp_request_total The number of visits to this servlet since the start of the server.</a:t>
            </a:r>
          </a:p>
          <a:p>
            <a:r>
              <a:rPr lang="en-US" dirty="0"/>
              <a:t>vendor:servlet_crs_aurora_storefront_asset_store_common_call_center_integration_setup_jsp_request_total 2</a:t>
            </a:r>
          </a:p>
          <a:p>
            <a:r>
              <a:rPr lang="en-US" dirty="0"/>
              <a:t># TYPE vendor:servlet_crs_aurora_storefront_asset_store_widgets_header_header_jsp_request_total counter</a:t>
            </a:r>
          </a:p>
          <a:p>
            <a:r>
              <a:rPr lang="en-US" dirty="0"/>
              <a:t># HELP vendor:servlet_crs_aurora_storefront_asset_store_widgets_header_header_jsp_request_total The number of visits to this servlet since the start of the server.</a:t>
            </a:r>
          </a:p>
          <a:p>
            <a:r>
              <a:rPr lang="en-US" dirty="0"/>
              <a:t>vendor:servlet_crs_aurora_storefront_asset_store_widgets_header_header_jsp_request_total 2</a:t>
            </a:r>
          </a:p>
          <a:p>
            <a:r>
              <a:rPr lang="en-US" dirty="0"/>
              <a:t># TYPE vendor:servlet_crs_aurora_storefront_asset_store_container_home_page_container_jsp_response_time_total_seconds gauge</a:t>
            </a:r>
          </a:p>
          <a:p>
            <a:r>
              <a:rPr lang="en-US" dirty="0"/>
              <a:t># HELP vendor:servlet_crs_aurora_storefront_asset_store_container_home_page_container_jsp_response_time_total_seconds The total response time of this servlet since the start of the server.</a:t>
            </a:r>
          </a:p>
          <a:p>
            <a:r>
              <a:rPr lang="en-US" dirty="0"/>
              <a:t>vendor:servlet_crs_aurora_storefront_asset_store_container_home_page_container_jsp_response_time_total_seconds 0.010252</a:t>
            </a:r>
          </a:p>
          <a:p>
            <a:r>
              <a:rPr lang="en-US" dirty="0"/>
              <a:t># TYPE vendor:servlet_crs_widgets_801_com_ibm_commerce_store_widgets_content_recommendation_content_recommendation_jsp_response_time_total_seconds gauge</a:t>
            </a:r>
          </a:p>
          <a:p>
            <a:r>
              <a:rPr lang="en-US" dirty="0"/>
              <a:t># HELP vendor:servlet_crs_widgets_801_com_ibm_commerce_store_widgets_content_recommendation_content_recommendation_jsp_response_time_total_seconds The total response time of this servlet since the start of the server.</a:t>
            </a:r>
          </a:p>
          <a:p>
            <a:r>
              <a:rPr lang="en-US" dirty="0"/>
              <a:t>vendor:servlet_crs_widgets_801_com_ibm_commerce_store_widgets_content_recommendation_content_recommendation_jsp_response_time_total_seconds 0.165664</a:t>
            </a:r>
          </a:p>
          <a:p>
            <a:r>
              <a:rPr lang="en-US" dirty="0"/>
              <a:t># TYPE vendor:servlet_crs_widgets_801_com_ibm_commerce_store_widgets_e_marketing_spot_e_marketing_spot_jsp_request_total counter</a:t>
            </a:r>
          </a:p>
          <a:p>
            <a:r>
              <a:rPr lang="en-US" dirty="0"/>
              <a:t># HELP vendor:servlet_crs_widgets_801_com_ibm_commerce_store_widgets_e_marketing_spot_e_marketing_spot_jsp_request_total The number of visits to this servlet since the start of the server.</a:t>
            </a:r>
          </a:p>
          <a:p>
            <a:r>
              <a:rPr lang="en-US" dirty="0"/>
              <a:t>vendor:servlet_crs_widgets_801_com_ibm_commerce_store_widgets_e_marketing_spot_e_marketing_spot_jsp_request_total 10</a:t>
            </a:r>
          </a:p>
          <a:p>
            <a:r>
              <a:rPr lang="en-US" dirty="0"/>
              <a:t># TYPE vendor:servlet_crs_widgets_801_com_ibm_commerce_store_widgets_breadcrumb_trail_breadcrumb_trail_jsp_request_total counter</a:t>
            </a:r>
          </a:p>
          <a:p>
            <a:r>
              <a:rPr lang="en-US" dirty="0"/>
              <a:t># HELP vendor:servlet_crs_widgets_801_com_ibm_commerce_store_widgets_breadcrumb_trail_breadcrumb_trail_jsp_request_total The number of visits to this servlet since the start of the server.</a:t>
            </a:r>
          </a:p>
          <a:p>
            <a:r>
              <a:rPr lang="en-US" dirty="0"/>
              <a:t>vendor:servlet_crs_widgets_801_com_ibm_commerce_store_widgets_breadcrumb_trail_breadcrumb_trail_jsp_request_total 1</a:t>
            </a:r>
          </a:p>
          <a:p>
            <a:r>
              <a:rPr lang="en-US" dirty="0"/>
              <a:t># TYPE vendor:servlet_crs_store_alias_proxy_file_servlet_response_time_total_seconds gauge</a:t>
            </a:r>
          </a:p>
          <a:p>
            <a:r>
              <a:rPr lang="en-US" dirty="0"/>
              <a:t># HELP vendor:servlet_crs_store_alias_proxy_file_servlet_response_time_total_seconds The total response time of this servlet since the start of the server.</a:t>
            </a:r>
          </a:p>
          <a:p>
            <a:r>
              <a:rPr lang="en-US" dirty="0"/>
              <a:t>vendor:servlet_crs_store_alias_proxy_file_servlet_response_time_total_seconds 0.35861770000000004</a:t>
            </a:r>
          </a:p>
          <a:p>
            <a:r>
              <a:rPr lang="en-US" dirty="0"/>
              <a:t># TYPE vendor:servlet_crs_aurora_storefront_asset_store_shopping_area_catalog_section_category_subsection_top_categories_display_jsp_request_total counter</a:t>
            </a:r>
          </a:p>
          <a:p>
            <a:r>
              <a:rPr lang="en-US" dirty="0"/>
              <a:t># HELP vendor:servlet_crs_aurora_storefront_asset_store_shopping_area_catalog_section_category_subsection_top_categories_display_jsp_request_total The number of visits to this servlet since the start of the server.</a:t>
            </a:r>
          </a:p>
          <a:p>
            <a:r>
              <a:rPr lang="en-US" dirty="0"/>
              <a:t>vendor:servlet_crs_aurora_storefront_asset_store_shopping_area_catalog_section_category_subsection_top_categories_display_jsp_request_total 1</a:t>
            </a:r>
          </a:p>
          <a:p>
            <a:r>
              <a:rPr lang="en-US" dirty="0"/>
              <a:t># TYPE vendor:servlet_crs_widgets_801_com_ibm_commerce_store_widgets_category_recommendation_category_recommendation_jsp_response_time_total_seconds gauge</a:t>
            </a:r>
          </a:p>
          <a:p>
            <a:r>
              <a:rPr lang="en-US" dirty="0"/>
              <a:t># HELP vendor:servlet_crs_widgets_801_com_ibm_commerce_store_widgets_category_recommendation_category_recommendation_jsp_response_time_total_seconds The total response time of this servlet since the start of the server.</a:t>
            </a:r>
          </a:p>
          <a:p>
            <a:r>
              <a:rPr lang="en-US" dirty="0"/>
              <a:t>vendor:servlet_crs_widgets_801_com_ibm_commerce_store_widgets_category_recommendation_category_recommendation_jsp_response_time_total_seconds 0.1289789</a:t>
            </a:r>
          </a:p>
          <a:p>
            <a:r>
              <a:rPr lang="en-US" dirty="0"/>
              <a:t># TYPE vendor:servlet_crs_aurora_storefront_asset_store_container_top_category_page_container_jsp_request_total counter</a:t>
            </a:r>
          </a:p>
          <a:p>
            <a:r>
              <a:rPr lang="en-US" dirty="0"/>
              <a:t># HELP vendor:servlet_crs_aurora_storefront_asset_store_container_top_category_page_container_jsp_request_total The number of visits to this servlet since the start of the server.</a:t>
            </a:r>
          </a:p>
          <a:p>
            <a:r>
              <a:rPr lang="en-US" dirty="0"/>
              <a:t>vendor:servlet_crs_aurora_storefront_asset_store_container_top_category_page_container_jsp_request_total 1</a:t>
            </a:r>
          </a:p>
          <a:p>
            <a:r>
              <a:rPr lang="en-US" dirty="0"/>
              <a:t># TYPE </a:t>
            </a:r>
            <a:r>
              <a:rPr lang="en-US" dirty="0" err="1"/>
              <a:t>vendor:session_default_host_metrics_create_total</a:t>
            </a:r>
            <a:r>
              <a:rPr lang="en-US" dirty="0"/>
              <a:t> gauge</a:t>
            </a:r>
          </a:p>
          <a:p>
            <a:r>
              <a:rPr lang="en-US" dirty="0"/>
              <a:t># HELP </a:t>
            </a:r>
            <a:r>
              <a:rPr lang="en-US" dirty="0" err="1"/>
              <a:t>vendor:session_default_host_metrics_create_total</a:t>
            </a:r>
            <a:r>
              <a:rPr lang="en-US" dirty="0"/>
              <a:t> The number of sessions that have logged in since this metric was enabled.</a:t>
            </a:r>
          </a:p>
          <a:p>
            <a:r>
              <a:rPr lang="en-US" dirty="0" err="1"/>
              <a:t>vendor:session_default_host_metrics_create_total</a:t>
            </a:r>
            <a:r>
              <a:rPr lang="en-US" dirty="0"/>
              <a:t> 1</a:t>
            </a:r>
          </a:p>
          <a:p>
            <a:r>
              <a:rPr lang="en-US" dirty="0"/>
              <a:t># TYPE vendor:servlet_crs_widgets_801_common_catalog_entry_catalog_entry_display_jsp_response_time_total_seconds gauge</a:t>
            </a:r>
          </a:p>
          <a:p>
            <a:r>
              <a:rPr lang="en-US" dirty="0"/>
              <a:t># HELP vendor:servlet_crs_widgets_801_common_catalog_entry_catalog_entry_display_jsp_response_time_total_seconds The total response time of this servlet since the start of the server.</a:t>
            </a:r>
          </a:p>
          <a:p>
            <a:r>
              <a:rPr lang="en-US" dirty="0"/>
              <a:t>vendor:servlet_crs_widgets_801_common_catalog_entry_catalog_entry_display_jsp_response_time_total_seconds 0.1340386</a:t>
            </a:r>
          </a:p>
          <a:p>
            <a:r>
              <a:rPr lang="en-US" dirty="0"/>
              <a:t># TYPE vendor:servlet_crs_widgets_801_com_ibm_commerce_store_widgets_catalog_entry_recommendation_catalog_entry_recommendation_jsp_response_time_total_seconds gauge</a:t>
            </a:r>
          </a:p>
          <a:p>
            <a:r>
              <a:rPr lang="en-US" dirty="0"/>
              <a:t># HELP vendor:servlet_crs_widgets_801_com_ibm_commerce_store_widgets_catalog_entry_recommendation_catalog_entry_recommendation_jsp_response_time_total_seconds The total response time of this servlet since the start of the server.</a:t>
            </a:r>
          </a:p>
          <a:p>
            <a:r>
              <a:rPr lang="en-US" dirty="0"/>
              <a:t>vendor:servlet_crs_widgets_801_com_ibm_commerce_store_widgets_catalog_entry_recommendation_catalog_entry_recommendation_jsp_response_time_total_seconds 0.0280912</a:t>
            </a:r>
          </a:p>
          <a:p>
            <a:r>
              <a:rPr lang="en-US" dirty="0"/>
              <a:t># TYPE vendor:servlet_crs_aurora_storefront_asset_store_shopping_area_catalog_section_category_subsection_top_categories_display_jsp_response_time_total_seconds gauge</a:t>
            </a:r>
          </a:p>
          <a:p>
            <a:r>
              <a:rPr lang="en-US" dirty="0"/>
              <a:t># HELP vendor:servlet_crs_aurora_storefront_asset_store_shopping_area_catalog_section_category_subsection_top_categories_display_jsp_response_time_total_seconds The total response time of this servlet since the start of the server.</a:t>
            </a:r>
          </a:p>
          <a:p>
            <a:r>
              <a:rPr lang="en-US" dirty="0"/>
              <a:t>vendor:servlet_crs_aurora_storefront_asset_store_shopping_area_catalog_section_category_subsection_top_categories_display_jsp_response_time_total_seconds 0.1803664</a:t>
            </a:r>
          </a:p>
          <a:p>
            <a:r>
              <a:rPr lang="en-US" dirty="0"/>
              <a:t># TYPE vendor:servlet_crs_aurora_storefront_asset_store_widgets_header_header_jsp_response_time_total_seconds gauge</a:t>
            </a:r>
          </a:p>
          <a:p>
            <a:r>
              <a:rPr lang="en-US" dirty="0"/>
              <a:t># HELP vendor:servlet_crs_aurora_storefront_asset_store_widgets_header_header_jsp_response_time_total_seconds The total response time of this servlet since the start of the server.</a:t>
            </a:r>
          </a:p>
          <a:p>
            <a:r>
              <a:rPr lang="en-US" dirty="0"/>
              <a:t>vendor:servlet_crs_aurora_storefront_asset_store_widgets_header_header_jsp_response_time_total_seconds 0.011491900000000001</a:t>
            </a:r>
          </a:p>
          <a:p>
            <a:r>
              <a:rPr lang="en-US" dirty="0"/>
              <a:t># TYPE vendor:servlet_crs_aurora_storefront_asset_store_widgets_footer_footer_jsp_response_time_total_seconds gauge</a:t>
            </a:r>
          </a:p>
          <a:p>
            <a:r>
              <a:rPr lang="en-US" dirty="0"/>
              <a:t># HELP vendor:servlet_crs_aurora_storefront_asset_store_widgets_footer_footer_jsp_response_time_total_seconds The total response time of this servlet since the start of the server.</a:t>
            </a:r>
          </a:p>
          <a:p>
            <a:r>
              <a:rPr lang="en-US" dirty="0"/>
              <a:t>vendor:servlet_crs_aurora_storefront_asset_store_widgets_footer_footer_jsp_response_time_total_seconds 0.18581630000000002</a:t>
            </a:r>
          </a:p>
        </p:txBody>
      </p:sp>
      <p:sp>
        <p:nvSpPr>
          <p:cNvPr id="4" name="Slide Number Placeholder 3"/>
          <p:cNvSpPr>
            <a:spLocks noGrp="1"/>
          </p:cNvSpPr>
          <p:nvPr>
            <p:ph type="sldNum" sz="quarter" idx="5"/>
          </p:nvPr>
        </p:nvSpPr>
        <p:spPr/>
        <p:txBody>
          <a:bodyPr/>
          <a:lstStyle/>
          <a:p>
            <a:fld id="{0140036B-2B78-CA46-B60F-6057652DB51F}" type="slidenum">
              <a:rPr lang="en-US" smtClean="0"/>
              <a:pPr/>
              <a:t>10</a:t>
            </a:fld>
            <a:endParaRPr lang="en-US"/>
          </a:p>
        </p:txBody>
      </p:sp>
    </p:spTree>
    <p:extLst>
      <p:ext uri="{BB962C8B-B14F-4D97-AF65-F5344CB8AC3E}">
        <p14:creationId xmlns:p14="http://schemas.microsoft.com/office/powerpoint/2010/main" val="29055838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hlinkClick r:id="rId3"/>
              </a:rPr>
              <a:t>https://openliberty.io/docs/ref/general/?_ga=2.198444079.1429278187.1576605819-1814784051.1567616697#microservice_observability_metrics.html</a:t>
            </a:r>
            <a:endParaRPr lang="en-US" dirty="0"/>
          </a:p>
          <a:p>
            <a:endParaRPr lang="en-US" dirty="0"/>
          </a:p>
          <a:p>
            <a:endParaRPr lang="en-US" dirty="0"/>
          </a:p>
          <a:p>
            <a:r>
              <a:rPr lang="en-US" sz="1600" b="1" dirty="0"/>
              <a:t>Example of /metrics output</a:t>
            </a:r>
          </a:p>
          <a:p>
            <a:r>
              <a:rPr lang="en-US" dirty="0"/>
              <a:t># TYPE </a:t>
            </a:r>
            <a:r>
              <a:rPr lang="en-US" dirty="0" err="1"/>
              <a:t>base:classloader_total_loaded_class_count</a:t>
            </a:r>
            <a:r>
              <a:rPr lang="en-US" dirty="0"/>
              <a:t> counter</a:t>
            </a:r>
          </a:p>
          <a:p>
            <a:r>
              <a:rPr lang="en-US" dirty="0"/>
              <a:t># HELP </a:t>
            </a:r>
            <a:r>
              <a:rPr lang="en-US" dirty="0" err="1"/>
              <a:t>base:classloader_total_loaded_class_count</a:t>
            </a:r>
            <a:r>
              <a:rPr lang="en-US" dirty="0"/>
              <a:t> Displays the total number of classes that have been loaded since the Java virtual machine has started execution.</a:t>
            </a:r>
          </a:p>
          <a:p>
            <a:r>
              <a:rPr lang="en-US" dirty="0" err="1"/>
              <a:t>base:classloader_total_loaded_class_count</a:t>
            </a:r>
            <a:r>
              <a:rPr lang="en-US" dirty="0"/>
              <a:t> 12324</a:t>
            </a:r>
          </a:p>
          <a:p>
            <a:r>
              <a:rPr lang="en-US" dirty="0"/>
              <a:t># TYPE </a:t>
            </a:r>
            <a:r>
              <a:rPr lang="en-US" dirty="0" err="1"/>
              <a:t>base:cpu_system_load_average</a:t>
            </a:r>
            <a:r>
              <a:rPr lang="en-US" dirty="0"/>
              <a:t> gauge</a:t>
            </a:r>
          </a:p>
          <a:p>
            <a:r>
              <a:rPr lang="en-US" dirty="0"/>
              <a:t># HELP </a:t>
            </a:r>
            <a:r>
              <a:rPr lang="en-US" dirty="0" err="1"/>
              <a:t>base:cpu_system_load_average</a:t>
            </a:r>
            <a:r>
              <a:rPr lang="en-US" dirty="0"/>
              <a:t> Displays the system load average for the last minute. The system load average is the sum of the number of runnable entities queued to the available processors and the number of runnable entities running on the available processors averaged over a period of time. The way in which the load average is calculated is operating system specific but is typically a damped time-dependent average. If the load average is not available, a negative value is displayed. This attribute is designed to provide a hint about the system load and may be queried frequently. The load average may be unavailable on some platform where it is expensive to implement this method.</a:t>
            </a:r>
          </a:p>
          <a:p>
            <a:r>
              <a:rPr lang="en-US" dirty="0" err="1"/>
              <a:t>base:cpu_system_load_average</a:t>
            </a:r>
            <a:r>
              <a:rPr lang="en-US" dirty="0"/>
              <a:t> -1.0</a:t>
            </a:r>
          </a:p>
          <a:p>
            <a:r>
              <a:rPr lang="en-US" dirty="0"/>
              <a:t># TYPE </a:t>
            </a:r>
            <a:r>
              <a:rPr lang="en-US" dirty="0" err="1"/>
              <a:t>base:thread_count</a:t>
            </a:r>
            <a:r>
              <a:rPr lang="en-US" dirty="0"/>
              <a:t> counter</a:t>
            </a:r>
          </a:p>
          <a:p>
            <a:r>
              <a:rPr lang="en-US" dirty="0"/>
              <a:t># HELP </a:t>
            </a:r>
            <a:r>
              <a:rPr lang="en-US" dirty="0" err="1"/>
              <a:t>base:thread_count</a:t>
            </a:r>
            <a:r>
              <a:rPr lang="en-US" dirty="0"/>
              <a:t> Displays the current number of live threads including both daemon and non-daemon threads.</a:t>
            </a:r>
          </a:p>
          <a:p>
            <a:r>
              <a:rPr lang="en-US" dirty="0" err="1"/>
              <a:t>base:thread_count</a:t>
            </a:r>
            <a:r>
              <a:rPr lang="en-US" dirty="0"/>
              <a:t> 89</a:t>
            </a:r>
          </a:p>
          <a:p>
            <a:r>
              <a:rPr lang="en-US" dirty="0"/>
              <a:t># TYPE </a:t>
            </a:r>
            <a:r>
              <a:rPr lang="en-US" dirty="0" err="1"/>
              <a:t>base:gc_mark_sweep_compact_count</a:t>
            </a:r>
            <a:r>
              <a:rPr lang="en-US" dirty="0"/>
              <a:t> counter</a:t>
            </a:r>
          </a:p>
          <a:p>
            <a:r>
              <a:rPr lang="en-US" dirty="0"/>
              <a:t># HELP </a:t>
            </a:r>
            <a:r>
              <a:rPr lang="en-US" dirty="0" err="1"/>
              <a:t>base:gc_mark_sweep_compact_count</a:t>
            </a:r>
            <a:r>
              <a:rPr lang="en-US" dirty="0"/>
              <a:t> Displays the total number of collections that have occurred. This attribute lists -1 if the collection count is undefined for this collector.</a:t>
            </a:r>
          </a:p>
          <a:p>
            <a:r>
              <a:rPr lang="en-US" dirty="0" err="1"/>
              <a:t>base:gc_mark_sweep_compact_count</a:t>
            </a:r>
            <a:r>
              <a:rPr lang="en-US" dirty="0"/>
              <a:t> 43</a:t>
            </a:r>
          </a:p>
          <a:p>
            <a:r>
              <a:rPr lang="en-US" dirty="0"/>
              <a:t># TYPE </a:t>
            </a:r>
            <a:r>
              <a:rPr lang="en-US" dirty="0" err="1"/>
              <a:t>base:classloader_current_loaded_class_count</a:t>
            </a:r>
            <a:r>
              <a:rPr lang="en-US" dirty="0"/>
              <a:t> counter</a:t>
            </a:r>
          </a:p>
          <a:p>
            <a:r>
              <a:rPr lang="en-US" dirty="0"/>
              <a:t># HELP </a:t>
            </a:r>
            <a:r>
              <a:rPr lang="en-US" dirty="0" err="1"/>
              <a:t>base:classloader_current_loaded_class_count</a:t>
            </a:r>
            <a:r>
              <a:rPr lang="en-US" dirty="0"/>
              <a:t> Displays the number of classes that are currently loaded in the Java virtual machine.</a:t>
            </a:r>
          </a:p>
          <a:p>
            <a:r>
              <a:rPr lang="en-US" dirty="0" err="1"/>
              <a:t>base:classloader_current_loaded_class_count</a:t>
            </a:r>
            <a:r>
              <a:rPr lang="en-US" dirty="0"/>
              <a:t> 12242</a:t>
            </a:r>
          </a:p>
          <a:p>
            <a:r>
              <a:rPr lang="en-US" dirty="0"/>
              <a:t># TYPE </a:t>
            </a:r>
            <a:r>
              <a:rPr lang="en-US" dirty="0" err="1"/>
              <a:t>base:gc_copy_count</a:t>
            </a:r>
            <a:r>
              <a:rPr lang="en-US" dirty="0"/>
              <a:t> counter</a:t>
            </a:r>
          </a:p>
          <a:p>
            <a:r>
              <a:rPr lang="en-US" dirty="0"/>
              <a:t># HELP </a:t>
            </a:r>
            <a:r>
              <a:rPr lang="en-US" dirty="0" err="1"/>
              <a:t>base:gc_copy_count</a:t>
            </a:r>
            <a:r>
              <a:rPr lang="en-US" dirty="0"/>
              <a:t> Displays the total number of collections that have occurred. This attribute lists -1 if the collection count is undefined for this collector.</a:t>
            </a:r>
          </a:p>
          <a:p>
            <a:r>
              <a:rPr lang="en-US" dirty="0" err="1"/>
              <a:t>base:gc_copy_count</a:t>
            </a:r>
            <a:r>
              <a:rPr lang="en-US" dirty="0"/>
              <a:t> 677</a:t>
            </a:r>
          </a:p>
          <a:p>
            <a:r>
              <a:rPr lang="en-US" dirty="0"/>
              <a:t># TYPE </a:t>
            </a:r>
            <a:r>
              <a:rPr lang="en-US" dirty="0" err="1"/>
              <a:t>base:jvm_uptime_seconds</a:t>
            </a:r>
            <a:r>
              <a:rPr lang="en-US" dirty="0"/>
              <a:t> gauge</a:t>
            </a:r>
          </a:p>
          <a:p>
            <a:r>
              <a:rPr lang="en-US" dirty="0"/>
              <a:t># HELP </a:t>
            </a:r>
            <a:r>
              <a:rPr lang="en-US" dirty="0" err="1"/>
              <a:t>base:jvm_uptime_seconds</a:t>
            </a:r>
            <a:r>
              <a:rPr lang="en-US" dirty="0"/>
              <a:t> Displays the start time of the Java virtual machine in milliseconds. This attribute displays the approximate time when the Java virtual machine started.</a:t>
            </a:r>
          </a:p>
          <a:p>
            <a:r>
              <a:rPr lang="en-US" dirty="0" err="1"/>
              <a:t>base:jvm_uptime_seconds</a:t>
            </a:r>
            <a:r>
              <a:rPr lang="en-US" dirty="0"/>
              <a:t> 88.15</a:t>
            </a:r>
          </a:p>
          <a:p>
            <a:r>
              <a:rPr lang="en-US" dirty="0"/>
              <a:t># TYPE </a:t>
            </a:r>
            <a:r>
              <a:rPr lang="en-US" dirty="0" err="1"/>
              <a:t>base:gc_copy_time_seconds</a:t>
            </a:r>
            <a:r>
              <a:rPr lang="en-US" dirty="0"/>
              <a:t> gauge</a:t>
            </a:r>
          </a:p>
          <a:p>
            <a:r>
              <a:rPr lang="en-US" dirty="0"/>
              <a:t># HELP </a:t>
            </a:r>
            <a:r>
              <a:rPr lang="en-US" dirty="0" err="1"/>
              <a:t>base:gc_copy_time_seconds</a:t>
            </a:r>
            <a:r>
              <a:rPr lang="en-US" dirty="0"/>
              <a:t> Displays the approximate accumulated collection elapsed time in milliseconds. This attribute displays -1 if the collection elapsed time is undefined for this collector. The Java virtual machine implementation may use a high resolution timer to measure the elapsed time. This attribute may display the same value even if the collection count has been incremented if the collection elapsed time is very short.</a:t>
            </a:r>
          </a:p>
          <a:p>
            <a:r>
              <a:rPr lang="en-US" dirty="0" err="1"/>
              <a:t>base:gc_copy_time_seconds</a:t>
            </a:r>
            <a:r>
              <a:rPr lang="en-US" dirty="0"/>
              <a:t> 1.476</a:t>
            </a:r>
          </a:p>
          <a:p>
            <a:r>
              <a:rPr lang="en-US" dirty="0"/>
              <a:t># TYPE </a:t>
            </a:r>
            <a:r>
              <a:rPr lang="en-US" dirty="0" err="1"/>
              <a:t>base:memory_committed_heap_bytes</a:t>
            </a:r>
            <a:r>
              <a:rPr lang="en-US" dirty="0"/>
              <a:t> gauge</a:t>
            </a:r>
          </a:p>
          <a:p>
            <a:r>
              <a:rPr lang="en-US" dirty="0"/>
              <a:t># HELP </a:t>
            </a:r>
            <a:r>
              <a:rPr lang="en-US" dirty="0" err="1"/>
              <a:t>base:memory_committed_heap_bytes</a:t>
            </a:r>
            <a:r>
              <a:rPr lang="en-US" dirty="0"/>
              <a:t> Displays the amount of memory in bytes that is committed for the Java virtual machine to use. This amount of memory is guaranteed for the Java virtual machine to use.</a:t>
            </a:r>
          </a:p>
          <a:p>
            <a:r>
              <a:rPr lang="en-US" dirty="0" err="1"/>
              <a:t>base:memory_committed_heap_bytes</a:t>
            </a:r>
            <a:r>
              <a:rPr lang="en-US" dirty="0"/>
              <a:t> 3.42556672E8</a:t>
            </a:r>
          </a:p>
          <a:p>
            <a:r>
              <a:rPr lang="en-US" dirty="0"/>
              <a:t># TYPE </a:t>
            </a:r>
            <a:r>
              <a:rPr lang="en-US" dirty="0" err="1"/>
              <a:t>base:thread_max_count</a:t>
            </a:r>
            <a:r>
              <a:rPr lang="en-US" dirty="0"/>
              <a:t> counter</a:t>
            </a:r>
          </a:p>
          <a:p>
            <a:r>
              <a:rPr lang="en-US" dirty="0"/>
              <a:t># HELP </a:t>
            </a:r>
            <a:r>
              <a:rPr lang="en-US" dirty="0" err="1"/>
              <a:t>base:thread_max_count</a:t>
            </a:r>
            <a:r>
              <a:rPr lang="en-US" dirty="0"/>
              <a:t> Displays the peak live thread count since the Java virtual machine started or peak was reset. This includes daemon and non-daemon threads.</a:t>
            </a:r>
          </a:p>
          <a:p>
            <a:r>
              <a:rPr lang="en-US" dirty="0" err="1"/>
              <a:t>base:thread_max_count</a:t>
            </a:r>
            <a:r>
              <a:rPr lang="en-US" dirty="0"/>
              <a:t> 138</a:t>
            </a:r>
          </a:p>
          <a:p>
            <a:r>
              <a:rPr lang="en-US" dirty="0"/>
              <a:t># TYPE </a:t>
            </a:r>
            <a:r>
              <a:rPr lang="en-US" dirty="0" err="1"/>
              <a:t>base:cpu_available_processors</a:t>
            </a:r>
            <a:r>
              <a:rPr lang="en-US" dirty="0"/>
              <a:t> gauge</a:t>
            </a:r>
          </a:p>
          <a:p>
            <a:r>
              <a:rPr lang="en-US" dirty="0"/>
              <a:t># HELP </a:t>
            </a:r>
            <a:r>
              <a:rPr lang="en-US" dirty="0" err="1"/>
              <a:t>base:cpu_available_processors</a:t>
            </a:r>
            <a:r>
              <a:rPr lang="en-US" dirty="0"/>
              <a:t> Displays the number of processors available to the Java virtual machine. This value may change during a particular invocation of the virtual machine.</a:t>
            </a:r>
          </a:p>
          <a:p>
            <a:r>
              <a:rPr lang="en-US" dirty="0" err="1"/>
              <a:t>base:cpu_available_processors</a:t>
            </a:r>
            <a:r>
              <a:rPr lang="en-US" dirty="0"/>
              <a:t> 12</a:t>
            </a:r>
          </a:p>
          <a:p>
            <a:r>
              <a:rPr lang="en-US" dirty="0"/>
              <a:t># TYPE </a:t>
            </a:r>
            <a:r>
              <a:rPr lang="en-US" dirty="0" err="1"/>
              <a:t>base:thread_daemon_count</a:t>
            </a:r>
            <a:r>
              <a:rPr lang="en-US" dirty="0"/>
              <a:t> counter</a:t>
            </a:r>
          </a:p>
          <a:p>
            <a:r>
              <a:rPr lang="en-US" dirty="0"/>
              <a:t># HELP </a:t>
            </a:r>
            <a:r>
              <a:rPr lang="en-US" dirty="0" err="1"/>
              <a:t>base:thread_daemon_count</a:t>
            </a:r>
            <a:r>
              <a:rPr lang="en-US" dirty="0"/>
              <a:t> Displays the current number of live daemon threads.</a:t>
            </a:r>
          </a:p>
          <a:p>
            <a:r>
              <a:rPr lang="en-US" dirty="0" err="1"/>
              <a:t>base:thread_daemon_count</a:t>
            </a:r>
            <a:r>
              <a:rPr lang="en-US" dirty="0"/>
              <a:t> 82</a:t>
            </a:r>
          </a:p>
          <a:p>
            <a:r>
              <a:rPr lang="en-US" dirty="0"/>
              <a:t># TYPE </a:t>
            </a:r>
            <a:r>
              <a:rPr lang="en-US" dirty="0" err="1"/>
              <a:t>base:gc_mark_sweep_compact_time_seconds</a:t>
            </a:r>
            <a:r>
              <a:rPr lang="en-US" dirty="0"/>
              <a:t> gauge</a:t>
            </a:r>
          </a:p>
          <a:p>
            <a:r>
              <a:rPr lang="en-US" dirty="0"/>
              <a:t># HELP </a:t>
            </a:r>
            <a:r>
              <a:rPr lang="en-US" dirty="0" err="1"/>
              <a:t>base:gc_mark_sweep_compact_time_seconds</a:t>
            </a:r>
            <a:r>
              <a:rPr lang="en-US" dirty="0"/>
              <a:t> Displays the approximate accumulated collection elapsed time in milliseconds. This attribute displays -1 if the collection elapsed time is undefined for this collector. The Java virtual machine implementation may use a high resolution timer to measure the elapsed time. This attribute may display the same value even if the collection count has been incremented if the collection elapsed time is very short.</a:t>
            </a:r>
          </a:p>
          <a:p>
            <a:r>
              <a:rPr lang="en-US" dirty="0" err="1"/>
              <a:t>base:gc_mark_sweep_compact_time_seconds</a:t>
            </a:r>
            <a:r>
              <a:rPr lang="en-US" dirty="0"/>
              <a:t> 1.3840000000000001</a:t>
            </a:r>
          </a:p>
          <a:p>
            <a:r>
              <a:rPr lang="en-US" dirty="0"/>
              <a:t># TYPE </a:t>
            </a:r>
            <a:r>
              <a:rPr lang="en-US" dirty="0" err="1"/>
              <a:t>base:classloader_total_unloaded_class_count</a:t>
            </a:r>
            <a:r>
              <a:rPr lang="en-US" dirty="0"/>
              <a:t> counter</a:t>
            </a:r>
          </a:p>
          <a:p>
            <a:r>
              <a:rPr lang="en-US" dirty="0"/>
              <a:t># HELP </a:t>
            </a:r>
            <a:r>
              <a:rPr lang="en-US" dirty="0" err="1"/>
              <a:t>base:classloader_total_unloaded_class_count</a:t>
            </a:r>
            <a:r>
              <a:rPr lang="en-US" dirty="0"/>
              <a:t> Displays the total number of classes unloaded since the Java virtual machine has started execution.</a:t>
            </a:r>
          </a:p>
          <a:p>
            <a:r>
              <a:rPr lang="en-US" dirty="0" err="1"/>
              <a:t>base:classloader_total_unloaded_class_count</a:t>
            </a:r>
            <a:r>
              <a:rPr lang="en-US" dirty="0"/>
              <a:t> 82</a:t>
            </a:r>
          </a:p>
          <a:p>
            <a:r>
              <a:rPr lang="en-US" dirty="0"/>
              <a:t># TYPE </a:t>
            </a:r>
            <a:r>
              <a:rPr lang="en-US" dirty="0" err="1"/>
              <a:t>base:memory_max_heap_bytes</a:t>
            </a:r>
            <a:r>
              <a:rPr lang="en-US" dirty="0"/>
              <a:t> gauge</a:t>
            </a:r>
          </a:p>
          <a:p>
            <a:r>
              <a:rPr lang="en-US" dirty="0"/>
              <a:t># HELP </a:t>
            </a:r>
            <a:r>
              <a:rPr lang="en-US" dirty="0" err="1"/>
              <a:t>base:memory_max_heap_bytes</a:t>
            </a:r>
            <a:r>
              <a:rPr lang="en-US" dirty="0"/>
              <a:t> Displays the maximum amount of heap memory in bytes that can be used for memory management. This attribute displays -1 if the maximum heap memory size is undefined. This amount of memory is not guaranteed to be available for memory management if it is greater than the amount of committed memory. The Java virtual machine may fail to allocate memory even if the amount of used memory does not exceed this maximum size.</a:t>
            </a:r>
          </a:p>
          <a:p>
            <a:r>
              <a:rPr lang="en-US" dirty="0" err="1"/>
              <a:t>base:memory_max_heap_bytes</a:t>
            </a:r>
            <a:r>
              <a:rPr lang="en-US" dirty="0"/>
              <a:t> 5.36870912E8</a:t>
            </a:r>
          </a:p>
          <a:p>
            <a:r>
              <a:rPr lang="en-US" dirty="0"/>
              <a:t># TYPE </a:t>
            </a:r>
            <a:r>
              <a:rPr lang="en-US" dirty="0" err="1"/>
              <a:t>base:cpu_process_cpu_load_percent</a:t>
            </a:r>
            <a:r>
              <a:rPr lang="en-US" dirty="0"/>
              <a:t> gauge</a:t>
            </a:r>
          </a:p>
          <a:p>
            <a:r>
              <a:rPr lang="en-US" dirty="0"/>
              <a:t># HELP </a:t>
            </a:r>
            <a:r>
              <a:rPr lang="en-US" dirty="0" err="1"/>
              <a:t>base:cpu_process_cpu_load_percent</a:t>
            </a:r>
            <a:r>
              <a:rPr lang="en-US" dirty="0"/>
              <a:t> Displays the 'recent </a:t>
            </a:r>
            <a:r>
              <a:rPr lang="en-US" dirty="0" err="1"/>
              <a:t>cpu</a:t>
            </a:r>
            <a:r>
              <a:rPr lang="en-US" dirty="0"/>
              <a:t> usage' for the Java Virtual Machine process.</a:t>
            </a:r>
          </a:p>
          <a:p>
            <a:r>
              <a:rPr lang="en-US" dirty="0" err="1"/>
              <a:t>base:cpu_process_cpu_load_percent</a:t>
            </a:r>
            <a:r>
              <a:rPr lang="en-US" dirty="0"/>
              <a:t> 0.027021240683940892</a:t>
            </a:r>
          </a:p>
          <a:p>
            <a:r>
              <a:rPr lang="en-US" dirty="0"/>
              <a:t># TYPE </a:t>
            </a:r>
            <a:r>
              <a:rPr lang="en-US" dirty="0" err="1"/>
              <a:t>base:memory_used_heap_bytes</a:t>
            </a:r>
            <a:r>
              <a:rPr lang="en-US" dirty="0"/>
              <a:t> gauge</a:t>
            </a:r>
          </a:p>
          <a:p>
            <a:r>
              <a:rPr lang="en-US" dirty="0"/>
              <a:t># HELP </a:t>
            </a:r>
            <a:r>
              <a:rPr lang="en-US" dirty="0" err="1"/>
              <a:t>base:memory_used_heap_bytes</a:t>
            </a:r>
            <a:r>
              <a:rPr lang="en-US" dirty="0"/>
              <a:t> Displays the amount of used heap memory in bytes.</a:t>
            </a:r>
          </a:p>
          <a:p>
            <a:r>
              <a:rPr lang="en-US" dirty="0" err="1"/>
              <a:t>base:memory_used_heap_bytes</a:t>
            </a:r>
            <a:r>
              <a:rPr lang="en-US" dirty="0"/>
              <a:t> 1.78159632E8</a:t>
            </a:r>
          </a:p>
          <a:p>
            <a:r>
              <a:rPr lang="en-US" dirty="0"/>
              <a:t># TYPE vendor:servlet_crs_widgets_801_com_ibm_commerce_store_widgets_facet_navigation_facet_navigation_jsp_response_time_total_seconds gauge</a:t>
            </a:r>
          </a:p>
          <a:p>
            <a:r>
              <a:rPr lang="en-US" dirty="0"/>
              <a:t># HELP vendor:servlet_crs_widgets_801_com_ibm_commerce_store_widgets_facet_navigation_facet_navigation_jsp_response_time_total_seconds The total response time of this servlet since the start of the server.</a:t>
            </a:r>
          </a:p>
          <a:p>
            <a:r>
              <a:rPr lang="en-US" dirty="0"/>
              <a:t>vendor:servlet_crs_widgets_801_com_ibm_commerce_store_widgets_facet_navigation_facet_navigation_jsp_response_time_total_seconds 0.016748100000000002</a:t>
            </a:r>
          </a:p>
          <a:p>
            <a:r>
              <a:rPr lang="en-US" dirty="0"/>
              <a:t># TYPE vendor:servlet_crs_aurora_storefront_asset_store_widgets_mini_shop_cart_display_mini_shop_cart_display_refresh_jsp_response_time_total_seconds gauge</a:t>
            </a:r>
          </a:p>
          <a:p>
            <a:r>
              <a:rPr lang="en-US" dirty="0"/>
              <a:t># HELP vendor:servlet_crs_aurora_storefront_asset_store_widgets_mini_shop_cart_display_mini_shop_cart_display_refresh_jsp_response_time_total_seconds The total response time of this servlet since the start of the server.</a:t>
            </a:r>
          </a:p>
          <a:p>
            <a:r>
              <a:rPr lang="en-US" dirty="0"/>
              <a:t>vendor:servlet_crs_aurora_storefront_asset_store_widgets_mini_shop_cart_display_mini_shop_cart_display_refresh_jsp_response_time_total_seconds 0.0242548</a:t>
            </a:r>
          </a:p>
          <a:p>
            <a:r>
              <a:rPr lang="en-US" dirty="0"/>
              <a:t># TYPE </a:t>
            </a:r>
            <a:r>
              <a:rPr lang="en-US" dirty="0" err="1"/>
              <a:t>vendor:servlet_crs_stores_request_total</a:t>
            </a:r>
            <a:r>
              <a:rPr lang="en-US" dirty="0"/>
              <a:t> counter</a:t>
            </a:r>
          </a:p>
          <a:p>
            <a:r>
              <a:rPr lang="en-US" dirty="0"/>
              <a:t># HELP </a:t>
            </a:r>
            <a:r>
              <a:rPr lang="en-US" dirty="0" err="1"/>
              <a:t>vendor:servlet_crs_stores_request_total</a:t>
            </a:r>
            <a:r>
              <a:rPr lang="en-US" dirty="0"/>
              <a:t> The number of visits to this servlet since the start of the server.</a:t>
            </a:r>
          </a:p>
          <a:p>
            <a:r>
              <a:rPr lang="en-US" dirty="0" err="1"/>
              <a:t>vendor:servlet_crs_stores_request_total</a:t>
            </a:r>
            <a:r>
              <a:rPr lang="en-US" dirty="0"/>
              <a:t> 4</a:t>
            </a:r>
          </a:p>
          <a:p>
            <a:r>
              <a:rPr lang="en-US" dirty="0"/>
              <a:t># TYPE </a:t>
            </a:r>
            <a:r>
              <a:rPr lang="en-US" dirty="0" err="1"/>
              <a:t>vendor:session_default_host_metrics_live_sessions</a:t>
            </a:r>
            <a:r>
              <a:rPr lang="en-US" dirty="0"/>
              <a:t> gauge</a:t>
            </a:r>
          </a:p>
          <a:p>
            <a:r>
              <a:rPr lang="en-US" dirty="0"/>
              <a:t># HELP </a:t>
            </a:r>
            <a:r>
              <a:rPr lang="en-US" dirty="0" err="1"/>
              <a:t>vendor:session_default_host_metrics_live_sessions</a:t>
            </a:r>
            <a:r>
              <a:rPr lang="en-US" dirty="0"/>
              <a:t> The number of users that are currently logged in.</a:t>
            </a:r>
          </a:p>
          <a:p>
            <a:r>
              <a:rPr lang="en-US" dirty="0" err="1"/>
              <a:t>vendor:session_default_host_metrics_live_sessions</a:t>
            </a:r>
            <a:r>
              <a:rPr lang="en-US" dirty="0"/>
              <a:t> 1</a:t>
            </a:r>
          </a:p>
          <a:p>
            <a:r>
              <a:rPr lang="en-US" dirty="0"/>
              <a:t># TYPE vendor:servlet_crs_widgets_801_com_ibm_commerce_store_widgets_content_carousel_content_carousel_jsp_request_total counter</a:t>
            </a:r>
          </a:p>
          <a:p>
            <a:r>
              <a:rPr lang="en-US" dirty="0"/>
              <a:t># HELP vendor:servlet_crs_widgets_801_com_ibm_commerce_store_widgets_content_carousel_content_carousel_jsp_request_total The number of visits to this servlet since the start of the server.</a:t>
            </a:r>
          </a:p>
          <a:p>
            <a:r>
              <a:rPr lang="en-US" dirty="0"/>
              <a:t>vendor:servlet_crs_widgets_801_com_ibm_commerce_store_widgets_content_carousel_content_carousel_jsp_request_total 1</a:t>
            </a:r>
          </a:p>
          <a:p>
            <a:r>
              <a:rPr lang="en-US" dirty="0"/>
              <a:t># TYPE vendor:servlet_crs_aurora_storefront_asset_store_shopping_area_catalog_section_category_subsection_category_navigation_display_jsp_response_time_total_seconds gauge</a:t>
            </a:r>
          </a:p>
          <a:p>
            <a:r>
              <a:rPr lang="en-US" dirty="0"/>
              <a:t># HELP vendor:servlet_crs_aurora_storefront_asset_store_shopping_area_catalog_section_category_subsection_category_navigation_display_jsp_response_time_total_seconds The total response time of this servlet since the start of the server.</a:t>
            </a:r>
          </a:p>
          <a:p>
            <a:r>
              <a:rPr lang="en-US" dirty="0"/>
              <a:t>vendor:servlet_crs_aurora_storefront_asset_store_shopping_area_catalog_section_category_subsection_category_navigation_display_jsp_response_time_total_seconds 0.0080234</a:t>
            </a:r>
          </a:p>
          <a:p>
            <a:r>
              <a:rPr lang="en-US" dirty="0"/>
              <a:t># TYPE vendor:servlet_crs_widgets_801_com_ibm_commerce_store_widgets_breadcrumb_trail_breadcrumb_trail_hierarchy_jsp_request_total counter</a:t>
            </a:r>
          </a:p>
          <a:p>
            <a:r>
              <a:rPr lang="en-US" dirty="0"/>
              <a:t># HELP vendor:servlet_crs_widgets_801_com_ibm_commerce_store_widgets_breadcrumb_trail_breadcrumb_trail_hierarchy_jsp_request_total The number of visits to this servlet since the start of the server.</a:t>
            </a:r>
          </a:p>
          <a:p>
            <a:r>
              <a:rPr lang="en-US" dirty="0"/>
              <a:t>vendor:servlet_crs_widgets_801_com_ibm_commerce_store_widgets_breadcrumb_trail_breadcrumb_trail_hierarchy_jsp_request_total 1</a:t>
            </a:r>
          </a:p>
          <a:p>
            <a:r>
              <a:rPr lang="en-US" dirty="0"/>
              <a:t># TYPE vendor:servlet_crs_aurora_storefront_asset_store_widgets_mini_shop_cart_display_mini_shop_cart_display_refresh_jsp_request_total counter</a:t>
            </a:r>
          </a:p>
          <a:p>
            <a:r>
              <a:rPr lang="en-US" dirty="0"/>
              <a:t># HELP vendor:servlet_crs_aurora_storefront_asset_store_widgets_mini_shop_cart_display_mini_shop_cart_display_refresh_jsp_request_total The number of visits to this servlet since the start of the server.</a:t>
            </a:r>
          </a:p>
          <a:p>
            <a:r>
              <a:rPr lang="en-US" dirty="0"/>
              <a:t>vendor:servlet_crs_aurora_storefront_asset_store_widgets_mini_shop_cart_display_mini_shop_cart_display_refresh_jsp_request_total 2</a:t>
            </a:r>
          </a:p>
          <a:p>
            <a:r>
              <a:rPr lang="en-US" dirty="0"/>
              <a:t># TYPE </a:t>
            </a:r>
            <a:r>
              <a:rPr lang="en-US" dirty="0" err="1"/>
              <a:t>vendor:servlet_crs_store_alias_proxy_file_servlet_request_total</a:t>
            </a:r>
            <a:r>
              <a:rPr lang="en-US" dirty="0"/>
              <a:t> counter</a:t>
            </a:r>
          </a:p>
          <a:p>
            <a:r>
              <a:rPr lang="en-US" dirty="0"/>
              <a:t># HELP </a:t>
            </a:r>
            <a:r>
              <a:rPr lang="en-US" dirty="0" err="1"/>
              <a:t>vendor:servlet_crs_store_alias_proxy_file_servlet_request_total</a:t>
            </a:r>
            <a:r>
              <a:rPr lang="en-US" dirty="0"/>
              <a:t> The number of visits to this servlet since the start of the server.</a:t>
            </a:r>
          </a:p>
          <a:p>
            <a:r>
              <a:rPr lang="en-US" dirty="0" err="1"/>
              <a:t>vendor:servlet_crs_store_alias_proxy_file_servlet_request_total</a:t>
            </a:r>
            <a:r>
              <a:rPr lang="en-US" dirty="0"/>
              <a:t> 39</a:t>
            </a:r>
          </a:p>
          <a:p>
            <a:r>
              <a:rPr lang="en-US" dirty="0"/>
              <a:t># TYPE vendor:servlet_crs_aurora_storefront_asset_store_widgets_mini_shop_cart_display_mini_shop_cart_display_jsp_response_time_total_seconds gauge</a:t>
            </a:r>
          </a:p>
          <a:p>
            <a:r>
              <a:rPr lang="en-US" dirty="0"/>
              <a:t># HELP vendor:servlet_crs_aurora_storefront_asset_store_widgets_mini_shop_cart_display_mini_shop_cart_display_jsp_response_time_total_seconds The total response time of this servlet since the start of the server.</a:t>
            </a:r>
          </a:p>
          <a:p>
            <a:r>
              <a:rPr lang="en-US" dirty="0"/>
              <a:t>vendor:servlet_crs_aurora_storefront_asset_store_widgets_mini_shop_cart_display_mini_shop_cart_display_jsp_response_time_total_seconds 0.023008800000000003</a:t>
            </a:r>
          </a:p>
          <a:p>
            <a:r>
              <a:rPr lang="en-US" dirty="0"/>
              <a:t># TYPE vendor:servlet_crs_widgets_801_com_ibm_commerce_store_widgets_catalog_entry_recommendation_catalog_entry_recommendation_jsp_request_total counter</a:t>
            </a:r>
          </a:p>
          <a:p>
            <a:r>
              <a:rPr lang="en-US" dirty="0"/>
              <a:t># HELP vendor:servlet_crs_widgets_801_com_ibm_commerce_store_widgets_catalog_entry_recommendation_catalog_entry_recommendation_jsp_request_total The number of visits to this servlet since the start of the server.</a:t>
            </a:r>
          </a:p>
          <a:p>
            <a:r>
              <a:rPr lang="en-US" dirty="0"/>
              <a:t>vendor:servlet_crs_widgets_801_com_ibm_commerce_store_widgets_catalog_entry_recommendation_catalog_entry_recommendation_jsp_request_total 1</a:t>
            </a:r>
          </a:p>
          <a:p>
            <a:r>
              <a:rPr lang="en-US" dirty="0"/>
              <a:t># TYPE vendor:servlet_crs_widgets_801_com_ibm_commerce_store_widgets_facet_navigation_facet_navigation_jsp_request_total counter</a:t>
            </a:r>
          </a:p>
          <a:p>
            <a:r>
              <a:rPr lang="en-US" dirty="0"/>
              <a:t># HELP vendor:servlet_crs_widgets_801_com_ibm_commerce_store_widgets_facet_navigation_facet_navigation_jsp_request_total The number of visits to this servlet since the start of the server.</a:t>
            </a:r>
          </a:p>
          <a:p>
            <a:r>
              <a:rPr lang="en-US" dirty="0"/>
              <a:t>vendor:servlet_crs_widgets_801_com_ibm_commerce_store_widgets_facet_navigation_facet_navigation_jsp_request_total 1</a:t>
            </a:r>
          </a:p>
          <a:p>
            <a:r>
              <a:rPr lang="en-US" dirty="0"/>
              <a:t># TYPE vendor:servlet_crs_widgets_801_common_catalog_entry_catalog_entry_display_jsp_request_total counter</a:t>
            </a:r>
          </a:p>
          <a:p>
            <a:r>
              <a:rPr lang="en-US" dirty="0"/>
              <a:t># HELP vendor:servlet_crs_widgets_801_common_catalog_entry_catalog_entry_display_jsp_request_total The number of visits to this servlet since the start of the server.</a:t>
            </a:r>
          </a:p>
          <a:p>
            <a:r>
              <a:rPr lang="en-US" dirty="0"/>
              <a:t>vendor:servlet_crs_widgets_801_common_catalog_entry_catalog_entry_display_jsp_request_total 4</a:t>
            </a:r>
          </a:p>
          <a:p>
            <a:r>
              <a:rPr lang="en-US" dirty="0"/>
              <a:t># TYPE </a:t>
            </a:r>
            <a:r>
              <a:rPr lang="en-US" dirty="0" err="1"/>
              <a:t>vendor:session_default_host_metrics_invalidated_total</a:t>
            </a:r>
            <a:r>
              <a:rPr lang="en-US" dirty="0"/>
              <a:t> counter</a:t>
            </a:r>
          </a:p>
          <a:p>
            <a:r>
              <a:rPr lang="en-US" dirty="0"/>
              <a:t># HELP </a:t>
            </a:r>
            <a:r>
              <a:rPr lang="en-US" dirty="0" err="1"/>
              <a:t>vendor:session_default_host_metrics_invalidated_total</a:t>
            </a:r>
            <a:r>
              <a:rPr lang="en-US" dirty="0"/>
              <a:t> The number of sessions that have logged out since this metric was enabled.</a:t>
            </a:r>
          </a:p>
          <a:p>
            <a:r>
              <a:rPr lang="en-US" dirty="0" err="1"/>
              <a:t>vendor:session_default_host_metrics_invalidated_total</a:t>
            </a:r>
            <a:r>
              <a:rPr lang="en-US" dirty="0"/>
              <a:t> 0</a:t>
            </a:r>
          </a:p>
          <a:p>
            <a:r>
              <a:rPr lang="en-US" dirty="0"/>
              <a:t># TYPE vendor:servlet_crs_widgets_801_com_ibm_commerce_store_widgets_e_marketing_spot_e_marketing_spot_jsp_response_time_total_seconds gauge</a:t>
            </a:r>
          </a:p>
          <a:p>
            <a:r>
              <a:rPr lang="en-US" dirty="0"/>
              <a:t># HELP vendor:servlet_crs_widgets_801_com_ibm_commerce_store_widgets_e_marketing_spot_e_marketing_spot_jsp_response_time_total_seconds The total response time of this servlet since the start of the server.</a:t>
            </a:r>
          </a:p>
          <a:p>
            <a:r>
              <a:rPr lang="en-US" dirty="0"/>
              <a:t>vendor:servlet_crs_widgets_801_com_ibm_commerce_store_widgets_e_marketing_spot_e_marketing_spot_jsp_response_time_total_seconds 0.22189250000000002</a:t>
            </a:r>
          </a:p>
          <a:p>
            <a:r>
              <a:rPr lang="en-US" dirty="0"/>
              <a:t># TYPE </a:t>
            </a:r>
            <a:r>
              <a:rPr lang="en-US" dirty="0" err="1"/>
              <a:t>vendor:servlet_crs_stores_response_time_total_seconds</a:t>
            </a:r>
            <a:r>
              <a:rPr lang="en-US" dirty="0"/>
              <a:t> gauge</a:t>
            </a:r>
          </a:p>
          <a:p>
            <a:r>
              <a:rPr lang="en-US" dirty="0"/>
              <a:t># HELP </a:t>
            </a:r>
            <a:r>
              <a:rPr lang="en-US" dirty="0" err="1"/>
              <a:t>vendor:servlet_crs_stores_response_time_total_seconds</a:t>
            </a:r>
            <a:r>
              <a:rPr lang="en-US" dirty="0"/>
              <a:t> The total response time of this servlet since the start of the server.</a:t>
            </a:r>
          </a:p>
          <a:p>
            <a:r>
              <a:rPr lang="en-US" dirty="0" err="1"/>
              <a:t>vendor:servlet_crs_stores_response_time_total_seconds</a:t>
            </a:r>
            <a:r>
              <a:rPr lang="en-US" dirty="0"/>
              <a:t> 0.45073280000000004</a:t>
            </a:r>
          </a:p>
          <a:p>
            <a:r>
              <a:rPr lang="en-US" dirty="0"/>
              <a:t># TYPE vendor:servlet_crs_aurora_storefront_asset_store_widgets_mini_shop_cart_display_mini_shop_cart_display_jsp_request_total counter</a:t>
            </a:r>
          </a:p>
          <a:p>
            <a:r>
              <a:rPr lang="en-US" dirty="0"/>
              <a:t># HELP vendor:servlet_crs_aurora_storefront_asset_store_widgets_mini_shop_cart_display_mini_shop_cart_display_jsp_request_total The number of visits to this servlet since the start of the server.</a:t>
            </a:r>
          </a:p>
          <a:p>
            <a:r>
              <a:rPr lang="en-US" dirty="0"/>
              <a:t>vendor:servlet_crs_aurora_storefront_asset_store_widgets_mini_shop_cart_display_mini_shop_cart_display_jsp_request_total 2</a:t>
            </a:r>
          </a:p>
          <a:p>
            <a:r>
              <a:rPr lang="en-US" dirty="0"/>
              <a:t># TYPE vendor:servlet_crs_widgets_801_com_ibm_commerce_store_widgets_heading_heading_jsp_response_time_total_seconds gauge</a:t>
            </a:r>
          </a:p>
          <a:p>
            <a:r>
              <a:rPr lang="en-US" dirty="0"/>
              <a:t># HELP vendor:servlet_crs_widgets_801_com_ibm_commerce_store_widgets_heading_heading_jsp_response_time_total_seconds The total response time of this servlet since the start of the server.</a:t>
            </a:r>
          </a:p>
          <a:p>
            <a:r>
              <a:rPr lang="en-US" dirty="0"/>
              <a:t>vendor:servlet_crs_widgets_801_com_ibm_commerce_store_widgets_heading_heading_jsp_response_time_total_seconds 0.0057851000000000005</a:t>
            </a:r>
          </a:p>
          <a:p>
            <a:r>
              <a:rPr lang="en-US" dirty="0"/>
              <a:t># TYPE </a:t>
            </a:r>
            <a:r>
              <a:rPr lang="en-US" dirty="0" err="1"/>
              <a:t>vendor:session_default_host_metrics_active_sessions</a:t>
            </a:r>
            <a:r>
              <a:rPr lang="en-US" dirty="0"/>
              <a:t> gauge</a:t>
            </a:r>
          </a:p>
          <a:p>
            <a:r>
              <a:rPr lang="en-US" dirty="0"/>
              <a:t># HELP </a:t>
            </a:r>
            <a:r>
              <a:rPr lang="en-US" dirty="0" err="1"/>
              <a:t>vendor:session_default_host_metrics_active_sessions</a:t>
            </a:r>
            <a:r>
              <a:rPr lang="en-US" dirty="0"/>
              <a:t> The number of concurrently active sessions. (A session is active if the product is currently processing a request that uses that user session).</a:t>
            </a:r>
          </a:p>
          <a:p>
            <a:r>
              <a:rPr lang="en-US" dirty="0" err="1"/>
              <a:t>vendor:session_default_host_metrics_active_sessions</a:t>
            </a:r>
            <a:r>
              <a:rPr lang="en-US" dirty="0"/>
              <a:t> 0</a:t>
            </a:r>
          </a:p>
          <a:p>
            <a:r>
              <a:rPr lang="en-US" dirty="0"/>
              <a:t># TYPE vendor:servlet_crs_aurora_storefront_asset_store_shopping_area_catalog_section_category_subsection_category_navigation_display_jsp_request_total counter</a:t>
            </a:r>
          </a:p>
          <a:p>
            <a:r>
              <a:rPr lang="en-US" dirty="0"/>
              <a:t># HELP vendor:servlet_crs_aurora_storefront_asset_store_shopping_area_catalog_section_category_subsection_category_navigation_display_jsp_request_total The number of visits to this servlet since the start of the server.</a:t>
            </a:r>
          </a:p>
          <a:p>
            <a:r>
              <a:rPr lang="en-US" dirty="0"/>
              <a:t>vendor:servlet_crs_aurora_storefront_asset_store_shopping_area_catalog_section_category_subsection_category_navigation_display_jsp_request_total 1</a:t>
            </a:r>
          </a:p>
          <a:p>
            <a:r>
              <a:rPr lang="en-US" dirty="0"/>
              <a:t># TYPE vendor:servlet_crs_widgets_801_com_ibm_commerce_store_widgets_category_navigation_category_navigation_jsp_request_total counter</a:t>
            </a:r>
          </a:p>
          <a:p>
            <a:r>
              <a:rPr lang="en-US" dirty="0"/>
              <a:t># HELP vendor:servlet_crs_widgets_801_com_ibm_commerce_store_widgets_category_navigation_category_navigation_jsp_request_total The number of visits to this servlet since the start of the server.</a:t>
            </a:r>
          </a:p>
          <a:p>
            <a:r>
              <a:rPr lang="en-US" dirty="0"/>
              <a:t>vendor:servlet_crs_widgets_801_com_ibm_commerce_store_widgets_category_navigation_category_navigation_jsp_request_total 1</a:t>
            </a:r>
          </a:p>
          <a:p>
            <a:r>
              <a:rPr lang="en-US" dirty="0"/>
              <a:t># TYPE vendor:servlet_crs_widgets_801_com_ibm_commerce_store_widgets_content_carousel_content_carousel_jsp_response_time_total_seconds gauge</a:t>
            </a:r>
          </a:p>
          <a:p>
            <a:r>
              <a:rPr lang="en-US" dirty="0"/>
              <a:t># HELP vendor:servlet_crs_widgets_801_com_ibm_commerce_store_widgets_content_carousel_content_carousel_jsp_response_time_total_seconds The total response time of this servlet since the start of the server.</a:t>
            </a:r>
          </a:p>
          <a:p>
            <a:r>
              <a:rPr lang="en-US" dirty="0"/>
              <a:t>vendor:servlet_crs_widgets_801_com_ibm_commerce_store_widgets_content_carousel_content_carousel_jsp_response_time_total_seconds 0.0343139</a:t>
            </a:r>
          </a:p>
          <a:p>
            <a:r>
              <a:rPr lang="en-US" dirty="0"/>
              <a:t># TYPE </a:t>
            </a:r>
            <a:r>
              <a:rPr lang="en-US" dirty="0" err="1"/>
              <a:t>vendor:session_default_host_metrics_invalidatedby_timeout_total</a:t>
            </a:r>
            <a:r>
              <a:rPr lang="en-US" dirty="0"/>
              <a:t> counter</a:t>
            </a:r>
          </a:p>
          <a:p>
            <a:r>
              <a:rPr lang="en-US" dirty="0"/>
              <a:t># HELP </a:t>
            </a:r>
            <a:r>
              <a:rPr lang="en-US" dirty="0" err="1"/>
              <a:t>vendor:session_default_host_metrics_invalidatedby_timeout_total</a:t>
            </a:r>
            <a:r>
              <a:rPr lang="en-US" dirty="0"/>
              <a:t> The number of sessions that have logged out by timeout since this metric was enabled.</a:t>
            </a:r>
          </a:p>
          <a:p>
            <a:r>
              <a:rPr lang="en-US" dirty="0" err="1"/>
              <a:t>vendor:session_default_host_metrics_invalidatedby_timeout_total</a:t>
            </a:r>
            <a:r>
              <a:rPr lang="en-US" dirty="0"/>
              <a:t> 0</a:t>
            </a:r>
          </a:p>
          <a:p>
            <a:r>
              <a:rPr lang="en-US" dirty="0"/>
              <a:t># TYPE vendor:servlet_crs_widgets_801_com_ibm_commerce_store_widgets_heading_heading_jsp_request_total counter</a:t>
            </a:r>
          </a:p>
          <a:p>
            <a:r>
              <a:rPr lang="en-US" dirty="0"/>
              <a:t># HELP vendor:servlet_crs_widgets_801_com_ibm_commerce_store_widgets_heading_heading_jsp_request_total The number of visits to this servlet since the start of the server.</a:t>
            </a:r>
          </a:p>
          <a:p>
            <a:r>
              <a:rPr lang="en-US" dirty="0"/>
              <a:t>vendor:servlet_crs_widgets_801_com_ibm_commerce_store_widgets_heading_heading_jsp_request_total 1</a:t>
            </a:r>
          </a:p>
          <a:p>
            <a:r>
              <a:rPr lang="en-US" dirty="0"/>
              <a:t># TYPE vendor:servlet_crs_widgets_801_com_ibm_commerce_store_widgets_pdp_add_to_requisition_lists_add_to_requisition_lists_jsp_request_total counter</a:t>
            </a:r>
          </a:p>
          <a:p>
            <a:r>
              <a:rPr lang="en-US" dirty="0"/>
              <a:t># HELP vendor:servlet_crs_widgets_801_com_ibm_commerce_store_widgets_pdp_add_to_requisition_lists_add_to_requisition_lists_jsp_request_total The number of visits to this servlet since the start of the server.</a:t>
            </a:r>
          </a:p>
          <a:p>
            <a:r>
              <a:rPr lang="en-US" dirty="0"/>
              <a:t>vendor:servlet_crs_widgets_801_com_ibm_commerce_store_widgets_pdp_add_to_requisition_lists_add_to_requisition_lists_jsp_request_total 1</a:t>
            </a:r>
          </a:p>
          <a:p>
            <a:r>
              <a:rPr lang="en-US" dirty="0"/>
              <a:t># TYPE </a:t>
            </a:r>
            <a:r>
              <a:rPr lang="en-US" dirty="0" err="1"/>
              <a:t>vendor:threadpool_default_executor_size</a:t>
            </a:r>
            <a:r>
              <a:rPr lang="en-US" dirty="0"/>
              <a:t> gauge</a:t>
            </a:r>
          </a:p>
          <a:p>
            <a:r>
              <a:rPr lang="en-US" dirty="0"/>
              <a:t># HELP </a:t>
            </a:r>
            <a:r>
              <a:rPr lang="en-US" dirty="0" err="1"/>
              <a:t>vendor:threadpool_default_executor_size</a:t>
            </a:r>
            <a:r>
              <a:rPr lang="en-US" dirty="0"/>
              <a:t> The size of the thread pool.</a:t>
            </a:r>
          </a:p>
          <a:p>
            <a:r>
              <a:rPr lang="en-US" dirty="0" err="1"/>
              <a:t>vendor:threadpool_default_executor_size</a:t>
            </a:r>
            <a:r>
              <a:rPr lang="en-US" dirty="0"/>
              <a:t> 36</a:t>
            </a:r>
          </a:p>
          <a:p>
            <a:r>
              <a:rPr lang="en-US" dirty="0"/>
              <a:t># TYPE vendor:servlet_crs_aurora_storefront_asset_store_widgets_language_currency_language_currency_jsp_request_total counter</a:t>
            </a:r>
          </a:p>
          <a:p>
            <a:r>
              <a:rPr lang="en-US" dirty="0"/>
              <a:t># HELP vendor:servlet_crs_aurora_storefront_asset_store_widgets_language_currency_language_currency_jsp_request_total The number of visits to this servlet since the start of the server.</a:t>
            </a:r>
          </a:p>
          <a:p>
            <a:r>
              <a:rPr lang="en-US" dirty="0"/>
              <a:t>vendor:servlet_crs_aurora_storefront_asset_store_widgets_language_currency_language_currency_jsp_request_total 2</a:t>
            </a:r>
          </a:p>
          <a:p>
            <a:r>
              <a:rPr lang="en-US" dirty="0"/>
              <a:t># TYPE vendor:servlet_crs_aurora_storefront_asset_store_container_home_page_container_jsp_request_total counter</a:t>
            </a:r>
          </a:p>
          <a:p>
            <a:r>
              <a:rPr lang="en-US" dirty="0"/>
              <a:t># HELP vendor:servlet_crs_aurora_storefront_asset_store_container_home_page_container_jsp_request_total The number of visits to this servlet since the start of the server.</a:t>
            </a:r>
          </a:p>
          <a:p>
            <a:r>
              <a:rPr lang="en-US" dirty="0"/>
              <a:t>vendor:servlet_crs_aurora_storefront_asset_store_container_home_page_container_jsp_request_total 1</a:t>
            </a:r>
          </a:p>
          <a:p>
            <a:r>
              <a:rPr lang="en-US" dirty="0"/>
              <a:t># TYPE vendor:servlet_crs_aurora_storefront_asset_store_container_top_category_page_container_jsp_response_time_total_seconds gauge</a:t>
            </a:r>
          </a:p>
          <a:p>
            <a:r>
              <a:rPr lang="en-US" dirty="0"/>
              <a:t># HELP vendor:servlet_crs_aurora_storefront_asset_store_container_top_category_page_container_jsp_response_time_total_seconds The total response time of this servlet since the start of the server.</a:t>
            </a:r>
          </a:p>
          <a:p>
            <a:r>
              <a:rPr lang="en-US" dirty="0"/>
              <a:t>vendor:servlet_crs_aurora_storefront_asset_store_container_top_category_page_container_jsp_response_time_total_seconds 0.0086665</a:t>
            </a:r>
          </a:p>
          <a:p>
            <a:r>
              <a:rPr lang="en-US" dirty="0"/>
              <a:t># TYPE vendor:servlet_crs_aurora_storefront_asset_store_widgets_header_department_drop_down_jsp_request_total counter</a:t>
            </a:r>
          </a:p>
          <a:p>
            <a:r>
              <a:rPr lang="en-US" dirty="0"/>
              <a:t># HELP vendor:servlet_crs_aurora_storefront_asset_store_widgets_header_department_drop_down_jsp_request_total The number of visits to this servlet since the start of the server.</a:t>
            </a:r>
          </a:p>
          <a:p>
            <a:r>
              <a:rPr lang="en-US" dirty="0"/>
              <a:t>vendor:servlet_crs_aurora_storefront_asset_store_widgets_header_department_drop_down_jsp_request_total 2</a:t>
            </a:r>
          </a:p>
          <a:p>
            <a:r>
              <a:rPr lang="en-US" dirty="0"/>
              <a:t># TYPE vendor:servlet_crs_widgets_801_com_ibm_commerce_store_widgets_global_login_global_login_jsp_request_total counter</a:t>
            </a:r>
          </a:p>
          <a:p>
            <a:r>
              <a:rPr lang="en-US" dirty="0"/>
              <a:t># HELP vendor:servlet_crs_widgets_801_com_ibm_commerce_store_widgets_global_login_global_login_jsp_request_total The number of visits to this servlet since the start of the server.</a:t>
            </a:r>
          </a:p>
          <a:p>
            <a:r>
              <a:rPr lang="en-US" dirty="0"/>
              <a:t>vendor:servlet_crs_widgets_801_com_ibm_commerce_store_widgets_global_login_global_login_jsp_request_total 4</a:t>
            </a:r>
          </a:p>
          <a:p>
            <a:r>
              <a:rPr lang="en-US" dirty="0"/>
              <a:t># TYPE vendor:servlet_crs_widgets_801_com_ibm_commerce_store_widgets_breadcrumb_trail_breadcrumb_trail_hierarchy_jsp_response_time_total_seconds gauge</a:t>
            </a:r>
          </a:p>
          <a:p>
            <a:r>
              <a:rPr lang="en-US" dirty="0"/>
              <a:t># HELP vendor:servlet_crs_widgets_801_com_ibm_commerce_store_widgets_breadcrumb_trail_breadcrumb_trail_hierarchy_jsp_response_time_total_seconds The total response time of this servlet since the start of the server.</a:t>
            </a:r>
          </a:p>
          <a:p>
            <a:r>
              <a:rPr lang="en-US" dirty="0"/>
              <a:t>vendor:servlet_crs_widgets_801_com_ibm_commerce_store_widgets_breadcrumb_trail_breadcrumb_trail_hierarchy_jsp_response_time_total_seconds 0.3329627</a:t>
            </a:r>
          </a:p>
          <a:p>
            <a:r>
              <a:rPr lang="en-US" dirty="0"/>
              <a:t># TYPE vendor:servlet_crs_aurora_storefront_asset_store_widgets_search_search_jsp_response_time_total_seconds gauge</a:t>
            </a:r>
          </a:p>
          <a:p>
            <a:r>
              <a:rPr lang="en-US" dirty="0"/>
              <a:t># HELP vendor:servlet_crs_aurora_storefront_asset_store_widgets_search_search_jsp_response_time_total_seconds The total response time of this servlet since the start of the server.</a:t>
            </a:r>
          </a:p>
          <a:p>
            <a:r>
              <a:rPr lang="en-US" dirty="0"/>
              <a:t>vendor:servlet_crs_aurora_storefront_asset_store_widgets_search_search_jsp_response_time_total_seconds 0.0093197</a:t>
            </a:r>
          </a:p>
          <a:p>
            <a:r>
              <a:rPr lang="en-US" dirty="0"/>
              <a:t># TYPE vendor:servlet_crs_aurora_storefront_asset_store_common_call_center_integration_setup_jsp_response_time_total_seconds gauge</a:t>
            </a:r>
          </a:p>
          <a:p>
            <a:r>
              <a:rPr lang="en-US" dirty="0"/>
              <a:t># HELP vendor:servlet_crs_aurora_storefront_asset_store_common_call_center_integration_setup_jsp_response_time_total_seconds The total response time of this servlet since the start of the server.</a:t>
            </a:r>
          </a:p>
          <a:p>
            <a:r>
              <a:rPr lang="en-US" dirty="0"/>
              <a:t>vendor:servlet_crs_aurora_storefront_asset_store_common_call_center_integration_setup_jsp_response_time_total_seconds 0.0186311</a:t>
            </a:r>
          </a:p>
          <a:p>
            <a:r>
              <a:rPr lang="en-US" dirty="0"/>
              <a:t># TYPE vendor:servlet_com_ibm_ws_microprofile_metrics_public_public_metrics_rest_proxy_servlet_request_total counter</a:t>
            </a:r>
          </a:p>
          <a:p>
            <a:r>
              <a:rPr lang="en-US" dirty="0"/>
              <a:t># HELP vendor:servlet_com_ibm_ws_microprofile_metrics_public_public_metrics_rest_proxy_servlet_request_total The number of visits to this servlet since the start of the server.</a:t>
            </a:r>
          </a:p>
          <a:p>
            <a:r>
              <a:rPr lang="en-US" dirty="0"/>
              <a:t>vendor:servlet_com_ibm_ws_microprofile_metrics_public_public_metrics_rest_proxy_servlet_request_total 18</a:t>
            </a:r>
          </a:p>
          <a:p>
            <a:r>
              <a:rPr lang="en-US" dirty="0"/>
              <a:t># TYPE vendor:servlet_crs_aurora_storefront_asset_store_widgets_footer_footer_jsp_request_total counter</a:t>
            </a:r>
          </a:p>
          <a:p>
            <a:r>
              <a:rPr lang="en-US" dirty="0"/>
              <a:t># HELP vendor:servlet_crs_aurora_storefront_asset_store_widgets_footer_footer_jsp_request_total The number of visits to this servlet since the start of the server.</a:t>
            </a:r>
          </a:p>
          <a:p>
            <a:r>
              <a:rPr lang="en-US" dirty="0"/>
              <a:t>vendor:servlet_crs_aurora_storefront_asset_store_widgets_footer_footer_jsp_request_total 2</a:t>
            </a:r>
          </a:p>
          <a:p>
            <a:r>
              <a:rPr lang="en-US" dirty="0"/>
              <a:t># TYPE vendor:servlet_crs_widgets_801_com_ibm_commerce_store_widgets_breadcrumb_trail_breadcrumb_trail_jsp_response_time_total_seconds gauge</a:t>
            </a:r>
          </a:p>
          <a:p>
            <a:r>
              <a:rPr lang="en-US" dirty="0"/>
              <a:t># HELP vendor:servlet_crs_widgets_801_com_ibm_commerce_store_widgets_breadcrumb_trail_breadcrumb_trail_jsp_response_time_total_seconds The total response time of this servlet since the start of the server.</a:t>
            </a:r>
          </a:p>
          <a:p>
            <a:r>
              <a:rPr lang="en-US" dirty="0"/>
              <a:t>vendor:servlet_crs_widgets_801_com_ibm_commerce_store_widgets_breadcrumb_trail_breadcrumb_trail_jsp_response_time_total_seconds 0.333453</a:t>
            </a:r>
          </a:p>
          <a:p>
            <a:r>
              <a:rPr lang="en-US" dirty="0"/>
              <a:t># TYPE vendor:servlet_crs_widgets_801_com_ibm_commerce_store_widgets_category_navigation_category_navigation_jsp_response_time_total_seconds gauge</a:t>
            </a:r>
          </a:p>
          <a:p>
            <a:r>
              <a:rPr lang="en-US" dirty="0"/>
              <a:t># HELP vendor:servlet_crs_widgets_801_com_ibm_commerce_store_widgets_category_navigation_category_navigation_jsp_response_time_total_seconds The total response time of this servlet since the start of the server.</a:t>
            </a:r>
          </a:p>
          <a:p>
            <a:r>
              <a:rPr lang="en-US" dirty="0"/>
              <a:t>vendor:servlet_crs_widgets_801_com_ibm_commerce_store_widgets_category_navigation_category_navigation_jsp_response_time_total_seconds 2.0089377</a:t>
            </a:r>
          </a:p>
          <a:p>
            <a:r>
              <a:rPr lang="en-US" dirty="0"/>
              <a:t># TYPE vendor:servlet_crs_widgets_801_com_ibm_commerce_store_widgets_catalog_entry_list_catalog_entry_list_jsp_request_total counter</a:t>
            </a:r>
          </a:p>
          <a:p>
            <a:r>
              <a:rPr lang="en-US" dirty="0"/>
              <a:t># HELP vendor:servlet_crs_widgets_801_com_ibm_commerce_store_widgets_catalog_entry_list_catalog_entry_list_jsp_request_total The number of visits to this servlet since the start of the server.</a:t>
            </a:r>
          </a:p>
          <a:p>
            <a:r>
              <a:rPr lang="en-US" dirty="0"/>
              <a:t>vendor:servlet_crs_widgets_801_com_ibm_commerce_store_widgets_catalog_entry_list_catalog_entry_list_jsp_request_total 1</a:t>
            </a:r>
          </a:p>
          <a:p>
            <a:r>
              <a:rPr lang="en-US" dirty="0"/>
              <a:t># TYPE </a:t>
            </a:r>
            <a:r>
              <a:rPr lang="en-US" dirty="0" err="1"/>
              <a:t>vendor:threadpool_default_executor_active_threads</a:t>
            </a:r>
            <a:r>
              <a:rPr lang="en-US" dirty="0"/>
              <a:t> gauge</a:t>
            </a:r>
          </a:p>
          <a:p>
            <a:r>
              <a:rPr lang="en-US" dirty="0"/>
              <a:t># HELP </a:t>
            </a:r>
            <a:r>
              <a:rPr lang="en-US" dirty="0" err="1"/>
              <a:t>vendor:threadpool_default_executor_active_threads</a:t>
            </a:r>
            <a:r>
              <a:rPr lang="en-US" dirty="0"/>
              <a:t> The number of threads that are running tasks.</a:t>
            </a:r>
          </a:p>
          <a:p>
            <a:r>
              <a:rPr lang="en-US" dirty="0" err="1"/>
              <a:t>vendor:threadpool_default_executor_active_threads</a:t>
            </a:r>
            <a:r>
              <a:rPr lang="en-US" dirty="0"/>
              <a:t> 1</a:t>
            </a:r>
          </a:p>
          <a:p>
            <a:r>
              <a:rPr lang="en-US" dirty="0"/>
              <a:t># TYPE vendor:servlet_crs_aurora_storefront_asset_store_widgets_language_currency_language_currency_jsp_response_time_total_seconds gauge</a:t>
            </a:r>
          </a:p>
          <a:p>
            <a:r>
              <a:rPr lang="en-US" dirty="0"/>
              <a:t># HELP vendor:servlet_crs_aurora_storefront_asset_store_widgets_language_currency_language_currency_jsp_response_time_total_seconds The total response time of this servlet since the start of the server.</a:t>
            </a:r>
          </a:p>
          <a:p>
            <a:r>
              <a:rPr lang="en-US" dirty="0"/>
              <a:t>vendor:servlet_crs_aurora_storefront_asset_store_widgets_language_currency_language_currency_jsp_response_time_total_seconds 0.028979300000000003</a:t>
            </a:r>
          </a:p>
          <a:p>
            <a:r>
              <a:rPr lang="en-US" dirty="0"/>
              <a:t># TYPE vendor:servlet_crs_widgets_801_com_ibm_commerce_store_widgets_category_recommendation_category_recommendation_jsp_request_total counter</a:t>
            </a:r>
          </a:p>
          <a:p>
            <a:r>
              <a:rPr lang="en-US" dirty="0"/>
              <a:t># HELP vendor:servlet_crs_widgets_801_com_ibm_commerce_store_widgets_category_recommendation_category_recommendation_jsp_request_total The number of visits to this servlet since the start of the server.</a:t>
            </a:r>
          </a:p>
          <a:p>
            <a:r>
              <a:rPr lang="en-US" dirty="0"/>
              <a:t>vendor:servlet_crs_widgets_801_com_ibm_commerce_store_widgets_category_recommendation_category_recommendation_jsp_request_total 2</a:t>
            </a:r>
          </a:p>
          <a:p>
            <a:r>
              <a:rPr lang="en-US" dirty="0"/>
              <a:t># TYPE vendor:servlet_com_ibm_ws_microprofile_metrics_public_public_metrics_rest_proxy_servlet_response_time_total_seconds gauge</a:t>
            </a:r>
          </a:p>
          <a:p>
            <a:r>
              <a:rPr lang="en-US" dirty="0"/>
              <a:t># HELP vendor:servlet_com_ibm_ws_microprofile_metrics_public_public_metrics_rest_proxy_servlet_response_time_total_seconds The total response time of this servlet since the start of the server.</a:t>
            </a:r>
          </a:p>
          <a:p>
            <a:r>
              <a:rPr lang="en-US" dirty="0"/>
              <a:t>vendor:servlet_com_ibm_ws_microprofile_metrics_public_public_metrics_rest_proxy_servlet_response_time_total_seconds 0.1918744</a:t>
            </a:r>
          </a:p>
          <a:p>
            <a:r>
              <a:rPr lang="en-US" dirty="0"/>
              <a:t># TYPE vendor:servlet_crs_widgets_801_com_ibm_commerce_store_widgets_pdp_add_to_requisition_lists_add_to_requisition_lists_jsp_response_time_total_seconds gauge</a:t>
            </a:r>
          </a:p>
          <a:p>
            <a:r>
              <a:rPr lang="en-US" dirty="0"/>
              <a:t># HELP vendor:servlet_crs_widgets_801_com_ibm_commerce_store_widgets_pdp_add_to_requisition_lists_add_to_requisition_lists_jsp_response_time_total_seconds The total response time of this servlet since the start of the server.</a:t>
            </a:r>
          </a:p>
          <a:p>
            <a:r>
              <a:rPr lang="en-US" dirty="0"/>
              <a:t>vendor:servlet_crs_widgets_801_com_ibm_commerce_store_widgets_pdp_add_to_requisition_lists_add_to_requisition_lists_jsp_response_time_total_seconds 0.006526400000000001</a:t>
            </a:r>
          </a:p>
          <a:p>
            <a:r>
              <a:rPr lang="en-US" dirty="0"/>
              <a:t># TYPE vendor:servlet_crs_widgets_801_com_ibm_commerce_store_widgets_content_recommendation_content_recommendation_jsp_request_total counter</a:t>
            </a:r>
          </a:p>
          <a:p>
            <a:r>
              <a:rPr lang="en-US" dirty="0"/>
              <a:t># HELP vendor:servlet_crs_widgets_801_com_ibm_commerce_store_widgets_content_recommendation_content_recommendation_jsp_request_total The number of visits to this servlet since the start of the server.</a:t>
            </a:r>
          </a:p>
          <a:p>
            <a:r>
              <a:rPr lang="en-US" dirty="0"/>
              <a:t>vendor:servlet_crs_widgets_801_com_ibm_commerce_store_widgets_content_recommendation_content_recommendation_jsp_request_total 12</a:t>
            </a:r>
          </a:p>
          <a:p>
            <a:r>
              <a:rPr lang="en-US" dirty="0"/>
              <a:t># TYPE vendor:servlet_crs_aurora_storefront_asset_store_widgets_search_search_jsp_request_total counter</a:t>
            </a:r>
          </a:p>
          <a:p>
            <a:r>
              <a:rPr lang="en-US" dirty="0"/>
              <a:t># HELP vendor:servlet_crs_aurora_storefront_asset_store_widgets_search_search_jsp_request_total The number of visits to this servlet since the start of the server.</a:t>
            </a:r>
          </a:p>
          <a:p>
            <a:r>
              <a:rPr lang="en-US" dirty="0"/>
              <a:t>vendor:servlet_crs_aurora_storefront_asset_store_widgets_search_search_jsp_request_total 2</a:t>
            </a:r>
          </a:p>
          <a:p>
            <a:r>
              <a:rPr lang="en-US" dirty="0"/>
              <a:t># TYPE vendor:servlet_crs_aurora_storefront_asset_store_widgets_header_department_drop_down_jsp_response_time_total_seconds gauge</a:t>
            </a:r>
          </a:p>
          <a:p>
            <a:r>
              <a:rPr lang="en-US" dirty="0"/>
              <a:t># HELP vendor:servlet_crs_aurora_storefront_asset_store_widgets_header_department_drop_down_jsp_response_time_total_seconds The total response time of this servlet since the start of the server.</a:t>
            </a:r>
          </a:p>
          <a:p>
            <a:r>
              <a:rPr lang="en-US" dirty="0"/>
              <a:t>vendor:servlet_crs_aurora_storefront_asset_store_widgets_header_department_drop_down_jsp_response_time_total_seconds 0.2600307</a:t>
            </a:r>
          </a:p>
          <a:p>
            <a:r>
              <a:rPr lang="en-US" dirty="0"/>
              <a:t># TYPE vendor:servlet_crs_widgets_801_com_ibm_commerce_store_widgets_global_login_global_login_jsp_response_time_total_seconds gauge</a:t>
            </a:r>
          </a:p>
          <a:p>
            <a:r>
              <a:rPr lang="en-US" dirty="0"/>
              <a:t># HELP vendor:servlet_crs_widgets_801_com_ibm_commerce_store_widgets_global_login_global_login_jsp_response_time_total_seconds The total response time of this servlet since the start of the server.</a:t>
            </a:r>
          </a:p>
          <a:p>
            <a:r>
              <a:rPr lang="en-US" dirty="0"/>
              <a:t>vendor:servlet_crs_widgets_801_com_ibm_commerce_store_widgets_global_login_global_login_jsp_response_time_total_seconds 0.049536100000000007</a:t>
            </a:r>
          </a:p>
          <a:p>
            <a:r>
              <a:rPr lang="en-US" dirty="0"/>
              <a:t># TYPE vendor:servlet_crs_widgets_801_com_ibm_commerce_store_widgets_catalog_entry_list_catalog_entry_list_jsp_response_time_total_seconds gauge</a:t>
            </a:r>
          </a:p>
          <a:p>
            <a:r>
              <a:rPr lang="en-US" dirty="0"/>
              <a:t># HELP vendor:servlet_crs_widgets_801_com_ibm_commerce_store_widgets_catalog_entry_list_catalog_entry_list_jsp_response_time_total_seconds The total response time of this servlet since the start of the server.</a:t>
            </a:r>
          </a:p>
          <a:p>
            <a:r>
              <a:rPr lang="en-US" dirty="0"/>
              <a:t>vendor:servlet_crs_widgets_801_com_ibm_commerce_store_widgets_catalog_entry_list_catalog_entry_list_jsp_response_time_total_seconds 0.008221500000000001</a:t>
            </a:r>
          </a:p>
          <a:p>
            <a:r>
              <a:rPr lang="en-US" dirty="0"/>
              <a:t># TYPE vendor:servlet_crs_aurora_storefront_asset_store_common_call_center_integration_setup_jsp_request_total counter</a:t>
            </a:r>
          </a:p>
          <a:p>
            <a:r>
              <a:rPr lang="en-US" dirty="0"/>
              <a:t># HELP vendor:servlet_crs_aurora_storefront_asset_store_common_call_center_integration_setup_jsp_request_total The number of visits to this servlet since the start of the server.</a:t>
            </a:r>
          </a:p>
          <a:p>
            <a:r>
              <a:rPr lang="en-US" dirty="0"/>
              <a:t>vendor:servlet_crs_aurora_storefront_asset_store_common_call_center_integration_setup_jsp_request_total 2</a:t>
            </a:r>
          </a:p>
          <a:p>
            <a:r>
              <a:rPr lang="en-US" dirty="0"/>
              <a:t># TYPE vendor:servlet_crs_aurora_storefront_asset_store_widgets_header_header_jsp_request_total counter</a:t>
            </a:r>
          </a:p>
          <a:p>
            <a:r>
              <a:rPr lang="en-US" dirty="0"/>
              <a:t># HELP vendor:servlet_crs_aurora_storefront_asset_store_widgets_header_header_jsp_request_total The number of visits to this servlet since the start of the server.</a:t>
            </a:r>
          </a:p>
          <a:p>
            <a:r>
              <a:rPr lang="en-US" dirty="0"/>
              <a:t>vendor:servlet_crs_aurora_storefront_asset_store_widgets_header_header_jsp_request_total 2</a:t>
            </a:r>
          </a:p>
          <a:p>
            <a:r>
              <a:rPr lang="en-US" dirty="0"/>
              <a:t># TYPE vendor:servlet_crs_aurora_storefront_asset_store_container_home_page_container_jsp_response_time_total_seconds gauge</a:t>
            </a:r>
          </a:p>
          <a:p>
            <a:r>
              <a:rPr lang="en-US" dirty="0"/>
              <a:t># HELP vendor:servlet_crs_aurora_storefront_asset_store_container_home_page_container_jsp_response_time_total_seconds The total response time of this servlet since the start of the server.</a:t>
            </a:r>
          </a:p>
          <a:p>
            <a:r>
              <a:rPr lang="en-US" dirty="0"/>
              <a:t>vendor:servlet_crs_aurora_storefront_asset_store_container_home_page_container_jsp_response_time_total_seconds 0.010252</a:t>
            </a:r>
          </a:p>
          <a:p>
            <a:r>
              <a:rPr lang="en-US" dirty="0"/>
              <a:t># TYPE vendor:servlet_crs_widgets_801_com_ibm_commerce_store_widgets_content_recommendation_content_recommendation_jsp_response_time_total_seconds gauge</a:t>
            </a:r>
          </a:p>
          <a:p>
            <a:r>
              <a:rPr lang="en-US" dirty="0"/>
              <a:t># HELP vendor:servlet_crs_widgets_801_com_ibm_commerce_store_widgets_content_recommendation_content_recommendation_jsp_response_time_total_seconds The total response time of this servlet since the start of the server.</a:t>
            </a:r>
          </a:p>
          <a:p>
            <a:r>
              <a:rPr lang="en-US" dirty="0"/>
              <a:t>vendor:servlet_crs_widgets_801_com_ibm_commerce_store_widgets_content_recommendation_content_recommendation_jsp_response_time_total_seconds 0.165664</a:t>
            </a:r>
          </a:p>
          <a:p>
            <a:r>
              <a:rPr lang="en-US" dirty="0"/>
              <a:t># TYPE vendor:servlet_crs_widgets_801_com_ibm_commerce_store_widgets_e_marketing_spot_e_marketing_spot_jsp_request_total counter</a:t>
            </a:r>
          </a:p>
          <a:p>
            <a:r>
              <a:rPr lang="en-US" dirty="0"/>
              <a:t># HELP vendor:servlet_crs_widgets_801_com_ibm_commerce_store_widgets_e_marketing_spot_e_marketing_spot_jsp_request_total The number of visits to this servlet since the start of the server.</a:t>
            </a:r>
          </a:p>
          <a:p>
            <a:r>
              <a:rPr lang="en-US" dirty="0"/>
              <a:t>vendor:servlet_crs_widgets_801_com_ibm_commerce_store_widgets_e_marketing_spot_e_marketing_spot_jsp_request_total 10</a:t>
            </a:r>
          </a:p>
          <a:p>
            <a:r>
              <a:rPr lang="en-US" dirty="0"/>
              <a:t># TYPE vendor:servlet_crs_widgets_801_com_ibm_commerce_store_widgets_breadcrumb_trail_breadcrumb_trail_jsp_request_total counter</a:t>
            </a:r>
          </a:p>
          <a:p>
            <a:r>
              <a:rPr lang="en-US" dirty="0"/>
              <a:t># HELP vendor:servlet_crs_widgets_801_com_ibm_commerce_store_widgets_breadcrumb_trail_breadcrumb_trail_jsp_request_total The number of visits to this servlet since the start of the server.</a:t>
            </a:r>
          </a:p>
          <a:p>
            <a:r>
              <a:rPr lang="en-US" dirty="0"/>
              <a:t>vendor:servlet_crs_widgets_801_com_ibm_commerce_store_widgets_breadcrumb_trail_breadcrumb_trail_jsp_request_total 1</a:t>
            </a:r>
          </a:p>
          <a:p>
            <a:r>
              <a:rPr lang="en-US" dirty="0"/>
              <a:t># TYPE vendor:servlet_crs_store_alias_proxy_file_servlet_response_time_total_seconds gauge</a:t>
            </a:r>
          </a:p>
          <a:p>
            <a:r>
              <a:rPr lang="en-US" dirty="0"/>
              <a:t># HELP vendor:servlet_crs_store_alias_proxy_file_servlet_response_time_total_seconds The total response time of this servlet since the start of the server.</a:t>
            </a:r>
          </a:p>
          <a:p>
            <a:r>
              <a:rPr lang="en-US" dirty="0"/>
              <a:t>vendor:servlet_crs_store_alias_proxy_file_servlet_response_time_total_seconds 0.35861770000000004</a:t>
            </a:r>
          </a:p>
          <a:p>
            <a:r>
              <a:rPr lang="en-US" dirty="0"/>
              <a:t># TYPE vendor:servlet_crs_aurora_storefront_asset_store_shopping_area_catalog_section_category_subsection_top_categories_display_jsp_request_total counter</a:t>
            </a:r>
          </a:p>
          <a:p>
            <a:r>
              <a:rPr lang="en-US" dirty="0"/>
              <a:t># HELP vendor:servlet_crs_aurora_storefront_asset_store_shopping_area_catalog_section_category_subsection_top_categories_display_jsp_request_total The number of visits to this servlet since the start of the server.</a:t>
            </a:r>
          </a:p>
          <a:p>
            <a:r>
              <a:rPr lang="en-US" dirty="0"/>
              <a:t>vendor:servlet_crs_aurora_storefront_asset_store_shopping_area_catalog_section_category_subsection_top_categories_display_jsp_request_total 1</a:t>
            </a:r>
          </a:p>
          <a:p>
            <a:r>
              <a:rPr lang="en-US" dirty="0"/>
              <a:t># TYPE vendor:servlet_crs_widgets_801_com_ibm_commerce_store_widgets_category_recommendation_category_recommendation_jsp_response_time_total_seconds gauge</a:t>
            </a:r>
          </a:p>
          <a:p>
            <a:r>
              <a:rPr lang="en-US" dirty="0"/>
              <a:t># HELP vendor:servlet_crs_widgets_801_com_ibm_commerce_store_widgets_category_recommendation_category_recommendation_jsp_response_time_total_seconds The total response time of this servlet since the start of the server.</a:t>
            </a:r>
          </a:p>
          <a:p>
            <a:r>
              <a:rPr lang="en-US" dirty="0"/>
              <a:t>vendor:servlet_crs_widgets_801_com_ibm_commerce_store_widgets_category_recommendation_category_recommendation_jsp_response_time_total_seconds 0.1289789</a:t>
            </a:r>
          </a:p>
          <a:p>
            <a:r>
              <a:rPr lang="en-US" dirty="0"/>
              <a:t># TYPE vendor:servlet_crs_aurora_storefront_asset_store_container_top_category_page_container_jsp_request_total counter</a:t>
            </a:r>
          </a:p>
          <a:p>
            <a:r>
              <a:rPr lang="en-US" dirty="0"/>
              <a:t># HELP vendor:servlet_crs_aurora_storefront_asset_store_container_top_category_page_container_jsp_request_total The number of visits to this servlet since the start of the server.</a:t>
            </a:r>
          </a:p>
          <a:p>
            <a:r>
              <a:rPr lang="en-US" dirty="0"/>
              <a:t>vendor:servlet_crs_aurora_storefront_asset_store_container_top_category_page_container_jsp_request_total 1</a:t>
            </a:r>
          </a:p>
          <a:p>
            <a:r>
              <a:rPr lang="en-US" dirty="0"/>
              <a:t># TYPE </a:t>
            </a:r>
            <a:r>
              <a:rPr lang="en-US" dirty="0" err="1"/>
              <a:t>vendor:session_default_host_metrics_create_total</a:t>
            </a:r>
            <a:r>
              <a:rPr lang="en-US" dirty="0"/>
              <a:t> gauge</a:t>
            </a:r>
          </a:p>
          <a:p>
            <a:r>
              <a:rPr lang="en-US" dirty="0"/>
              <a:t># HELP </a:t>
            </a:r>
            <a:r>
              <a:rPr lang="en-US" dirty="0" err="1"/>
              <a:t>vendor:session_default_host_metrics_create_total</a:t>
            </a:r>
            <a:r>
              <a:rPr lang="en-US" dirty="0"/>
              <a:t> The number of sessions that have logged in since this metric was enabled.</a:t>
            </a:r>
          </a:p>
          <a:p>
            <a:r>
              <a:rPr lang="en-US" dirty="0" err="1"/>
              <a:t>vendor:session_default_host_metrics_create_total</a:t>
            </a:r>
            <a:r>
              <a:rPr lang="en-US" dirty="0"/>
              <a:t> 1</a:t>
            </a:r>
          </a:p>
          <a:p>
            <a:r>
              <a:rPr lang="en-US" dirty="0"/>
              <a:t># TYPE vendor:servlet_crs_widgets_801_common_catalog_entry_catalog_entry_display_jsp_response_time_total_seconds gauge</a:t>
            </a:r>
          </a:p>
          <a:p>
            <a:r>
              <a:rPr lang="en-US" dirty="0"/>
              <a:t># HELP vendor:servlet_crs_widgets_801_common_catalog_entry_catalog_entry_display_jsp_response_time_total_seconds The total response time of this servlet since the start of the server.</a:t>
            </a:r>
          </a:p>
          <a:p>
            <a:r>
              <a:rPr lang="en-US" dirty="0"/>
              <a:t>vendor:servlet_crs_widgets_801_common_catalog_entry_catalog_entry_display_jsp_response_time_total_seconds 0.1340386</a:t>
            </a:r>
          </a:p>
          <a:p>
            <a:r>
              <a:rPr lang="en-US" dirty="0"/>
              <a:t># TYPE vendor:servlet_crs_widgets_801_com_ibm_commerce_store_widgets_catalog_entry_recommendation_catalog_entry_recommendation_jsp_response_time_total_seconds gauge</a:t>
            </a:r>
          </a:p>
          <a:p>
            <a:r>
              <a:rPr lang="en-US" dirty="0"/>
              <a:t># HELP vendor:servlet_crs_widgets_801_com_ibm_commerce_store_widgets_catalog_entry_recommendation_catalog_entry_recommendation_jsp_response_time_total_seconds The total response time of this servlet since the start of the server.</a:t>
            </a:r>
          </a:p>
          <a:p>
            <a:r>
              <a:rPr lang="en-US" dirty="0"/>
              <a:t>vendor:servlet_crs_widgets_801_com_ibm_commerce_store_widgets_catalog_entry_recommendation_catalog_entry_recommendation_jsp_response_time_total_seconds 0.0280912</a:t>
            </a:r>
          </a:p>
          <a:p>
            <a:r>
              <a:rPr lang="en-US" dirty="0"/>
              <a:t># TYPE vendor:servlet_crs_aurora_storefront_asset_store_shopping_area_catalog_section_category_subsection_top_categories_display_jsp_response_time_total_seconds gauge</a:t>
            </a:r>
          </a:p>
          <a:p>
            <a:r>
              <a:rPr lang="en-US" dirty="0"/>
              <a:t># HELP vendor:servlet_crs_aurora_storefront_asset_store_shopping_area_catalog_section_category_subsection_top_categories_display_jsp_response_time_total_seconds The total response time of this servlet since the start of the server.</a:t>
            </a:r>
          </a:p>
          <a:p>
            <a:r>
              <a:rPr lang="en-US" dirty="0"/>
              <a:t>vendor:servlet_crs_aurora_storefront_asset_store_shopping_area_catalog_section_category_subsection_top_categories_display_jsp_response_time_total_seconds 0.1803664</a:t>
            </a:r>
          </a:p>
          <a:p>
            <a:r>
              <a:rPr lang="en-US" dirty="0"/>
              <a:t># TYPE vendor:servlet_crs_aurora_storefront_asset_store_widgets_header_header_jsp_response_time_total_seconds gauge</a:t>
            </a:r>
          </a:p>
          <a:p>
            <a:r>
              <a:rPr lang="en-US" dirty="0"/>
              <a:t># HELP vendor:servlet_crs_aurora_storefront_asset_store_widgets_header_header_jsp_response_time_total_seconds The total response time of this servlet since the start of the server.</a:t>
            </a:r>
          </a:p>
          <a:p>
            <a:r>
              <a:rPr lang="en-US" dirty="0"/>
              <a:t>vendor:servlet_crs_aurora_storefront_asset_store_widgets_header_header_jsp_response_time_total_seconds 0.011491900000000001</a:t>
            </a:r>
          </a:p>
          <a:p>
            <a:r>
              <a:rPr lang="en-US" dirty="0"/>
              <a:t># TYPE vendor:servlet_crs_aurora_storefront_asset_store_widgets_footer_footer_jsp_response_time_total_seconds gauge</a:t>
            </a:r>
          </a:p>
          <a:p>
            <a:r>
              <a:rPr lang="en-US" dirty="0"/>
              <a:t># HELP vendor:servlet_crs_aurora_storefront_asset_store_widgets_footer_footer_jsp_response_time_total_seconds The total response time of this servlet since the start of the server.</a:t>
            </a:r>
          </a:p>
          <a:p>
            <a:r>
              <a:rPr lang="en-US" dirty="0"/>
              <a:t>vendor:servlet_crs_aurora_storefront_asset_store_widgets_footer_footer_jsp_response_time_total_seconds 0.18581630000000002</a:t>
            </a:r>
          </a:p>
        </p:txBody>
      </p:sp>
      <p:sp>
        <p:nvSpPr>
          <p:cNvPr id="4" name="Slide Number Placeholder 3"/>
          <p:cNvSpPr>
            <a:spLocks noGrp="1"/>
          </p:cNvSpPr>
          <p:nvPr>
            <p:ph type="sldNum" sz="quarter" idx="5"/>
          </p:nvPr>
        </p:nvSpPr>
        <p:spPr/>
        <p:txBody>
          <a:bodyPr/>
          <a:lstStyle/>
          <a:p>
            <a:fld id="{0140036B-2B78-CA46-B60F-6057652DB51F}" type="slidenum">
              <a:rPr lang="en-US" smtClean="0"/>
              <a:pPr/>
              <a:t>12</a:t>
            </a:fld>
            <a:endParaRPr lang="en-US"/>
          </a:p>
        </p:txBody>
      </p:sp>
    </p:spTree>
    <p:extLst>
      <p:ext uri="{BB962C8B-B14F-4D97-AF65-F5344CB8AC3E}">
        <p14:creationId xmlns:p14="http://schemas.microsoft.com/office/powerpoint/2010/main" val="21010737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hlinkClick r:id="rId3"/>
              </a:rPr>
              <a:t>https://openliberty.io/docs/ref/general/?_ga=2.198444079.1429278187.1576605819-1814784051.1567616697#microservice_observability_metrics.html</a:t>
            </a:r>
            <a:endParaRPr lang="en-US" dirty="0"/>
          </a:p>
          <a:p>
            <a:endParaRPr lang="en-US" dirty="0"/>
          </a:p>
          <a:p>
            <a:endParaRPr lang="en-US" dirty="0"/>
          </a:p>
          <a:p>
            <a:r>
              <a:rPr lang="en-US" sz="1600" b="1" dirty="0"/>
              <a:t>Example of /metrics output</a:t>
            </a:r>
          </a:p>
          <a:p>
            <a:r>
              <a:rPr lang="en-US" dirty="0"/>
              <a:t># TYPE </a:t>
            </a:r>
            <a:r>
              <a:rPr lang="en-US" dirty="0" err="1"/>
              <a:t>base:classloader_total_loaded_class_count</a:t>
            </a:r>
            <a:r>
              <a:rPr lang="en-US" dirty="0"/>
              <a:t> counter</a:t>
            </a:r>
          </a:p>
          <a:p>
            <a:r>
              <a:rPr lang="en-US" dirty="0"/>
              <a:t># HELP </a:t>
            </a:r>
            <a:r>
              <a:rPr lang="en-US" dirty="0" err="1"/>
              <a:t>base:classloader_total_loaded_class_count</a:t>
            </a:r>
            <a:r>
              <a:rPr lang="en-US" dirty="0"/>
              <a:t> Displays the total number of classes that have been loaded since the Java virtual machine has started execution.</a:t>
            </a:r>
          </a:p>
          <a:p>
            <a:r>
              <a:rPr lang="en-US" dirty="0" err="1"/>
              <a:t>base:classloader_total_loaded_class_count</a:t>
            </a:r>
            <a:r>
              <a:rPr lang="en-US" dirty="0"/>
              <a:t> 12324</a:t>
            </a:r>
          </a:p>
          <a:p>
            <a:r>
              <a:rPr lang="en-US" dirty="0"/>
              <a:t># TYPE </a:t>
            </a:r>
            <a:r>
              <a:rPr lang="en-US" dirty="0" err="1"/>
              <a:t>base:cpu_system_load_average</a:t>
            </a:r>
            <a:r>
              <a:rPr lang="en-US" dirty="0"/>
              <a:t> gauge</a:t>
            </a:r>
          </a:p>
          <a:p>
            <a:r>
              <a:rPr lang="en-US" dirty="0"/>
              <a:t># HELP </a:t>
            </a:r>
            <a:r>
              <a:rPr lang="en-US" dirty="0" err="1"/>
              <a:t>base:cpu_system_load_average</a:t>
            </a:r>
            <a:r>
              <a:rPr lang="en-US" dirty="0"/>
              <a:t> Displays the system load average for the last minute. The system load average is the sum of the number of runnable entities queued to the available processors and the number of runnable entities running on the available processors averaged over a period of time. The way in which the load average is calculated is operating system specific but is typically a damped time-dependent average. If the load average is not available, a negative value is displayed. This attribute is designed to provide a hint about the system load and may be queried frequently. The load average may be unavailable on some platform where it is expensive to implement this method.</a:t>
            </a:r>
          </a:p>
          <a:p>
            <a:r>
              <a:rPr lang="en-US" dirty="0" err="1"/>
              <a:t>base:cpu_system_load_average</a:t>
            </a:r>
            <a:r>
              <a:rPr lang="en-US" dirty="0"/>
              <a:t> -1.0</a:t>
            </a:r>
          </a:p>
          <a:p>
            <a:r>
              <a:rPr lang="en-US" dirty="0"/>
              <a:t># TYPE </a:t>
            </a:r>
            <a:r>
              <a:rPr lang="en-US" dirty="0" err="1"/>
              <a:t>base:thread_count</a:t>
            </a:r>
            <a:r>
              <a:rPr lang="en-US" dirty="0"/>
              <a:t> counter</a:t>
            </a:r>
          </a:p>
          <a:p>
            <a:r>
              <a:rPr lang="en-US" dirty="0"/>
              <a:t># HELP </a:t>
            </a:r>
            <a:r>
              <a:rPr lang="en-US" dirty="0" err="1"/>
              <a:t>base:thread_count</a:t>
            </a:r>
            <a:r>
              <a:rPr lang="en-US" dirty="0"/>
              <a:t> Displays the current number of live threads including both daemon and non-daemon threads.</a:t>
            </a:r>
          </a:p>
          <a:p>
            <a:r>
              <a:rPr lang="en-US" dirty="0" err="1"/>
              <a:t>base:thread_count</a:t>
            </a:r>
            <a:r>
              <a:rPr lang="en-US" dirty="0"/>
              <a:t> 89</a:t>
            </a:r>
          </a:p>
          <a:p>
            <a:r>
              <a:rPr lang="en-US" dirty="0"/>
              <a:t># TYPE </a:t>
            </a:r>
            <a:r>
              <a:rPr lang="en-US" dirty="0" err="1"/>
              <a:t>base:gc_mark_sweep_compact_count</a:t>
            </a:r>
            <a:r>
              <a:rPr lang="en-US" dirty="0"/>
              <a:t> counter</a:t>
            </a:r>
          </a:p>
          <a:p>
            <a:r>
              <a:rPr lang="en-US" dirty="0"/>
              <a:t># HELP </a:t>
            </a:r>
            <a:r>
              <a:rPr lang="en-US" dirty="0" err="1"/>
              <a:t>base:gc_mark_sweep_compact_count</a:t>
            </a:r>
            <a:r>
              <a:rPr lang="en-US" dirty="0"/>
              <a:t> Displays the total number of collections that have occurred. This attribute lists -1 if the collection count is undefined for this collector.</a:t>
            </a:r>
          </a:p>
          <a:p>
            <a:r>
              <a:rPr lang="en-US" dirty="0" err="1"/>
              <a:t>base:gc_mark_sweep_compact_count</a:t>
            </a:r>
            <a:r>
              <a:rPr lang="en-US" dirty="0"/>
              <a:t> 43</a:t>
            </a:r>
          </a:p>
          <a:p>
            <a:r>
              <a:rPr lang="en-US" dirty="0"/>
              <a:t># TYPE </a:t>
            </a:r>
            <a:r>
              <a:rPr lang="en-US" dirty="0" err="1"/>
              <a:t>base:classloader_current_loaded_class_count</a:t>
            </a:r>
            <a:r>
              <a:rPr lang="en-US" dirty="0"/>
              <a:t> counter</a:t>
            </a:r>
          </a:p>
          <a:p>
            <a:r>
              <a:rPr lang="en-US" dirty="0"/>
              <a:t># HELP </a:t>
            </a:r>
            <a:r>
              <a:rPr lang="en-US" dirty="0" err="1"/>
              <a:t>base:classloader_current_loaded_class_count</a:t>
            </a:r>
            <a:r>
              <a:rPr lang="en-US" dirty="0"/>
              <a:t> Displays the number of classes that are currently loaded in the Java virtual machine.</a:t>
            </a:r>
          </a:p>
          <a:p>
            <a:r>
              <a:rPr lang="en-US" dirty="0" err="1"/>
              <a:t>base:classloader_current_loaded_class_count</a:t>
            </a:r>
            <a:r>
              <a:rPr lang="en-US" dirty="0"/>
              <a:t> 12242</a:t>
            </a:r>
          </a:p>
          <a:p>
            <a:r>
              <a:rPr lang="en-US" dirty="0"/>
              <a:t># TYPE </a:t>
            </a:r>
            <a:r>
              <a:rPr lang="en-US" dirty="0" err="1"/>
              <a:t>base:gc_copy_count</a:t>
            </a:r>
            <a:r>
              <a:rPr lang="en-US" dirty="0"/>
              <a:t> counter</a:t>
            </a:r>
          </a:p>
          <a:p>
            <a:r>
              <a:rPr lang="en-US" dirty="0"/>
              <a:t># HELP </a:t>
            </a:r>
            <a:r>
              <a:rPr lang="en-US" dirty="0" err="1"/>
              <a:t>base:gc_copy_count</a:t>
            </a:r>
            <a:r>
              <a:rPr lang="en-US" dirty="0"/>
              <a:t> Displays the total number of collections that have occurred. This attribute lists -1 if the collection count is undefined for this collector.</a:t>
            </a:r>
          </a:p>
          <a:p>
            <a:r>
              <a:rPr lang="en-US" dirty="0" err="1"/>
              <a:t>base:gc_copy_count</a:t>
            </a:r>
            <a:r>
              <a:rPr lang="en-US" dirty="0"/>
              <a:t> 677</a:t>
            </a:r>
          </a:p>
          <a:p>
            <a:r>
              <a:rPr lang="en-US" dirty="0"/>
              <a:t># TYPE </a:t>
            </a:r>
            <a:r>
              <a:rPr lang="en-US" dirty="0" err="1"/>
              <a:t>base:jvm_uptime_seconds</a:t>
            </a:r>
            <a:r>
              <a:rPr lang="en-US" dirty="0"/>
              <a:t> gauge</a:t>
            </a:r>
          </a:p>
          <a:p>
            <a:r>
              <a:rPr lang="en-US" dirty="0"/>
              <a:t># HELP </a:t>
            </a:r>
            <a:r>
              <a:rPr lang="en-US" dirty="0" err="1"/>
              <a:t>base:jvm_uptime_seconds</a:t>
            </a:r>
            <a:r>
              <a:rPr lang="en-US" dirty="0"/>
              <a:t> Displays the start time of the Java virtual machine in milliseconds. This attribute displays the approximate time when the Java virtual machine started.</a:t>
            </a:r>
          </a:p>
          <a:p>
            <a:r>
              <a:rPr lang="en-US" dirty="0" err="1"/>
              <a:t>base:jvm_uptime_seconds</a:t>
            </a:r>
            <a:r>
              <a:rPr lang="en-US" dirty="0"/>
              <a:t> 88.15</a:t>
            </a:r>
          </a:p>
          <a:p>
            <a:r>
              <a:rPr lang="en-US" dirty="0"/>
              <a:t># TYPE </a:t>
            </a:r>
            <a:r>
              <a:rPr lang="en-US" dirty="0" err="1"/>
              <a:t>base:gc_copy_time_seconds</a:t>
            </a:r>
            <a:r>
              <a:rPr lang="en-US" dirty="0"/>
              <a:t> gauge</a:t>
            </a:r>
          </a:p>
          <a:p>
            <a:r>
              <a:rPr lang="en-US" dirty="0"/>
              <a:t># HELP </a:t>
            </a:r>
            <a:r>
              <a:rPr lang="en-US" dirty="0" err="1"/>
              <a:t>base:gc_copy_time_seconds</a:t>
            </a:r>
            <a:r>
              <a:rPr lang="en-US" dirty="0"/>
              <a:t> Displays the approximate accumulated collection elapsed time in milliseconds. This attribute displays -1 if the collection elapsed time is undefined for this collector. The Java virtual machine implementation may use a high resolution timer to measure the elapsed time. This attribute may display the same value even if the collection count has been incremented if the collection elapsed time is very short.</a:t>
            </a:r>
          </a:p>
          <a:p>
            <a:r>
              <a:rPr lang="en-US" dirty="0" err="1"/>
              <a:t>base:gc_copy_time_seconds</a:t>
            </a:r>
            <a:r>
              <a:rPr lang="en-US" dirty="0"/>
              <a:t> 1.476</a:t>
            </a:r>
          </a:p>
          <a:p>
            <a:r>
              <a:rPr lang="en-US" dirty="0"/>
              <a:t># TYPE </a:t>
            </a:r>
            <a:r>
              <a:rPr lang="en-US" dirty="0" err="1"/>
              <a:t>base:memory_committed_heap_bytes</a:t>
            </a:r>
            <a:r>
              <a:rPr lang="en-US" dirty="0"/>
              <a:t> gauge</a:t>
            </a:r>
          </a:p>
          <a:p>
            <a:r>
              <a:rPr lang="en-US" dirty="0"/>
              <a:t># HELP </a:t>
            </a:r>
            <a:r>
              <a:rPr lang="en-US" dirty="0" err="1"/>
              <a:t>base:memory_committed_heap_bytes</a:t>
            </a:r>
            <a:r>
              <a:rPr lang="en-US" dirty="0"/>
              <a:t> Displays the amount of memory in bytes that is committed for the Java virtual machine to use. This amount of memory is guaranteed for the Java virtual machine to use.</a:t>
            </a:r>
          </a:p>
          <a:p>
            <a:r>
              <a:rPr lang="en-US" dirty="0" err="1"/>
              <a:t>base:memory_committed_heap_bytes</a:t>
            </a:r>
            <a:r>
              <a:rPr lang="en-US" dirty="0"/>
              <a:t> 3.42556672E8</a:t>
            </a:r>
          </a:p>
          <a:p>
            <a:r>
              <a:rPr lang="en-US" dirty="0"/>
              <a:t># TYPE </a:t>
            </a:r>
            <a:r>
              <a:rPr lang="en-US" dirty="0" err="1"/>
              <a:t>base:thread_max_count</a:t>
            </a:r>
            <a:r>
              <a:rPr lang="en-US" dirty="0"/>
              <a:t> counter</a:t>
            </a:r>
          </a:p>
          <a:p>
            <a:r>
              <a:rPr lang="en-US" dirty="0"/>
              <a:t># HELP </a:t>
            </a:r>
            <a:r>
              <a:rPr lang="en-US" dirty="0" err="1"/>
              <a:t>base:thread_max_count</a:t>
            </a:r>
            <a:r>
              <a:rPr lang="en-US" dirty="0"/>
              <a:t> Displays the peak live thread count since the Java virtual machine started or peak was reset. This includes daemon and non-daemon threads.</a:t>
            </a:r>
          </a:p>
          <a:p>
            <a:r>
              <a:rPr lang="en-US" dirty="0" err="1"/>
              <a:t>base:thread_max_count</a:t>
            </a:r>
            <a:r>
              <a:rPr lang="en-US" dirty="0"/>
              <a:t> 138</a:t>
            </a:r>
          </a:p>
          <a:p>
            <a:r>
              <a:rPr lang="en-US" dirty="0"/>
              <a:t># TYPE </a:t>
            </a:r>
            <a:r>
              <a:rPr lang="en-US" dirty="0" err="1"/>
              <a:t>base:cpu_available_processors</a:t>
            </a:r>
            <a:r>
              <a:rPr lang="en-US" dirty="0"/>
              <a:t> gauge</a:t>
            </a:r>
          </a:p>
          <a:p>
            <a:r>
              <a:rPr lang="en-US" dirty="0"/>
              <a:t># HELP </a:t>
            </a:r>
            <a:r>
              <a:rPr lang="en-US" dirty="0" err="1"/>
              <a:t>base:cpu_available_processors</a:t>
            </a:r>
            <a:r>
              <a:rPr lang="en-US" dirty="0"/>
              <a:t> Displays the number of processors available to the Java virtual machine. This value may change during a particular invocation of the virtual machine.</a:t>
            </a:r>
          </a:p>
          <a:p>
            <a:r>
              <a:rPr lang="en-US" dirty="0" err="1"/>
              <a:t>base:cpu_available_processors</a:t>
            </a:r>
            <a:r>
              <a:rPr lang="en-US" dirty="0"/>
              <a:t> 12</a:t>
            </a:r>
          </a:p>
          <a:p>
            <a:r>
              <a:rPr lang="en-US" dirty="0"/>
              <a:t># TYPE </a:t>
            </a:r>
            <a:r>
              <a:rPr lang="en-US" dirty="0" err="1"/>
              <a:t>base:thread_daemon_count</a:t>
            </a:r>
            <a:r>
              <a:rPr lang="en-US" dirty="0"/>
              <a:t> counter</a:t>
            </a:r>
          </a:p>
          <a:p>
            <a:r>
              <a:rPr lang="en-US" dirty="0"/>
              <a:t># HELP </a:t>
            </a:r>
            <a:r>
              <a:rPr lang="en-US" dirty="0" err="1"/>
              <a:t>base:thread_daemon_count</a:t>
            </a:r>
            <a:r>
              <a:rPr lang="en-US" dirty="0"/>
              <a:t> Displays the current number of live daemon threads.</a:t>
            </a:r>
          </a:p>
          <a:p>
            <a:r>
              <a:rPr lang="en-US" dirty="0" err="1"/>
              <a:t>base:thread_daemon_count</a:t>
            </a:r>
            <a:r>
              <a:rPr lang="en-US" dirty="0"/>
              <a:t> 82</a:t>
            </a:r>
          </a:p>
          <a:p>
            <a:r>
              <a:rPr lang="en-US" dirty="0"/>
              <a:t># TYPE </a:t>
            </a:r>
            <a:r>
              <a:rPr lang="en-US" dirty="0" err="1"/>
              <a:t>base:gc_mark_sweep_compact_time_seconds</a:t>
            </a:r>
            <a:r>
              <a:rPr lang="en-US" dirty="0"/>
              <a:t> gauge</a:t>
            </a:r>
          </a:p>
          <a:p>
            <a:r>
              <a:rPr lang="en-US" dirty="0"/>
              <a:t># HELP </a:t>
            </a:r>
            <a:r>
              <a:rPr lang="en-US" dirty="0" err="1"/>
              <a:t>base:gc_mark_sweep_compact_time_seconds</a:t>
            </a:r>
            <a:r>
              <a:rPr lang="en-US" dirty="0"/>
              <a:t> Displays the approximate accumulated collection elapsed time in milliseconds. This attribute displays -1 if the collection elapsed time is undefined for this collector. The Java virtual machine implementation may use a high resolution timer to measure the elapsed time. This attribute may display the same value even if the collection count has been incremented if the collection elapsed time is very short.</a:t>
            </a:r>
          </a:p>
          <a:p>
            <a:r>
              <a:rPr lang="en-US" dirty="0" err="1"/>
              <a:t>base:gc_mark_sweep_compact_time_seconds</a:t>
            </a:r>
            <a:r>
              <a:rPr lang="en-US" dirty="0"/>
              <a:t> 1.3840000000000001</a:t>
            </a:r>
          </a:p>
          <a:p>
            <a:r>
              <a:rPr lang="en-US" dirty="0"/>
              <a:t># TYPE </a:t>
            </a:r>
            <a:r>
              <a:rPr lang="en-US" dirty="0" err="1"/>
              <a:t>base:classloader_total_unloaded_class_count</a:t>
            </a:r>
            <a:r>
              <a:rPr lang="en-US" dirty="0"/>
              <a:t> counter</a:t>
            </a:r>
          </a:p>
          <a:p>
            <a:r>
              <a:rPr lang="en-US" dirty="0"/>
              <a:t># HELP </a:t>
            </a:r>
            <a:r>
              <a:rPr lang="en-US" dirty="0" err="1"/>
              <a:t>base:classloader_total_unloaded_class_count</a:t>
            </a:r>
            <a:r>
              <a:rPr lang="en-US" dirty="0"/>
              <a:t> Displays the total number of classes unloaded since the Java virtual machine has started execution.</a:t>
            </a:r>
          </a:p>
          <a:p>
            <a:r>
              <a:rPr lang="en-US" dirty="0" err="1"/>
              <a:t>base:classloader_total_unloaded_class_count</a:t>
            </a:r>
            <a:r>
              <a:rPr lang="en-US" dirty="0"/>
              <a:t> 82</a:t>
            </a:r>
          </a:p>
          <a:p>
            <a:r>
              <a:rPr lang="en-US" dirty="0"/>
              <a:t># TYPE </a:t>
            </a:r>
            <a:r>
              <a:rPr lang="en-US" dirty="0" err="1"/>
              <a:t>base:memory_max_heap_bytes</a:t>
            </a:r>
            <a:r>
              <a:rPr lang="en-US" dirty="0"/>
              <a:t> gauge</a:t>
            </a:r>
          </a:p>
          <a:p>
            <a:r>
              <a:rPr lang="en-US" dirty="0"/>
              <a:t># HELP </a:t>
            </a:r>
            <a:r>
              <a:rPr lang="en-US" dirty="0" err="1"/>
              <a:t>base:memory_max_heap_bytes</a:t>
            </a:r>
            <a:r>
              <a:rPr lang="en-US" dirty="0"/>
              <a:t> Displays the maximum amount of heap memory in bytes that can be used for memory management. This attribute displays -1 if the maximum heap memory size is undefined. This amount of memory is not guaranteed to be available for memory management if it is greater than the amount of committed memory. The Java virtual machine may fail to allocate memory even if the amount of used memory does not exceed this maximum size.</a:t>
            </a:r>
          </a:p>
          <a:p>
            <a:r>
              <a:rPr lang="en-US" dirty="0" err="1"/>
              <a:t>base:memory_max_heap_bytes</a:t>
            </a:r>
            <a:r>
              <a:rPr lang="en-US" dirty="0"/>
              <a:t> 5.36870912E8</a:t>
            </a:r>
          </a:p>
          <a:p>
            <a:r>
              <a:rPr lang="en-US" dirty="0"/>
              <a:t># TYPE </a:t>
            </a:r>
            <a:r>
              <a:rPr lang="en-US" dirty="0" err="1"/>
              <a:t>base:cpu_process_cpu_load_percent</a:t>
            </a:r>
            <a:r>
              <a:rPr lang="en-US" dirty="0"/>
              <a:t> gauge</a:t>
            </a:r>
          </a:p>
          <a:p>
            <a:r>
              <a:rPr lang="en-US" dirty="0"/>
              <a:t># HELP </a:t>
            </a:r>
            <a:r>
              <a:rPr lang="en-US" dirty="0" err="1"/>
              <a:t>base:cpu_process_cpu_load_percent</a:t>
            </a:r>
            <a:r>
              <a:rPr lang="en-US" dirty="0"/>
              <a:t> Displays the 'recent </a:t>
            </a:r>
            <a:r>
              <a:rPr lang="en-US" dirty="0" err="1"/>
              <a:t>cpu</a:t>
            </a:r>
            <a:r>
              <a:rPr lang="en-US" dirty="0"/>
              <a:t> usage' for the Java Virtual Machine process.</a:t>
            </a:r>
          </a:p>
          <a:p>
            <a:r>
              <a:rPr lang="en-US" dirty="0" err="1"/>
              <a:t>base:cpu_process_cpu_load_percent</a:t>
            </a:r>
            <a:r>
              <a:rPr lang="en-US" dirty="0"/>
              <a:t> 0.027021240683940892</a:t>
            </a:r>
          </a:p>
          <a:p>
            <a:r>
              <a:rPr lang="en-US" dirty="0"/>
              <a:t># TYPE </a:t>
            </a:r>
            <a:r>
              <a:rPr lang="en-US" dirty="0" err="1"/>
              <a:t>base:memory_used_heap_bytes</a:t>
            </a:r>
            <a:r>
              <a:rPr lang="en-US" dirty="0"/>
              <a:t> gauge</a:t>
            </a:r>
          </a:p>
          <a:p>
            <a:r>
              <a:rPr lang="en-US" dirty="0"/>
              <a:t># HELP </a:t>
            </a:r>
            <a:r>
              <a:rPr lang="en-US" dirty="0" err="1"/>
              <a:t>base:memory_used_heap_bytes</a:t>
            </a:r>
            <a:r>
              <a:rPr lang="en-US" dirty="0"/>
              <a:t> Displays the amount of used heap memory in bytes.</a:t>
            </a:r>
          </a:p>
          <a:p>
            <a:r>
              <a:rPr lang="en-US" dirty="0" err="1"/>
              <a:t>base:memory_used_heap_bytes</a:t>
            </a:r>
            <a:r>
              <a:rPr lang="en-US" dirty="0"/>
              <a:t> 1.78159632E8</a:t>
            </a:r>
          </a:p>
          <a:p>
            <a:r>
              <a:rPr lang="en-US" dirty="0"/>
              <a:t># TYPE vendor:servlet_crs_widgets_801_com_ibm_commerce_store_widgets_facet_navigation_facet_navigation_jsp_response_time_total_seconds gauge</a:t>
            </a:r>
          </a:p>
          <a:p>
            <a:r>
              <a:rPr lang="en-US" dirty="0"/>
              <a:t># HELP vendor:servlet_crs_widgets_801_com_ibm_commerce_store_widgets_facet_navigation_facet_navigation_jsp_response_time_total_seconds The total response time of this servlet since the start of the server.</a:t>
            </a:r>
          </a:p>
          <a:p>
            <a:r>
              <a:rPr lang="en-US" dirty="0"/>
              <a:t>vendor:servlet_crs_widgets_801_com_ibm_commerce_store_widgets_facet_navigation_facet_navigation_jsp_response_time_total_seconds 0.016748100000000002</a:t>
            </a:r>
          </a:p>
          <a:p>
            <a:r>
              <a:rPr lang="en-US" dirty="0"/>
              <a:t># TYPE vendor:servlet_crs_aurora_storefront_asset_store_widgets_mini_shop_cart_display_mini_shop_cart_display_refresh_jsp_response_time_total_seconds gauge</a:t>
            </a:r>
          </a:p>
          <a:p>
            <a:r>
              <a:rPr lang="en-US" dirty="0"/>
              <a:t># HELP vendor:servlet_crs_aurora_storefront_asset_store_widgets_mini_shop_cart_display_mini_shop_cart_display_refresh_jsp_response_time_total_seconds The total response time of this servlet since the start of the server.</a:t>
            </a:r>
          </a:p>
          <a:p>
            <a:r>
              <a:rPr lang="en-US" dirty="0"/>
              <a:t>vendor:servlet_crs_aurora_storefront_asset_store_widgets_mini_shop_cart_display_mini_shop_cart_display_refresh_jsp_response_time_total_seconds 0.0242548</a:t>
            </a:r>
          </a:p>
          <a:p>
            <a:r>
              <a:rPr lang="en-US" dirty="0"/>
              <a:t># TYPE </a:t>
            </a:r>
            <a:r>
              <a:rPr lang="en-US" dirty="0" err="1"/>
              <a:t>vendor:servlet_crs_stores_request_total</a:t>
            </a:r>
            <a:r>
              <a:rPr lang="en-US" dirty="0"/>
              <a:t> counter</a:t>
            </a:r>
          </a:p>
          <a:p>
            <a:r>
              <a:rPr lang="en-US" dirty="0"/>
              <a:t># HELP </a:t>
            </a:r>
            <a:r>
              <a:rPr lang="en-US" dirty="0" err="1"/>
              <a:t>vendor:servlet_crs_stores_request_total</a:t>
            </a:r>
            <a:r>
              <a:rPr lang="en-US" dirty="0"/>
              <a:t> The number of visits to this servlet since the start of the server.</a:t>
            </a:r>
          </a:p>
          <a:p>
            <a:r>
              <a:rPr lang="en-US" dirty="0" err="1"/>
              <a:t>vendor:servlet_crs_stores_request_total</a:t>
            </a:r>
            <a:r>
              <a:rPr lang="en-US" dirty="0"/>
              <a:t> 4</a:t>
            </a:r>
          </a:p>
          <a:p>
            <a:r>
              <a:rPr lang="en-US" dirty="0"/>
              <a:t># TYPE </a:t>
            </a:r>
            <a:r>
              <a:rPr lang="en-US" dirty="0" err="1"/>
              <a:t>vendor:session_default_host_metrics_live_sessions</a:t>
            </a:r>
            <a:r>
              <a:rPr lang="en-US" dirty="0"/>
              <a:t> gauge</a:t>
            </a:r>
          </a:p>
          <a:p>
            <a:r>
              <a:rPr lang="en-US" dirty="0"/>
              <a:t># HELP </a:t>
            </a:r>
            <a:r>
              <a:rPr lang="en-US" dirty="0" err="1"/>
              <a:t>vendor:session_default_host_metrics_live_sessions</a:t>
            </a:r>
            <a:r>
              <a:rPr lang="en-US" dirty="0"/>
              <a:t> The number of users that are currently logged in.</a:t>
            </a:r>
          </a:p>
          <a:p>
            <a:r>
              <a:rPr lang="en-US" dirty="0" err="1"/>
              <a:t>vendor:session_default_host_metrics_live_sessions</a:t>
            </a:r>
            <a:r>
              <a:rPr lang="en-US" dirty="0"/>
              <a:t> 1</a:t>
            </a:r>
          </a:p>
          <a:p>
            <a:r>
              <a:rPr lang="en-US" dirty="0"/>
              <a:t># TYPE vendor:servlet_crs_widgets_801_com_ibm_commerce_store_widgets_content_carousel_content_carousel_jsp_request_total counter</a:t>
            </a:r>
          </a:p>
          <a:p>
            <a:r>
              <a:rPr lang="en-US" dirty="0"/>
              <a:t># HELP vendor:servlet_crs_widgets_801_com_ibm_commerce_store_widgets_content_carousel_content_carousel_jsp_request_total The number of visits to this servlet since the start of the server.</a:t>
            </a:r>
          </a:p>
          <a:p>
            <a:r>
              <a:rPr lang="en-US" dirty="0"/>
              <a:t>vendor:servlet_crs_widgets_801_com_ibm_commerce_store_widgets_content_carousel_content_carousel_jsp_request_total 1</a:t>
            </a:r>
          </a:p>
          <a:p>
            <a:r>
              <a:rPr lang="en-US" dirty="0"/>
              <a:t># TYPE vendor:servlet_crs_aurora_storefront_asset_store_shopping_area_catalog_section_category_subsection_category_navigation_display_jsp_response_time_total_seconds gauge</a:t>
            </a:r>
          </a:p>
          <a:p>
            <a:r>
              <a:rPr lang="en-US" dirty="0"/>
              <a:t># HELP vendor:servlet_crs_aurora_storefront_asset_store_shopping_area_catalog_section_category_subsection_category_navigation_display_jsp_response_time_total_seconds The total response time of this servlet since the start of the server.</a:t>
            </a:r>
          </a:p>
          <a:p>
            <a:r>
              <a:rPr lang="en-US" dirty="0"/>
              <a:t>vendor:servlet_crs_aurora_storefront_asset_store_shopping_area_catalog_section_category_subsection_category_navigation_display_jsp_response_time_total_seconds 0.0080234</a:t>
            </a:r>
          </a:p>
          <a:p>
            <a:r>
              <a:rPr lang="en-US" dirty="0"/>
              <a:t># TYPE vendor:servlet_crs_widgets_801_com_ibm_commerce_store_widgets_breadcrumb_trail_breadcrumb_trail_hierarchy_jsp_request_total counter</a:t>
            </a:r>
          </a:p>
          <a:p>
            <a:r>
              <a:rPr lang="en-US" dirty="0"/>
              <a:t># HELP vendor:servlet_crs_widgets_801_com_ibm_commerce_store_widgets_breadcrumb_trail_breadcrumb_trail_hierarchy_jsp_request_total The number of visits to this servlet since the start of the server.</a:t>
            </a:r>
          </a:p>
          <a:p>
            <a:r>
              <a:rPr lang="en-US" dirty="0"/>
              <a:t>vendor:servlet_crs_widgets_801_com_ibm_commerce_store_widgets_breadcrumb_trail_breadcrumb_trail_hierarchy_jsp_request_total 1</a:t>
            </a:r>
          </a:p>
          <a:p>
            <a:r>
              <a:rPr lang="en-US" dirty="0"/>
              <a:t># TYPE vendor:servlet_crs_aurora_storefront_asset_store_widgets_mini_shop_cart_display_mini_shop_cart_display_refresh_jsp_request_total counter</a:t>
            </a:r>
          </a:p>
          <a:p>
            <a:r>
              <a:rPr lang="en-US" dirty="0"/>
              <a:t># HELP vendor:servlet_crs_aurora_storefront_asset_store_widgets_mini_shop_cart_display_mini_shop_cart_display_refresh_jsp_request_total The number of visits to this servlet since the start of the server.</a:t>
            </a:r>
          </a:p>
          <a:p>
            <a:r>
              <a:rPr lang="en-US" dirty="0"/>
              <a:t>vendor:servlet_crs_aurora_storefront_asset_store_widgets_mini_shop_cart_display_mini_shop_cart_display_refresh_jsp_request_total 2</a:t>
            </a:r>
          </a:p>
          <a:p>
            <a:r>
              <a:rPr lang="en-US" dirty="0"/>
              <a:t># TYPE </a:t>
            </a:r>
            <a:r>
              <a:rPr lang="en-US" dirty="0" err="1"/>
              <a:t>vendor:servlet_crs_store_alias_proxy_file_servlet_request_total</a:t>
            </a:r>
            <a:r>
              <a:rPr lang="en-US" dirty="0"/>
              <a:t> counter</a:t>
            </a:r>
          </a:p>
          <a:p>
            <a:r>
              <a:rPr lang="en-US" dirty="0"/>
              <a:t># HELP </a:t>
            </a:r>
            <a:r>
              <a:rPr lang="en-US" dirty="0" err="1"/>
              <a:t>vendor:servlet_crs_store_alias_proxy_file_servlet_request_total</a:t>
            </a:r>
            <a:r>
              <a:rPr lang="en-US" dirty="0"/>
              <a:t> The number of visits to this servlet since the start of the server.</a:t>
            </a:r>
          </a:p>
          <a:p>
            <a:r>
              <a:rPr lang="en-US" dirty="0" err="1"/>
              <a:t>vendor:servlet_crs_store_alias_proxy_file_servlet_request_total</a:t>
            </a:r>
            <a:r>
              <a:rPr lang="en-US" dirty="0"/>
              <a:t> 39</a:t>
            </a:r>
          </a:p>
          <a:p>
            <a:r>
              <a:rPr lang="en-US" dirty="0"/>
              <a:t># TYPE vendor:servlet_crs_aurora_storefront_asset_store_widgets_mini_shop_cart_display_mini_shop_cart_display_jsp_response_time_total_seconds gauge</a:t>
            </a:r>
          </a:p>
          <a:p>
            <a:r>
              <a:rPr lang="en-US" dirty="0"/>
              <a:t># HELP vendor:servlet_crs_aurora_storefront_asset_store_widgets_mini_shop_cart_display_mini_shop_cart_display_jsp_response_time_total_seconds The total response time of this servlet since the start of the server.</a:t>
            </a:r>
          </a:p>
          <a:p>
            <a:r>
              <a:rPr lang="en-US" dirty="0"/>
              <a:t>vendor:servlet_crs_aurora_storefront_asset_store_widgets_mini_shop_cart_display_mini_shop_cart_display_jsp_response_time_total_seconds 0.023008800000000003</a:t>
            </a:r>
          </a:p>
          <a:p>
            <a:r>
              <a:rPr lang="en-US" dirty="0"/>
              <a:t># TYPE vendor:servlet_crs_widgets_801_com_ibm_commerce_store_widgets_catalog_entry_recommendation_catalog_entry_recommendation_jsp_request_total counter</a:t>
            </a:r>
          </a:p>
          <a:p>
            <a:r>
              <a:rPr lang="en-US" dirty="0"/>
              <a:t># HELP vendor:servlet_crs_widgets_801_com_ibm_commerce_store_widgets_catalog_entry_recommendation_catalog_entry_recommendation_jsp_request_total The number of visits to this servlet since the start of the server.</a:t>
            </a:r>
          </a:p>
          <a:p>
            <a:r>
              <a:rPr lang="en-US" dirty="0"/>
              <a:t>vendor:servlet_crs_widgets_801_com_ibm_commerce_store_widgets_catalog_entry_recommendation_catalog_entry_recommendation_jsp_request_total 1</a:t>
            </a:r>
          </a:p>
          <a:p>
            <a:r>
              <a:rPr lang="en-US" dirty="0"/>
              <a:t># TYPE vendor:servlet_crs_widgets_801_com_ibm_commerce_store_widgets_facet_navigation_facet_navigation_jsp_request_total counter</a:t>
            </a:r>
          </a:p>
          <a:p>
            <a:r>
              <a:rPr lang="en-US" dirty="0"/>
              <a:t># HELP vendor:servlet_crs_widgets_801_com_ibm_commerce_store_widgets_facet_navigation_facet_navigation_jsp_request_total The number of visits to this servlet since the start of the server.</a:t>
            </a:r>
          </a:p>
          <a:p>
            <a:r>
              <a:rPr lang="en-US" dirty="0"/>
              <a:t>vendor:servlet_crs_widgets_801_com_ibm_commerce_store_widgets_facet_navigation_facet_navigation_jsp_request_total 1</a:t>
            </a:r>
          </a:p>
          <a:p>
            <a:r>
              <a:rPr lang="en-US" dirty="0"/>
              <a:t># TYPE vendor:servlet_crs_widgets_801_common_catalog_entry_catalog_entry_display_jsp_request_total counter</a:t>
            </a:r>
          </a:p>
          <a:p>
            <a:r>
              <a:rPr lang="en-US" dirty="0"/>
              <a:t># HELP vendor:servlet_crs_widgets_801_common_catalog_entry_catalog_entry_display_jsp_request_total The number of visits to this servlet since the start of the server.</a:t>
            </a:r>
          </a:p>
          <a:p>
            <a:r>
              <a:rPr lang="en-US" dirty="0"/>
              <a:t>vendor:servlet_crs_widgets_801_common_catalog_entry_catalog_entry_display_jsp_request_total 4</a:t>
            </a:r>
          </a:p>
          <a:p>
            <a:r>
              <a:rPr lang="en-US" dirty="0"/>
              <a:t># TYPE </a:t>
            </a:r>
            <a:r>
              <a:rPr lang="en-US" dirty="0" err="1"/>
              <a:t>vendor:session_default_host_metrics_invalidated_total</a:t>
            </a:r>
            <a:r>
              <a:rPr lang="en-US" dirty="0"/>
              <a:t> counter</a:t>
            </a:r>
          </a:p>
          <a:p>
            <a:r>
              <a:rPr lang="en-US" dirty="0"/>
              <a:t># HELP </a:t>
            </a:r>
            <a:r>
              <a:rPr lang="en-US" dirty="0" err="1"/>
              <a:t>vendor:session_default_host_metrics_invalidated_total</a:t>
            </a:r>
            <a:r>
              <a:rPr lang="en-US" dirty="0"/>
              <a:t> The number of sessions that have logged out since this metric was enabled.</a:t>
            </a:r>
          </a:p>
          <a:p>
            <a:r>
              <a:rPr lang="en-US" dirty="0" err="1"/>
              <a:t>vendor:session_default_host_metrics_invalidated_total</a:t>
            </a:r>
            <a:r>
              <a:rPr lang="en-US" dirty="0"/>
              <a:t> 0</a:t>
            </a:r>
          </a:p>
          <a:p>
            <a:r>
              <a:rPr lang="en-US" dirty="0"/>
              <a:t># TYPE vendor:servlet_crs_widgets_801_com_ibm_commerce_store_widgets_e_marketing_spot_e_marketing_spot_jsp_response_time_total_seconds gauge</a:t>
            </a:r>
          </a:p>
          <a:p>
            <a:r>
              <a:rPr lang="en-US" dirty="0"/>
              <a:t># HELP vendor:servlet_crs_widgets_801_com_ibm_commerce_store_widgets_e_marketing_spot_e_marketing_spot_jsp_response_time_total_seconds The total response time of this servlet since the start of the server.</a:t>
            </a:r>
          </a:p>
          <a:p>
            <a:r>
              <a:rPr lang="en-US" dirty="0"/>
              <a:t>vendor:servlet_crs_widgets_801_com_ibm_commerce_store_widgets_e_marketing_spot_e_marketing_spot_jsp_response_time_total_seconds 0.22189250000000002</a:t>
            </a:r>
          </a:p>
          <a:p>
            <a:r>
              <a:rPr lang="en-US" dirty="0"/>
              <a:t># TYPE </a:t>
            </a:r>
            <a:r>
              <a:rPr lang="en-US" dirty="0" err="1"/>
              <a:t>vendor:servlet_crs_stores_response_time_total_seconds</a:t>
            </a:r>
            <a:r>
              <a:rPr lang="en-US" dirty="0"/>
              <a:t> gauge</a:t>
            </a:r>
          </a:p>
          <a:p>
            <a:r>
              <a:rPr lang="en-US" dirty="0"/>
              <a:t># HELP </a:t>
            </a:r>
            <a:r>
              <a:rPr lang="en-US" dirty="0" err="1"/>
              <a:t>vendor:servlet_crs_stores_response_time_total_seconds</a:t>
            </a:r>
            <a:r>
              <a:rPr lang="en-US" dirty="0"/>
              <a:t> The total response time of this servlet since the start of the server.</a:t>
            </a:r>
          </a:p>
          <a:p>
            <a:r>
              <a:rPr lang="en-US" dirty="0" err="1"/>
              <a:t>vendor:servlet_crs_stores_response_time_total_seconds</a:t>
            </a:r>
            <a:r>
              <a:rPr lang="en-US" dirty="0"/>
              <a:t> 0.45073280000000004</a:t>
            </a:r>
          </a:p>
          <a:p>
            <a:r>
              <a:rPr lang="en-US" dirty="0"/>
              <a:t># TYPE vendor:servlet_crs_aurora_storefront_asset_store_widgets_mini_shop_cart_display_mini_shop_cart_display_jsp_request_total counter</a:t>
            </a:r>
          </a:p>
          <a:p>
            <a:r>
              <a:rPr lang="en-US" dirty="0"/>
              <a:t># HELP vendor:servlet_crs_aurora_storefront_asset_store_widgets_mini_shop_cart_display_mini_shop_cart_display_jsp_request_total The number of visits to this servlet since the start of the server.</a:t>
            </a:r>
          </a:p>
          <a:p>
            <a:r>
              <a:rPr lang="en-US" dirty="0"/>
              <a:t>vendor:servlet_crs_aurora_storefront_asset_store_widgets_mini_shop_cart_display_mini_shop_cart_display_jsp_request_total 2</a:t>
            </a:r>
          </a:p>
          <a:p>
            <a:r>
              <a:rPr lang="en-US" dirty="0"/>
              <a:t># TYPE vendor:servlet_crs_widgets_801_com_ibm_commerce_store_widgets_heading_heading_jsp_response_time_total_seconds gauge</a:t>
            </a:r>
          </a:p>
          <a:p>
            <a:r>
              <a:rPr lang="en-US" dirty="0"/>
              <a:t># HELP vendor:servlet_crs_widgets_801_com_ibm_commerce_store_widgets_heading_heading_jsp_response_time_total_seconds The total response time of this servlet since the start of the server.</a:t>
            </a:r>
          </a:p>
          <a:p>
            <a:r>
              <a:rPr lang="en-US" dirty="0"/>
              <a:t>vendor:servlet_crs_widgets_801_com_ibm_commerce_store_widgets_heading_heading_jsp_response_time_total_seconds 0.0057851000000000005</a:t>
            </a:r>
          </a:p>
          <a:p>
            <a:r>
              <a:rPr lang="en-US" dirty="0"/>
              <a:t># TYPE </a:t>
            </a:r>
            <a:r>
              <a:rPr lang="en-US" dirty="0" err="1"/>
              <a:t>vendor:session_default_host_metrics_active_sessions</a:t>
            </a:r>
            <a:r>
              <a:rPr lang="en-US" dirty="0"/>
              <a:t> gauge</a:t>
            </a:r>
          </a:p>
          <a:p>
            <a:r>
              <a:rPr lang="en-US" dirty="0"/>
              <a:t># HELP </a:t>
            </a:r>
            <a:r>
              <a:rPr lang="en-US" dirty="0" err="1"/>
              <a:t>vendor:session_default_host_metrics_active_sessions</a:t>
            </a:r>
            <a:r>
              <a:rPr lang="en-US" dirty="0"/>
              <a:t> The number of concurrently active sessions. (A session is active if the product is currently processing a request that uses that user session).</a:t>
            </a:r>
          </a:p>
          <a:p>
            <a:r>
              <a:rPr lang="en-US" dirty="0" err="1"/>
              <a:t>vendor:session_default_host_metrics_active_sessions</a:t>
            </a:r>
            <a:r>
              <a:rPr lang="en-US" dirty="0"/>
              <a:t> 0</a:t>
            </a:r>
          </a:p>
          <a:p>
            <a:r>
              <a:rPr lang="en-US" dirty="0"/>
              <a:t># TYPE vendor:servlet_crs_aurora_storefront_asset_store_shopping_area_catalog_section_category_subsection_category_navigation_display_jsp_request_total counter</a:t>
            </a:r>
          </a:p>
          <a:p>
            <a:r>
              <a:rPr lang="en-US" dirty="0"/>
              <a:t># HELP vendor:servlet_crs_aurora_storefront_asset_store_shopping_area_catalog_section_category_subsection_category_navigation_display_jsp_request_total The number of visits to this servlet since the start of the server.</a:t>
            </a:r>
          </a:p>
          <a:p>
            <a:r>
              <a:rPr lang="en-US" dirty="0"/>
              <a:t>vendor:servlet_crs_aurora_storefront_asset_store_shopping_area_catalog_section_category_subsection_category_navigation_display_jsp_request_total 1</a:t>
            </a:r>
          </a:p>
          <a:p>
            <a:r>
              <a:rPr lang="en-US" dirty="0"/>
              <a:t># TYPE vendor:servlet_crs_widgets_801_com_ibm_commerce_store_widgets_category_navigation_category_navigation_jsp_request_total counter</a:t>
            </a:r>
          </a:p>
          <a:p>
            <a:r>
              <a:rPr lang="en-US" dirty="0"/>
              <a:t># HELP vendor:servlet_crs_widgets_801_com_ibm_commerce_store_widgets_category_navigation_category_navigation_jsp_request_total The number of visits to this servlet since the start of the server.</a:t>
            </a:r>
          </a:p>
          <a:p>
            <a:r>
              <a:rPr lang="en-US" dirty="0"/>
              <a:t>vendor:servlet_crs_widgets_801_com_ibm_commerce_store_widgets_category_navigation_category_navigation_jsp_request_total 1</a:t>
            </a:r>
          </a:p>
          <a:p>
            <a:r>
              <a:rPr lang="en-US" dirty="0"/>
              <a:t># TYPE vendor:servlet_crs_widgets_801_com_ibm_commerce_store_widgets_content_carousel_content_carousel_jsp_response_time_total_seconds gauge</a:t>
            </a:r>
          </a:p>
          <a:p>
            <a:r>
              <a:rPr lang="en-US" dirty="0"/>
              <a:t># HELP vendor:servlet_crs_widgets_801_com_ibm_commerce_store_widgets_content_carousel_content_carousel_jsp_response_time_total_seconds The total response time of this servlet since the start of the server.</a:t>
            </a:r>
          </a:p>
          <a:p>
            <a:r>
              <a:rPr lang="en-US" dirty="0"/>
              <a:t>vendor:servlet_crs_widgets_801_com_ibm_commerce_store_widgets_content_carousel_content_carousel_jsp_response_time_total_seconds 0.0343139</a:t>
            </a:r>
          </a:p>
          <a:p>
            <a:r>
              <a:rPr lang="en-US" dirty="0"/>
              <a:t># TYPE </a:t>
            </a:r>
            <a:r>
              <a:rPr lang="en-US" dirty="0" err="1"/>
              <a:t>vendor:session_default_host_metrics_invalidatedby_timeout_total</a:t>
            </a:r>
            <a:r>
              <a:rPr lang="en-US" dirty="0"/>
              <a:t> counter</a:t>
            </a:r>
          </a:p>
          <a:p>
            <a:r>
              <a:rPr lang="en-US" dirty="0"/>
              <a:t># HELP </a:t>
            </a:r>
            <a:r>
              <a:rPr lang="en-US" dirty="0" err="1"/>
              <a:t>vendor:session_default_host_metrics_invalidatedby_timeout_total</a:t>
            </a:r>
            <a:r>
              <a:rPr lang="en-US" dirty="0"/>
              <a:t> The number of sessions that have logged out by timeout since this metric was enabled.</a:t>
            </a:r>
          </a:p>
          <a:p>
            <a:r>
              <a:rPr lang="en-US" dirty="0" err="1"/>
              <a:t>vendor:session_default_host_metrics_invalidatedby_timeout_total</a:t>
            </a:r>
            <a:r>
              <a:rPr lang="en-US" dirty="0"/>
              <a:t> 0</a:t>
            </a:r>
          </a:p>
          <a:p>
            <a:r>
              <a:rPr lang="en-US" dirty="0"/>
              <a:t># TYPE vendor:servlet_crs_widgets_801_com_ibm_commerce_store_widgets_heading_heading_jsp_request_total counter</a:t>
            </a:r>
          </a:p>
          <a:p>
            <a:r>
              <a:rPr lang="en-US" dirty="0"/>
              <a:t># HELP vendor:servlet_crs_widgets_801_com_ibm_commerce_store_widgets_heading_heading_jsp_request_total The number of visits to this servlet since the start of the server.</a:t>
            </a:r>
          </a:p>
          <a:p>
            <a:r>
              <a:rPr lang="en-US" dirty="0"/>
              <a:t>vendor:servlet_crs_widgets_801_com_ibm_commerce_store_widgets_heading_heading_jsp_request_total 1</a:t>
            </a:r>
          </a:p>
          <a:p>
            <a:r>
              <a:rPr lang="en-US" dirty="0"/>
              <a:t># TYPE vendor:servlet_crs_widgets_801_com_ibm_commerce_store_widgets_pdp_add_to_requisition_lists_add_to_requisition_lists_jsp_request_total counter</a:t>
            </a:r>
          </a:p>
          <a:p>
            <a:r>
              <a:rPr lang="en-US" dirty="0"/>
              <a:t># HELP vendor:servlet_crs_widgets_801_com_ibm_commerce_store_widgets_pdp_add_to_requisition_lists_add_to_requisition_lists_jsp_request_total The number of visits to this servlet since the start of the server.</a:t>
            </a:r>
          </a:p>
          <a:p>
            <a:r>
              <a:rPr lang="en-US" dirty="0"/>
              <a:t>vendor:servlet_crs_widgets_801_com_ibm_commerce_store_widgets_pdp_add_to_requisition_lists_add_to_requisition_lists_jsp_request_total 1</a:t>
            </a:r>
          </a:p>
          <a:p>
            <a:r>
              <a:rPr lang="en-US" dirty="0"/>
              <a:t># TYPE </a:t>
            </a:r>
            <a:r>
              <a:rPr lang="en-US" dirty="0" err="1"/>
              <a:t>vendor:threadpool_default_executor_size</a:t>
            </a:r>
            <a:r>
              <a:rPr lang="en-US" dirty="0"/>
              <a:t> gauge</a:t>
            </a:r>
          </a:p>
          <a:p>
            <a:r>
              <a:rPr lang="en-US" dirty="0"/>
              <a:t># HELP </a:t>
            </a:r>
            <a:r>
              <a:rPr lang="en-US" dirty="0" err="1"/>
              <a:t>vendor:threadpool_default_executor_size</a:t>
            </a:r>
            <a:r>
              <a:rPr lang="en-US" dirty="0"/>
              <a:t> The size of the thread pool.</a:t>
            </a:r>
          </a:p>
          <a:p>
            <a:r>
              <a:rPr lang="en-US" dirty="0" err="1"/>
              <a:t>vendor:threadpool_default_executor_size</a:t>
            </a:r>
            <a:r>
              <a:rPr lang="en-US" dirty="0"/>
              <a:t> 36</a:t>
            </a:r>
          </a:p>
          <a:p>
            <a:r>
              <a:rPr lang="en-US" dirty="0"/>
              <a:t># TYPE vendor:servlet_crs_aurora_storefront_asset_store_widgets_language_currency_language_currency_jsp_request_total counter</a:t>
            </a:r>
          </a:p>
          <a:p>
            <a:r>
              <a:rPr lang="en-US" dirty="0"/>
              <a:t># HELP vendor:servlet_crs_aurora_storefront_asset_store_widgets_language_currency_language_currency_jsp_request_total The number of visits to this servlet since the start of the server.</a:t>
            </a:r>
          </a:p>
          <a:p>
            <a:r>
              <a:rPr lang="en-US" dirty="0"/>
              <a:t>vendor:servlet_crs_aurora_storefront_asset_store_widgets_language_currency_language_currency_jsp_request_total 2</a:t>
            </a:r>
          </a:p>
          <a:p>
            <a:r>
              <a:rPr lang="en-US" dirty="0"/>
              <a:t># TYPE vendor:servlet_crs_aurora_storefront_asset_store_container_home_page_container_jsp_request_total counter</a:t>
            </a:r>
          </a:p>
          <a:p>
            <a:r>
              <a:rPr lang="en-US" dirty="0"/>
              <a:t># HELP vendor:servlet_crs_aurora_storefront_asset_store_container_home_page_container_jsp_request_total The number of visits to this servlet since the start of the server.</a:t>
            </a:r>
          </a:p>
          <a:p>
            <a:r>
              <a:rPr lang="en-US" dirty="0"/>
              <a:t>vendor:servlet_crs_aurora_storefront_asset_store_container_home_page_container_jsp_request_total 1</a:t>
            </a:r>
          </a:p>
          <a:p>
            <a:r>
              <a:rPr lang="en-US" dirty="0"/>
              <a:t># TYPE vendor:servlet_crs_aurora_storefront_asset_store_container_top_category_page_container_jsp_response_time_total_seconds gauge</a:t>
            </a:r>
          </a:p>
          <a:p>
            <a:r>
              <a:rPr lang="en-US" dirty="0"/>
              <a:t># HELP vendor:servlet_crs_aurora_storefront_asset_store_container_top_category_page_container_jsp_response_time_total_seconds The total response time of this servlet since the start of the server.</a:t>
            </a:r>
          </a:p>
          <a:p>
            <a:r>
              <a:rPr lang="en-US" dirty="0"/>
              <a:t>vendor:servlet_crs_aurora_storefront_asset_store_container_top_category_page_container_jsp_response_time_total_seconds 0.0086665</a:t>
            </a:r>
          </a:p>
          <a:p>
            <a:r>
              <a:rPr lang="en-US" dirty="0"/>
              <a:t># TYPE vendor:servlet_crs_aurora_storefront_asset_store_widgets_header_department_drop_down_jsp_request_total counter</a:t>
            </a:r>
          </a:p>
          <a:p>
            <a:r>
              <a:rPr lang="en-US" dirty="0"/>
              <a:t># HELP vendor:servlet_crs_aurora_storefront_asset_store_widgets_header_department_drop_down_jsp_request_total The number of visits to this servlet since the start of the server.</a:t>
            </a:r>
          </a:p>
          <a:p>
            <a:r>
              <a:rPr lang="en-US" dirty="0"/>
              <a:t>vendor:servlet_crs_aurora_storefront_asset_store_widgets_header_department_drop_down_jsp_request_total 2</a:t>
            </a:r>
          </a:p>
          <a:p>
            <a:r>
              <a:rPr lang="en-US" dirty="0"/>
              <a:t># TYPE vendor:servlet_crs_widgets_801_com_ibm_commerce_store_widgets_global_login_global_login_jsp_request_total counter</a:t>
            </a:r>
          </a:p>
          <a:p>
            <a:r>
              <a:rPr lang="en-US" dirty="0"/>
              <a:t># HELP vendor:servlet_crs_widgets_801_com_ibm_commerce_store_widgets_global_login_global_login_jsp_request_total The number of visits to this servlet since the start of the server.</a:t>
            </a:r>
          </a:p>
          <a:p>
            <a:r>
              <a:rPr lang="en-US" dirty="0"/>
              <a:t>vendor:servlet_crs_widgets_801_com_ibm_commerce_store_widgets_global_login_global_login_jsp_request_total 4</a:t>
            </a:r>
          </a:p>
          <a:p>
            <a:r>
              <a:rPr lang="en-US" dirty="0"/>
              <a:t># TYPE vendor:servlet_crs_widgets_801_com_ibm_commerce_store_widgets_breadcrumb_trail_breadcrumb_trail_hierarchy_jsp_response_time_total_seconds gauge</a:t>
            </a:r>
          </a:p>
          <a:p>
            <a:r>
              <a:rPr lang="en-US" dirty="0"/>
              <a:t># HELP vendor:servlet_crs_widgets_801_com_ibm_commerce_store_widgets_breadcrumb_trail_breadcrumb_trail_hierarchy_jsp_response_time_total_seconds The total response time of this servlet since the start of the server.</a:t>
            </a:r>
          </a:p>
          <a:p>
            <a:r>
              <a:rPr lang="en-US" dirty="0"/>
              <a:t>vendor:servlet_crs_widgets_801_com_ibm_commerce_store_widgets_breadcrumb_trail_breadcrumb_trail_hierarchy_jsp_response_time_total_seconds 0.3329627</a:t>
            </a:r>
          </a:p>
          <a:p>
            <a:r>
              <a:rPr lang="en-US" dirty="0"/>
              <a:t># TYPE vendor:servlet_crs_aurora_storefront_asset_store_widgets_search_search_jsp_response_time_total_seconds gauge</a:t>
            </a:r>
          </a:p>
          <a:p>
            <a:r>
              <a:rPr lang="en-US" dirty="0"/>
              <a:t># HELP vendor:servlet_crs_aurora_storefront_asset_store_widgets_search_search_jsp_response_time_total_seconds The total response time of this servlet since the start of the server.</a:t>
            </a:r>
          </a:p>
          <a:p>
            <a:r>
              <a:rPr lang="en-US" dirty="0"/>
              <a:t>vendor:servlet_crs_aurora_storefront_asset_store_widgets_search_search_jsp_response_time_total_seconds 0.0093197</a:t>
            </a:r>
          </a:p>
          <a:p>
            <a:r>
              <a:rPr lang="en-US" dirty="0"/>
              <a:t># TYPE vendor:servlet_crs_aurora_storefront_asset_store_common_call_center_integration_setup_jsp_response_time_total_seconds gauge</a:t>
            </a:r>
          </a:p>
          <a:p>
            <a:r>
              <a:rPr lang="en-US" dirty="0"/>
              <a:t># HELP vendor:servlet_crs_aurora_storefront_asset_store_common_call_center_integration_setup_jsp_response_time_total_seconds The total response time of this servlet since the start of the server.</a:t>
            </a:r>
          </a:p>
          <a:p>
            <a:r>
              <a:rPr lang="en-US" dirty="0"/>
              <a:t>vendor:servlet_crs_aurora_storefront_asset_store_common_call_center_integration_setup_jsp_response_time_total_seconds 0.0186311</a:t>
            </a:r>
          </a:p>
          <a:p>
            <a:r>
              <a:rPr lang="en-US" dirty="0"/>
              <a:t># TYPE vendor:servlet_com_ibm_ws_microprofile_metrics_public_public_metrics_rest_proxy_servlet_request_total counter</a:t>
            </a:r>
          </a:p>
          <a:p>
            <a:r>
              <a:rPr lang="en-US" dirty="0"/>
              <a:t># HELP vendor:servlet_com_ibm_ws_microprofile_metrics_public_public_metrics_rest_proxy_servlet_request_total The number of visits to this servlet since the start of the server.</a:t>
            </a:r>
          </a:p>
          <a:p>
            <a:r>
              <a:rPr lang="en-US" dirty="0"/>
              <a:t>vendor:servlet_com_ibm_ws_microprofile_metrics_public_public_metrics_rest_proxy_servlet_request_total 18</a:t>
            </a:r>
          </a:p>
          <a:p>
            <a:r>
              <a:rPr lang="en-US" dirty="0"/>
              <a:t># TYPE vendor:servlet_crs_aurora_storefront_asset_store_widgets_footer_footer_jsp_request_total counter</a:t>
            </a:r>
          </a:p>
          <a:p>
            <a:r>
              <a:rPr lang="en-US" dirty="0"/>
              <a:t># HELP vendor:servlet_crs_aurora_storefront_asset_store_widgets_footer_footer_jsp_request_total The number of visits to this servlet since the start of the server.</a:t>
            </a:r>
          </a:p>
          <a:p>
            <a:r>
              <a:rPr lang="en-US" dirty="0"/>
              <a:t>vendor:servlet_crs_aurora_storefront_asset_store_widgets_footer_footer_jsp_request_total 2</a:t>
            </a:r>
          </a:p>
          <a:p>
            <a:r>
              <a:rPr lang="en-US" dirty="0"/>
              <a:t># TYPE vendor:servlet_crs_widgets_801_com_ibm_commerce_store_widgets_breadcrumb_trail_breadcrumb_trail_jsp_response_time_total_seconds gauge</a:t>
            </a:r>
          </a:p>
          <a:p>
            <a:r>
              <a:rPr lang="en-US" dirty="0"/>
              <a:t># HELP vendor:servlet_crs_widgets_801_com_ibm_commerce_store_widgets_breadcrumb_trail_breadcrumb_trail_jsp_response_time_total_seconds The total response time of this servlet since the start of the server.</a:t>
            </a:r>
          </a:p>
          <a:p>
            <a:r>
              <a:rPr lang="en-US" dirty="0"/>
              <a:t>vendor:servlet_crs_widgets_801_com_ibm_commerce_store_widgets_breadcrumb_trail_breadcrumb_trail_jsp_response_time_total_seconds 0.333453</a:t>
            </a:r>
          </a:p>
          <a:p>
            <a:r>
              <a:rPr lang="en-US" dirty="0"/>
              <a:t># TYPE vendor:servlet_crs_widgets_801_com_ibm_commerce_store_widgets_category_navigation_category_navigation_jsp_response_time_total_seconds gauge</a:t>
            </a:r>
          </a:p>
          <a:p>
            <a:r>
              <a:rPr lang="en-US" dirty="0"/>
              <a:t># HELP vendor:servlet_crs_widgets_801_com_ibm_commerce_store_widgets_category_navigation_category_navigation_jsp_response_time_total_seconds The total response time of this servlet since the start of the server.</a:t>
            </a:r>
          </a:p>
          <a:p>
            <a:r>
              <a:rPr lang="en-US" dirty="0"/>
              <a:t>vendor:servlet_crs_widgets_801_com_ibm_commerce_store_widgets_category_navigation_category_navigation_jsp_response_time_total_seconds 2.0089377</a:t>
            </a:r>
          </a:p>
          <a:p>
            <a:r>
              <a:rPr lang="en-US" dirty="0"/>
              <a:t># TYPE vendor:servlet_crs_widgets_801_com_ibm_commerce_store_widgets_catalog_entry_list_catalog_entry_list_jsp_request_total counter</a:t>
            </a:r>
          </a:p>
          <a:p>
            <a:r>
              <a:rPr lang="en-US" dirty="0"/>
              <a:t># HELP vendor:servlet_crs_widgets_801_com_ibm_commerce_store_widgets_catalog_entry_list_catalog_entry_list_jsp_request_total The number of visits to this servlet since the start of the server.</a:t>
            </a:r>
          </a:p>
          <a:p>
            <a:r>
              <a:rPr lang="en-US" dirty="0"/>
              <a:t>vendor:servlet_crs_widgets_801_com_ibm_commerce_store_widgets_catalog_entry_list_catalog_entry_list_jsp_request_total 1</a:t>
            </a:r>
          </a:p>
          <a:p>
            <a:r>
              <a:rPr lang="en-US" dirty="0"/>
              <a:t># TYPE </a:t>
            </a:r>
            <a:r>
              <a:rPr lang="en-US" dirty="0" err="1"/>
              <a:t>vendor:threadpool_default_executor_active_threads</a:t>
            </a:r>
            <a:r>
              <a:rPr lang="en-US" dirty="0"/>
              <a:t> gauge</a:t>
            </a:r>
          </a:p>
          <a:p>
            <a:r>
              <a:rPr lang="en-US" dirty="0"/>
              <a:t># HELP </a:t>
            </a:r>
            <a:r>
              <a:rPr lang="en-US" dirty="0" err="1"/>
              <a:t>vendor:threadpool_default_executor_active_threads</a:t>
            </a:r>
            <a:r>
              <a:rPr lang="en-US" dirty="0"/>
              <a:t> The number of threads that are running tasks.</a:t>
            </a:r>
          </a:p>
          <a:p>
            <a:r>
              <a:rPr lang="en-US" dirty="0" err="1"/>
              <a:t>vendor:threadpool_default_executor_active_threads</a:t>
            </a:r>
            <a:r>
              <a:rPr lang="en-US" dirty="0"/>
              <a:t> 1</a:t>
            </a:r>
          </a:p>
          <a:p>
            <a:r>
              <a:rPr lang="en-US" dirty="0"/>
              <a:t># TYPE vendor:servlet_crs_aurora_storefront_asset_store_widgets_language_currency_language_currency_jsp_response_time_total_seconds gauge</a:t>
            </a:r>
          </a:p>
          <a:p>
            <a:r>
              <a:rPr lang="en-US" dirty="0"/>
              <a:t># HELP vendor:servlet_crs_aurora_storefront_asset_store_widgets_language_currency_language_currency_jsp_response_time_total_seconds The total response time of this servlet since the start of the server.</a:t>
            </a:r>
          </a:p>
          <a:p>
            <a:r>
              <a:rPr lang="en-US" dirty="0"/>
              <a:t>vendor:servlet_crs_aurora_storefront_asset_store_widgets_language_currency_language_currency_jsp_response_time_total_seconds 0.028979300000000003</a:t>
            </a:r>
          </a:p>
          <a:p>
            <a:r>
              <a:rPr lang="en-US" dirty="0"/>
              <a:t># TYPE vendor:servlet_crs_widgets_801_com_ibm_commerce_store_widgets_category_recommendation_category_recommendation_jsp_request_total counter</a:t>
            </a:r>
          </a:p>
          <a:p>
            <a:r>
              <a:rPr lang="en-US" dirty="0"/>
              <a:t># HELP vendor:servlet_crs_widgets_801_com_ibm_commerce_store_widgets_category_recommendation_category_recommendation_jsp_request_total The number of visits to this servlet since the start of the server.</a:t>
            </a:r>
          </a:p>
          <a:p>
            <a:r>
              <a:rPr lang="en-US" dirty="0"/>
              <a:t>vendor:servlet_crs_widgets_801_com_ibm_commerce_store_widgets_category_recommendation_category_recommendation_jsp_request_total 2</a:t>
            </a:r>
          </a:p>
          <a:p>
            <a:r>
              <a:rPr lang="en-US" dirty="0"/>
              <a:t># TYPE vendor:servlet_com_ibm_ws_microprofile_metrics_public_public_metrics_rest_proxy_servlet_response_time_total_seconds gauge</a:t>
            </a:r>
          </a:p>
          <a:p>
            <a:r>
              <a:rPr lang="en-US" dirty="0"/>
              <a:t># HELP vendor:servlet_com_ibm_ws_microprofile_metrics_public_public_metrics_rest_proxy_servlet_response_time_total_seconds The total response time of this servlet since the start of the server.</a:t>
            </a:r>
          </a:p>
          <a:p>
            <a:r>
              <a:rPr lang="en-US" dirty="0"/>
              <a:t>vendor:servlet_com_ibm_ws_microprofile_metrics_public_public_metrics_rest_proxy_servlet_response_time_total_seconds 0.1918744</a:t>
            </a:r>
          </a:p>
          <a:p>
            <a:r>
              <a:rPr lang="en-US" dirty="0"/>
              <a:t># TYPE vendor:servlet_crs_widgets_801_com_ibm_commerce_store_widgets_pdp_add_to_requisition_lists_add_to_requisition_lists_jsp_response_time_total_seconds gauge</a:t>
            </a:r>
          </a:p>
          <a:p>
            <a:r>
              <a:rPr lang="en-US" dirty="0"/>
              <a:t># HELP vendor:servlet_crs_widgets_801_com_ibm_commerce_store_widgets_pdp_add_to_requisition_lists_add_to_requisition_lists_jsp_response_time_total_seconds The total response time of this servlet since the start of the server.</a:t>
            </a:r>
          </a:p>
          <a:p>
            <a:r>
              <a:rPr lang="en-US" dirty="0"/>
              <a:t>vendor:servlet_crs_widgets_801_com_ibm_commerce_store_widgets_pdp_add_to_requisition_lists_add_to_requisition_lists_jsp_response_time_total_seconds 0.006526400000000001</a:t>
            </a:r>
          </a:p>
          <a:p>
            <a:r>
              <a:rPr lang="en-US" dirty="0"/>
              <a:t># TYPE vendor:servlet_crs_widgets_801_com_ibm_commerce_store_widgets_content_recommendation_content_recommendation_jsp_request_total counter</a:t>
            </a:r>
          </a:p>
          <a:p>
            <a:r>
              <a:rPr lang="en-US" dirty="0"/>
              <a:t># HELP vendor:servlet_crs_widgets_801_com_ibm_commerce_store_widgets_content_recommendation_content_recommendation_jsp_request_total The number of visits to this servlet since the start of the server.</a:t>
            </a:r>
          </a:p>
          <a:p>
            <a:r>
              <a:rPr lang="en-US" dirty="0"/>
              <a:t>vendor:servlet_crs_widgets_801_com_ibm_commerce_store_widgets_content_recommendation_content_recommendation_jsp_request_total 12</a:t>
            </a:r>
          </a:p>
          <a:p>
            <a:r>
              <a:rPr lang="en-US" dirty="0"/>
              <a:t># TYPE vendor:servlet_crs_aurora_storefront_asset_store_widgets_search_search_jsp_request_total counter</a:t>
            </a:r>
          </a:p>
          <a:p>
            <a:r>
              <a:rPr lang="en-US" dirty="0"/>
              <a:t># HELP vendor:servlet_crs_aurora_storefront_asset_store_widgets_search_search_jsp_request_total The number of visits to this servlet since the start of the server.</a:t>
            </a:r>
          </a:p>
          <a:p>
            <a:r>
              <a:rPr lang="en-US" dirty="0"/>
              <a:t>vendor:servlet_crs_aurora_storefront_asset_store_widgets_search_search_jsp_request_total 2</a:t>
            </a:r>
          </a:p>
          <a:p>
            <a:r>
              <a:rPr lang="en-US" dirty="0"/>
              <a:t># TYPE vendor:servlet_crs_aurora_storefront_asset_store_widgets_header_department_drop_down_jsp_response_time_total_seconds gauge</a:t>
            </a:r>
          </a:p>
          <a:p>
            <a:r>
              <a:rPr lang="en-US" dirty="0"/>
              <a:t># HELP vendor:servlet_crs_aurora_storefront_asset_store_widgets_header_department_drop_down_jsp_response_time_total_seconds The total response time of this servlet since the start of the server.</a:t>
            </a:r>
          </a:p>
          <a:p>
            <a:r>
              <a:rPr lang="en-US" dirty="0"/>
              <a:t>vendor:servlet_crs_aurora_storefront_asset_store_widgets_header_department_drop_down_jsp_response_time_total_seconds 0.2600307</a:t>
            </a:r>
          </a:p>
          <a:p>
            <a:r>
              <a:rPr lang="en-US" dirty="0"/>
              <a:t># TYPE vendor:servlet_crs_widgets_801_com_ibm_commerce_store_widgets_global_login_global_login_jsp_response_time_total_seconds gauge</a:t>
            </a:r>
          </a:p>
          <a:p>
            <a:r>
              <a:rPr lang="en-US" dirty="0"/>
              <a:t># HELP vendor:servlet_crs_widgets_801_com_ibm_commerce_store_widgets_global_login_global_login_jsp_response_time_total_seconds The total response time of this servlet since the start of the server.</a:t>
            </a:r>
          </a:p>
          <a:p>
            <a:r>
              <a:rPr lang="en-US" dirty="0"/>
              <a:t>vendor:servlet_crs_widgets_801_com_ibm_commerce_store_widgets_global_login_global_login_jsp_response_time_total_seconds 0.049536100000000007</a:t>
            </a:r>
          </a:p>
          <a:p>
            <a:r>
              <a:rPr lang="en-US" dirty="0"/>
              <a:t># TYPE vendor:servlet_crs_widgets_801_com_ibm_commerce_store_widgets_catalog_entry_list_catalog_entry_list_jsp_response_time_total_seconds gauge</a:t>
            </a:r>
          </a:p>
          <a:p>
            <a:r>
              <a:rPr lang="en-US" dirty="0"/>
              <a:t># HELP vendor:servlet_crs_widgets_801_com_ibm_commerce_store_widgets_catalog_entry_list_catalog_entry_list_jsp_response_time_total_seconds The total response time of this servlet since the start of the server.</a:t>
            </a:r>
          </a:p>
          <a:p>
            <a:r>
              <a:rPr lang="en-US" dirty="0"/>
              <a:t>vendor:servlet_crs_widgets_801_com_ibm_commerce_store_widgets_catalog_entry_list_catalog_entry_list_jsp_response_time_total_seconds 0.008221500000000001</a:t>
            </a:r>
          </a:p>
          <a:p>
            <a:r>
              <a:rPr lang="en-US" dirty="0"/>
              <a:t># TYPE vendor:servlet_crs_aurora_storefront_asset_store_common_call_center_integration_setup_jsp_request_total counter</a:t>
            </a:r>
          </a:p>
          <a:p>
            <a:r>
              <a:rPr lang="en-US" dirty="0"/>
              <a:t># HELP vendor:servlet_crs_aurora_storefront_asset_store_common_call_center_integration_setup_jsp_request_total The number of visits to this servlet since the start of the server.</a:t>
            </a:r>
          </a:p>
          <a:p>
            <a:r>
              <a:rPr lang="en-US" dirty="0"/>
              <a:t>vendor:servlet_crs_aurora_storefront_asset_store_common_call_center_integration_setup_jsp_request_total 2</a:t>
            </a:r>
          </a:p>
          <a:p>
            <a:r>
              <a:rPr lang="en-US" dirty="0"/>
              <a:t># TYPE vendor:servlet_crs_aurora_storefront_asset_store_widgets_header_header_jsp_request_total counter</a:t>
            </a:r>
          </a:p>
          <a:p>
            <a:r>
              <a:rPr lang="en-US" dirty="0"/>
              <a:t># HELP vendor:servlet_crs_aurora_storefront_asset_store_widgets_header_header_jsp_request_total The number of visits to this servlet since the start of the server.</a:t>
            </a:r>
          </a:p>
          <a:p>
            <a:r>
              <a:rPr lang="en-US" dirty="0"/>
              <a:t>vendor:servlet_crs_aurora_storefront_asset_store_widgets_header_header_jsp_request_total 2</a:t>
            </a:r>
          </a:p>
          <a:p>
            <a:r>
              <a:rPr lang="en-US" dirty="0"/>
              <a:t># TYPE vendor:servlet_crs_aurora_storefront_asset_store_container_home_page_container_jsp_response_time_total_seconds gauge</a:t>
            </a:r>
          </a:p>
          <a:p>
            <a:r>
              <a:rPr lang="en-US" dirty="0"/>
              <a:t># HELP vendor:servlet_crs_aurora_storefront_asset_store_container_home_page_container_jsp_response_time_total_seconds The total response time of this servlet since the start of the server.</a:t>
            </a:r>
          </a:p>
          <a:p>
            <a:r>
              <a:rPr lang="en-US" dirty="0"/>
              <a:t>vendor:servlet_crs_aurora_storefront_asset_store_container_home_page_container_jsp_response_time_total_seconds 0.010252</a:t>
            </a:r>
          </a:p>
          <a:p>
            <a:r>
              <a:rPr lang="en-US" dirty="0"/>
              <a:t># TYPE vendor:servlet_crs_widgets_801_com_ibm_commerce_store_widgets_content_recommendation_content_recommendation_jsp_response_time_total_seconds gauge</a:t>
            </a:r>
          </a:p>
          <a:p>
            <a:r>
              <a:rPr lang="en-US" dirty="0"/>
              <a:t># HELP vendor:servlet_crs_widgets_801_com_ibm_commerce_store_widgets_content_recommendation_content_recommendation_jsp_response_time_total_seconds The total response time of this servlet since the start of the server.</a:t>
            </a:r>
          </a:p>
          <a:p>
            <a:r>
              <a:rPr lang="en-US" dirty="0"/>
              <a:t>vendor:servlet_crs_widgets_801_com_ibm_commerce_store_widgets_content_recommendation_content_recommendation_jsp_response_time_total_seconds 0.165664</a:t>
            </a:r>
          </a:p>
          <a:p>
            <a:r>
              <a:rPr lang="en-US" dirty="0"/>
              <a:t># TYPE vendor:servlet_crs_widgets_801_com_ibm_commerce_store_widgets_e_marketing_spot_e_marketing_spot_jsp_request_total counter</a:t>
            </a:r>
          </a:p>
          <a:p>
            <a:r>
              <a:rPr lang="en-US" dirty="0"/>
              <a:t># HELP vendor:servlet_crs_widgets_801_com_ibm_commerce_store_widgets_e_marketing_spot_e_marketing_spot_jsp_request_total The number of visits to this servlet since the start of the server.</a:t>
            </a:r>
          </a:p>
          <a:p>
            <a:r>
              <a:rPr lang="en-US" dirty="0"/>
              <a:t>vendor:servlet_crs_widgets_801_com_ibm_commerce_store_widgets_e_marketing_spot_e_marketing_spot_jsp_request_total 10</a:t>
            </a:r>
          </a:p>
          <a:p>
            <a:r>
              <a:rPr lang="en-US" dirty="0"/>
              <a:t># TYPE vendor:servlet_crs_widgets_801_com_ibm_commerce_store_widgets_breadcrumb_trail_breadcrumb_trail_jsp_request_total counter</a:t>
            </a:r>
          </a:p>
          <a:p>
            <a:r>
              <a:rPr lang="en-US" dirty="0"/>
              <a:t># HELP vendor:servlet_crs_widgets_801_com_ibm_commerce_store_widgets_breadcrumb_trail_breadcrumb_trail_jsp_request_total The number of visits to this servlet since the start of the server.</a:t>
            </a:r>
          </a:p>
          <a:p>
            <a:r>
              <a:rPr lang="en-US" dirty="0"/>
              <a:t>vendor:servlet_crs_widgets_801_com_ibm_commerce_store_widgets_breadcrumb_trail_breadcrumb_trail_jsp_request_total 1</a:t>
            </a:r>
          </a:p>
          <a:p>
            <a:r>
              <a:rPr lang="en-US" dirty="0"/>
              <a:t># TYPE vendor:servlet_crs_store_alias_proxy_file_servlet_response_time_total_seconds gauge</a:t>
            </a:r>
          </a:p>
          <a:p>
            <a:r>
              <a:rPr lang="en-US" dirty="0"/>
              <a:t># HELP vendor:servlet_crs_store_alias_proxy_file_servlet_response_time_total_seconds The total response time of this servlet since the start of the server.</a:t>
            </a:r>
          </a:p>
          <a:p>
            <a:r>
              <a:rPr lang="en-US" dirty="0"/>
              <a:t>vendor:servlet_crs_store_alias_proxy_file_servlet_response_time_total_seconds 0.35861770000000004</a:t>
            </a:r>
          </a:p>
          <a:p>
            <a:r>
              <a:rPr lang="en-US" dirty="0"/>
              <a:t># TYPE vendor:servlet_crs_aurora_storefront_asset_store_shopping_area_catalog_section_category_subsection_top_categories_display_jsp_request_total counter</a:t>
            </a:r>
          </a:p>
          <a:p>
            <a:r>
              <a:rPr lang="en-US" dirty="0"/>
              <a:t># HELP vendor:servlet_crs_aurora_storefront_asset_store_shopping_area_catalog_section_category_subsection_top_categories_display_jsp_request_total The number of visits to this servlet since the start of the server.</a:t>
            </a:r>
          </a:p>
          <a:p>
            <a:r>
              <a:rPr lang="en-US" dirty="0"/>
              <a:t>vendor:servlet_crs_aurora_storefront_asset_store_shopping_area_catalog_section_category_subsection_top_categories_display_jsp_request_total 1</a:t>
            </a:r>
          </a:p>
          <a:p>
            <a:r>
              <a:rPr lang="en-US" dirty="0"/>
              <a:t># TYPE vendor:servlet_crs_widgets_801_com_ibm_commerce_store_widgets_category_recommendation_category_recommendation_jsp_response_time_total_seconds gauge</a:t>
            </a:r>
          </a:p>
          <a:p>
            <a:r>
              <a:rPr lang="en-US" dirty="0"/>
              <a:t># HELP vendor:servlet_crs_widgets_801_com_ibm_commerce_store_widgets_category_recommendation_category_recommendation_jsp_response_time_total_seconds The total response time of this servlet since the start of the server.</a:t>
            </a:r>
          </a:p>
          <a:p>
            <a:r>
              <a:rPr lang="en-US" dirty="0"/>
              <a:t>vendor:servlet_crs_widgets_801_com_ibm_commerce_store_widgets_category_recommendation_category_recommendation_jsp_response_time_total_seconds 0.1289789</a:t>
            </a:r>
          </a:p>
          <a:p>
            <a:r>
              <a:rPr lang="en-US" dirty="0"/>
              <a:t># TYPE vendor:servlet_crs_aurora_storefront_asset_store_container_top_category_page_container_jsp_request_total counter</a:t>
            </a:r>
          </a:p>
          <a:p>
            <a:r>
              <a:rPr lang="en-US" dirty="0"/>
              <a:t># HELP vendor:servlet_crs_aurora_storefront_asset_store_container_top_category_page_container_jsp_request_total The number of visits to this servlet since the start of the server.</a:t>
            </a:r>
          </a:p>
          <a:p>
            <a:r>
              <a:rPr lang="en-US" dirty="0"/>
              <a:t>vendor:servlet_crs_aurora_storefront_asset_store_container_top_category_page_container_jsp_request_total 1</a:t>
            </a:r>
          </a:p>
          <a:p>
            <a:r>
              <a:rPr lang="en-US" dirty="0"/>
              <a:t># TYPE </a:t>
            </a:r>
            <a:r>
              <a:rPr lang="en-US" dirty="0" err="1"/>
              <a:t>vendor:session_default_host_metrics_create_total</a:t>
            </a:r>
            <a:r>
              <a:rPr lang="en-US" dirty="0"/>
              <a:t> gauge</a:t>
            </a:r>
          </a:p>
          <a:p>
            <a:r>
              <a:rPr lang="en-US" dirty="0"/>
              <a:t># HELP </a:t>
            </a:r>
            <a:r>
              <a:rPr lang="en-US" dirty="0" err="1"/>
              <a:t>vendor:session_default_host_metrics_create_total</a:t>
            </a:r>
            <a:r>
              <a:rPr lang="en-US" dirty="0"/>
              <a:t> The number of sessions that have logged in since this metric was enabled.</a:t>
            </a:r>
          </a:p>
          <a:p>
            <a:r>
              <a:rPr lang="en-US" dirty="0" err="1"/>
              <a:t>vendor:session_default_host_metrics_create_total</a:t>
            </a:r>
            <a:r>
              <a:rPr lang="en-US" dirty="0"/>
              <a:t> 1</a:t>
            </a:r>
          </a:p>
          <a:p>
            <a:r>
              <a:rPr lang="en-US" dirty="0"/>
              <a:t># TYPE vendor:servlet_crs_widgets_801_common_catalog_entry_catalog_entry_display_jsp_response_time_total_seconds gauge</a:t>
            </a:r>
          </a:p>
          <a:p>
            <a:r>
              <a:rPr lang="en-US" dirty="0"/>
              <a:t># HELP vendor:servlet_crs_widgets_801_common_catalog_entry_catalog_entry_display_jsp_response_time_total_seconds The total response time of this servlet since the start of the server.</a:t>
            </a:r>
          </a:p>
          <a:p>
            <a:r>
              <a:rPr lang="en-US" dirty="0"/>
              <a:t>vendor:servlet_crs_widgets_801_common_catalog_entry_catalog_entry_display_jsp_response_time_total_seconds 0.1340386</a:t>
            </a:r>
          </a:p>
          <a:p>
            <a:r>
              <a:rPr lang="en-US" dirty="0"/>
              <a:t># TYPE vendor:servlet_crs_widgets_801_com_ibm_commerce_store_widgets_catalog_entry_recommendation_catalog_entry_recommendation_jsp_response_time_total_seconds gauge</a:t>
            </a:r>
          </a:p>
          <a:p>
            <a:r>
              <a:rPr lang="en-US" dirty="0"/>
              <a:t># HELP vendor:servlet_crs_widgets_801_com_ibm_commerce_store_widgets_catalog_entry_recommendation_catalog_entry_recommendation_jsp_response_time_total_seconds The total response time of this servlet since the start of the server.</a:t>
            </a:r>
          </a:p>
          <a:p>
            <a:r>
              <a:rPr lang="en-US" dirty="0"/>
              <a:t>vendor:servlet_crs_widgets_801_com_ibm_commerce_store_widgets_catalog_entry_recommendation_catalog_entry_recommendation_jsp_response_time_total_seconds 0.0280912</a:t>
            </a:r>
          </a:p>
          <a:p>
            <a:r>
              <a:rPr lang="en-US" dirty="0"/>
              <a:t># TYPE vendor:servlet_crs_aurora_storefront_asset_store_shopping_area_catalog_section_category_subsection_top_categories_display_jsp_response_time_total_seconds gauge</a:t>
            </a:r>
          </a:p>
          <a:p>
            <a:r>
              <a:rPr lang="en-US" dirty="0"/>
              <a:t># HELP vendor:servlet_crs_aurora_storefront_asset_store_shopping_area_catalog_section_category_subsection_top_categories_display_jsp_response_time_total_seconds The total response time of this servlet since the start of the server.</a:t>
            </a:r>
          </a:p>
          <a:p>
            <a:r>
              <a:rPr lang="en-US" dirty="0"/>
              <a:t>vendor:servlet_crs_aurora_storefront_asset_store_shopping_area_catalog_section_category_subsection_top_categories_display_jsp_response_time_total_seconds 0.1803664</a:t>
            </a:r>
          </a:p>
          <a:p>
            <a:r>
              <a:rPr lang="en-US" dirty="0"/>
              <a:t># TYPE vendor:servlet_crs_aurora_storefront_asset_store_widgets_header_header_jsp_response_time_total_seconds gauge</a:t>
            </a:r>
          </a:p>
          <a:p>
            <a:r>
              <a:rPr lang="en-US" dirty="0"/>
              <a:t># HELP vendor:servlet_crs_aurora_storefront_asset_store_widgets_header_header_jsp_response_time_total_seconds The total response time of this servlet since the start of the server.</a:t>
            </a:r>
          </a:p>
          <a:p>
            <a:r>
              <a:rPr lang="en-US" dirty="0"/>
              <a:t>vendor:servlet_crs_aurora_storefront_asset_store_widgets_header_header_jsp_response_time_total_seconds 0.011491900000000001</a:t>
            </a:r>
          </a:p>
          <a:p>
            <a:r>
              <a:rPr lang="en-US" dirty="0"/>
              <a:t># TYPE vendor:servlet_crs_aurora_storefront_asset_store_widgets_footer_footer_jsp_response_time_total_seconds gauge</a:t>
            </a:r>
          </a:p>
          <a:p>
            <a:r>
              <a:rPr lang="en-US" dirty="0"/>
              <a:t># HELP vendor:servlet_crs_aurora_storefront_asset_store_widgets_footer_footer_jsp_response_time_total_seconds The total response time of this servlet since the start of the server.</a:t>
            </a:r>
          </a:p>
          <a:p>
            <a:r>
              <a:rPr lang="en-US" dirty="0"/>
              <a:t>vendor:servlet_crs_aurora_storefront_asset_store_widgets_footer_footer_jsp_response_time_total_seconds 0.18581630000000002</a:t>
            </a:r>
          </a:p>
        </p:txBody>
      </p:sp>
      <p:sp>
        <p:nvSpPr>
          <p:cNvPr id="4" name="Slide Number Placeholder 3"/>
          <p:cNvSpPr>
            <a:spLocks noGrp="1"/>
          </p:cNvSpPr>
          <p:nvPr>
            <p:ph type="sldNum" sz="quarter" idx="5"/>
          </p:nvPr>
        </p:nvSpPr>
        <p:spPr/>
        <p:txBody>
          <a:bodyPr/>
          <a:lstStyle/>
          <a:p>
            <a:fld id="{0140036B-2B78-CA46-B60F-6057652DB51F}" type="slidenum">
              <a:rPr lang="en-US" smtClean="0"/>
              <a:pPr/>
              <a:t>13</a:t>
            </a:fld>
            <a:endParaRPr lang="en-US"/>
          </a:p>
        </p:txBody>
      </p:sp>
    </p:spTree>
    <p:extLst>
      <p:ext uri="{BB962C8B-B14F-4D97-AF65-F5344CB8AC3E}">
        <p14:creationId xmlns:p14="http://schemas.microsoft.com/office/powerpoint/2010/main" val="23657547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https://github01.hclpnp.com/commerce-dev/performance-assets/tree/master/PerfMonitor</a:t>
            </a:r>
            <a:br>
              <a:rPr lang="en-US" dirty="0"/>
            </a:br>
            <a:br>
              <a:rPr lang="en-US" dirty="0"/>
            </a:br>
            <a:endParaRPr lang="en-US" dirty="0"/>
          </a:p>
        </p:txBody>
      </p:sp>
      <p:sp>
        <p:nvSpPr>
          <p:cNvPr id="4" name="Slide Number Placeholder 3"/>
          <p:cNvSpPr>
            <a:spLocks noGrp="1"/>
          </p:cNvSpPr>
          <p:nvPr>
            <p:ph type="sldNum" sz="quarter" idx="5"/>
          </p:nvPr>
        </p:nvSpPr>
        <p:spPr/>
        <p:txBody>
          <a:bodyPr/>
          <a:lstStyle/>
          <a:p>
            <a:fld id="{0140036B-2B78-CA46-B60F-6057652DB51F}" type="slidenum">
              <a:rPr lang="en-US" smtClean="0"/>
              <a:pPr/>
              <a:t>16</a:t>
            </a:fld>
            <a:endParaRPr lang="en-US"/>
          </a:p>
        </p:txBody>
      </p:sp>
    </p:spTree>
    <p:extLst>
      <p:ext uri="{BB962C8B-B14F-4D97-AF65-F5344CB8AC3E}">
        <p14:creationId xmlns:p14="http://schemas.microsoft.com/office/powerpoint/2010/main" val="202629095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Master" Target="../slideMasters/slideMaster2.xml"/><Relationship Id="rId4" Type="http://schemas.openxmlformats.org/officeDocument/2006/relationships/image" Target="../media/image3.svg"/></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2F433A83-BC4D-4340-A30E-E4C6AFD4DF2A}"/>
              </a:ext>
            </a:extLst>
          </p:cNvPr>
          <p:cNvSpPr/>
          <p:nvPr userDrawn="1"/>
        </p:nvSpPr>
        <p:spPr>
          <a:xfrm>
            <a:off x="0" y="0"/>
            <a:ext cx="12192000" cy="6858000"/>
          </a:xfrm>
          <a:prstGeom prst="rect">
            <a:avLst/>
          </a:prstGeom>
          <a:gradFill>
            <a:gsLst>
              <a:gs pos="0">
                <a:srgbClr val="0477C3"/>
              </a:gs>
              <a:gs pos="99000">
                <a:srgbClr val="26B5F7"/>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Gotham Book" panose="02000604040000020004" pitchFamily="2" charset="0"/>
            </a:endParaRPr>
          </a:p>
        </p:txBody>
      </p:sp>
      <p:sp>
        <p:nvSpPr>
          <p:cNvPr id="14" name="Title 1">
            <a:extLst>
              <a:ext uri="{FF2B5EF4-FFF2-40B4-BE49-F238E27FC236}">
                <a16:creationId xmlns:a16="http://schemas.microsoft.com/office/drawing/2014/main" id="{0AE6EF4F-3648-2C42-92E5-80D324FE9FBB}"/>
              </a:ext>
            </a:extLst>
          </p:cNvPr>
          <p:cNvSpPr>
            <a:spLocks noGrp="1"/>
          </p:cNvSpPr>
          <p:nvPr>
            <p:ph type="ctrTitle" hasCustomPrompt="1"/>
          </p:nvPr>
        </p:nvSpPr>
        <p:spPr>
          <a:xfrm>
            <a:off x="1524000" y="2135375"/>
            <a:ext cx="9144000" cy="2387600"/>
          </a:xfrm>
          <a:prstGeom prst="rect">
            <a:avLst/>
          </a:prstGeom>
        </p:spPr>
        <p:txBody>
          <a:bodyPr anchor="b"/>
          <a:lstStyle>
            <a:lvl1pPr algn="ctr">
              <a:defRPr sz="6000" b="0" i="0">
                <a:solidFill>
                  <a:schemeClr val="bg1"/>
                </a:solidFill>
                <a:latin typeface="Gotham Light" panose="02000504020000020004" pitchFamily="2" charset="0"/>
              </a:defRPr>
            </a:lvl1pPr>
          </a:lstStyle>
          <a:p>
            <a:r>
              <a:rPr lang="en-US"/>
              <a:t>PRESENTATION TITLE</a:t>
            </a:r>
          </a:p>
        </p:txBody>
      </p:sp>
      <p:sp>
        <p:nvSpPr>
          <p:cNvPr id="15" name="Subtitle 2">
            <a:extLst>
              <a:ext uri="{FF2B5EF4-FFF2-40B4-BE49-F238E27FC236}">
                <a16:creationId xmlns:a16="http://schemas.microsoft.com/office/drawing/2014/main" id="{61B976D9-82B1-6047-BFC3-F198B3D96617}"/>
              </a:ext>
            </a:extLst>
          </p:cNvPr>
          <p:cNvSpPr>
            <a:spLocks noGrp="1"/>
          </p:cNvSpPr>
          <p:nvPr>
            <p:ph type="subTitle" idx="1" hasCustomPrompt="1"/>
          </p:nvPr>
        </p:nvSpPr>
        <p:spPr>
          <a:xfrm>
            <a:off x="1524000" y="4615050"/>
            <a:ext cx="9144000" cy="1655762"/>
          </a:xfrm>
          <a:prstGeom prst="rect">
            <a:avLst/>
          </a:prstGeom>
        </p:spPr>
        <p:txBody>
          <a:bodyPr>
            <a:normAutofit/>
          </a:bodyPr>
          <a:lstStyle>
            <a:lvl1pPr marL="0" indent="0" algn="ctr">
              <a:buNone/>
              <a:defRPr sz="1600" b="0" i="0">
                <a:solidFill>
                  <a:schemeClr val="bg1"/>
                </a:solidFill>
                <a:latin typeface="Gotham Book" panose="02000604040000020004"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algn="ctr">
              <a:defRPr/>
            </a:pPr>
            <a:r>
              <a:rPr lang="en-US" sz="1600">
                <a:solidFill>
                  <a:schemeClr val="bg1"/>
                </a:solidFill>
                <a:latin typeface="Gotham Book" panose="02000604040000020004" pitchFamily="2" charset="0"/>
                <a:cs typeface="Arial" panose="020B0604020202020204" pitchFamily="34" charset="0"/>
              </a:rPr>
              <a:t>HCL Software design templates that raise your business above the expected</a:t>
            </a:r>
          </a:p>
        </p:txBody>
      </p:sp>
      <p:sp>
        <p:nvSpPr>
          <p:cNvPr id="18" name="Rectangle 17">
            <a:extLst>
              <a:ext uri="{FF2B5EF4-FFF2-40B4-BE49-F238E27FC236}">
                <a16:creationId xmlns:a16="http://schemas.microsoft.com/office/drawing/2014/main" id="{B9224A98-BF59-ED44-8FA8-ACF44519BA8B}"/>
              </a:ext>
            </a:extLst>
          </p:cNvPr>
          <p:cNvSpPr>
            <a:spLocks/>
          </p:cNvSpPr>
          <p:nvPr userDrawn="1"/>
        </p:nvSpPr>
        <p:spPr>
          <a:xfrm>
            <a:off x="8535850" y="6603955"/>
            <a:ext cx="3131627" cy="200055"/>
          </a:xfrm>
          <a:prstGeom prst="rect">
            <a:avLst/>
          </a:prstGeom>
          <a:noFill/>
          <a:ln>
            <a:noFill/>
          </a:ln>
        </p:spPr>
        <p:txBody>
          <a:bodyPr wrap="none" rIns="0">
            <a:spAutoFit/>
          </a:bodyPr>
          <a:lstStyle/>
          <a:p>
            <a:pPr lvl="0" algn="r" defTabSz="1217613" rtl="0" eaLnBrk="1" fontAlgn="base" hangingPunct="1">
              <a:spcBef>
                <a:spcPct val="0"/>
              </a:spcBef>
              <a:spcAft>
                <a:spcPct val="0"/>
              </a:spcAft>
            </a:pPr>
            <a:r>
              <a:rPr lang="en-US" sz="700" b="0" i="0" kern="1200">
                <a:solidFill>
                  <a:schemeClr val="bg1"/>
                </a:solidFill>
                <a:latin typeface="Gotham Book" panose="02000604040000020004" pitchFamily="2" charset="0"/>
                <a:cs typeface="Arial" panose="020B0604020202020204" pitchFamily="34" charset="0"/>
              </a:rPr>
              <a:t>Copyright © 2019 HCL Technologies Limited  |  www.hcltechsw.com</a:t>
            </a:r>
          </a:p>
        </p:txBody>
      </p:sp>
      <p:cxnSp>
        <p:nvCxnSpPr>
          <p:cNvPr id="19" name="Straight Connector 18">
            <a:extLst>
              <a:ext uri="{FF2B5EF4-FFF2-40B4-BE49-F238E27FC236}">
                <a16:creationId xmlns:a16="http://schemas.microsoft.com/office/drawing/2014/main" id="{E805F5FE-27A1-1D4A-B258-7311732C70B2}"/>
              </a:ext>
            </a:extLst>
          </p:cNvPr>
          <p:cNvCxnSpPr/>
          <p:nvPr userDrawn="1"/>
        </p:nvCxnSpPr>
        <p:spPr>
          <a:xfrm>
            <a:off x="8738910" y="6539947"/>
            <a:ext cx="2928567" cy="0"/>
          </a:xfrm>
          <a:prstGeom prst="line">
            <a:avLst/>
          </a:prstGeom>
          <a:ln w="3175">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grpSp>
        <p:nvGrpSpPr>
          <p:cNvPr id="13" name="Group 12">
            <a:extLst>
              <a:ext uri="{FF2B5EF4-FFF2-40B4-BE49-F238E27FC236}">
                <a16:creationId xmlns:a16="http://schemas.microsoft.com/office/drawing/2014/main" id="{E3FB05FF-E113-994E-9BA3-4A7315D905BC}"/>
              </a:ext>
            </a:extLst>
          </p:cNvPr>
          <p:cNvGrpSpPr/>
          <p:nvPr userDrawn="1"/>
        </p:nvGrpSpPr>
        <p:grpSpPr>
          <a:xfrm rot="2702539">
            <a:off x="85663" y="-1193650"/>
            <a:ext cx="4574411" cy="5135931"/>
            <a:chOff x="-2961069" y="-2002969"/>
            <a:chExt cx="7060959" cy="6636962"/>
          </a:xfrm>
        </p:grpSpPr>
        <p:sp>
          <p:nvSpPr>
            <p:cNvPr id="22" name="Triangle 21">
              <a:extLst>
                <a:ext uri="{FF2B5EF4-FFF2-40B4-BE49-F238E27FC236}">
                  <a16:creationId xmlns:a16="http://schemas.microsoft.com/office/drawing/2014/main" id="{13B8BFDB-8B43-C449-BC50-1B71E6090875}"/>
                </a:ext>
              </a:extLst>
            </p:cNvPr>
            <p:cNvSpPr/>
            <p:nvPr userDrawn="1"/>
          </p:nvSpPr>
          <p:spPr>
            <a:xfrm rot="2701197">
              <a:off x="-3002035" y="-1962003"/>
              <a:ext cx="6636962" cy="6555030"/>
            </a:xfrm>
            <a:prstGeom prst="triangle">
              <a:avLst>
                <a:gd name="adj" fmla="val 50938"/>
              </a:avLst>
            </a:prstGeom>
            <a:solidFill>
              <a:schemeClr val="bg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b="0" i="0">
                <a:latin typeface="Gotham Book" panose="02000604040000020004" pitchFamily="2" charset="0"/>
              </a:endParaRPr>
            </a:p>
          </p:txBody>
        </p:sp>
        <p:sp>
          <p:nvSpPr>
            <p:cNvPr id="23" name="Triangle 22">
              <a:extLst>
                <a:ext uri="{FF2B5EF4-FFF2-40B4-BE49-F238E27FC236}">
                  <a16:creationId xmlns:a16="http://schemas.microsoft.com/office/drawing/2014/main" id="{82806709-0A15-2B44-8AA9-672F1B78C959}"/>
                </a:ext>
              </a:extLst>
            </p:cNvPr>
            <p:cNvSpPr/>
            <p:nvPr userDrawn="1"/>
          </p:nvSpPr>
          <p:spPr>
            <a:xfrm rot="2113422">
              <a:off x="-2639211" y="-1087798"/>
              <a:ext cx="6739101" cy="5179757"/>
            </a:xfrm>
            <a:prstGeom prst="triangle">
              <a:avLst/>
            </a:prstGeom>
            <a:solidFill>
              <a:schemeClr val="bg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b="0" i="0">
                <a:latin typeface="Gotham Book" panose="02000604040000020004" pitchFamily="2" charset="0"/>
              </a:endParaRPr>
            </a:p>
          </p:txBody>
        </p:sp>
      </p:grpSp>
      <p:pic>
        <p:nvPicPr>
          <p:cNvPr id="2" name="Picture 1">
            <a:extLst>
              <a:ext uri="{FF2B5EF4-FFF2-40B4-BE49-F238E27FC236}">
                <a16:creationId xmlns:a16="http://schemas.microsoft.com/office/drawing/2014/main" id="{79DC8647-5283-634E-9C6D-9C3F13999EE1}"/>
              </a:ext>
            </a:extLst>
          </p:cNvPr>
          <p:cNvPicPr>
            <a:picLocks noChangeAspect="1"/>
          </p:cNvPicPr>
          <p:nvPr userDrawn="1"/>
        </p:nvPicPr>
        <p:blipFill>
          <a:blip r:embed="rId2"/>
          <a:stretch>
            <a:fillRect/>
          </a:stretch>
        </p:blipFill>
        <p:spPr>
          <a:xfrm>
            <a:off x="9602255" y="6139582"/>
            <a:ext cx="2047240" cy="198120"/>
          </a:xfrm>
          <a:prstGeom prst="rect">
            <a:avLst/>
          </a:prstGeom>
        </p:spPr>
      </p:pic>
    </p:spTree>
    <p:extLst>
      <p:ext uri="{BB962C8B-B14F-4D97-AF65-F5344CB8AC3E}">
        <p14:creationId xmlns:p14="http://schemas.microsoft.com/office/powerpoint/2010/main" val="6222603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aptop screen">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9C142E7F-34B3-2F4F-A8AE-C63BA8861D2A}"/>
              </a:ext>
            </a:extLst>
          </p:cNvPr>
          <p:cNvSpPr/>
          <p:nvPr userDrawn="1"/>
        </p:nvSpPr>
        <p:spPr>
          <a:xfrm rot="10800000">
            <a:off x="0" y="0"/>
            <a:ext cx="4507992" cy="6858000"/>
          </a:xfrm>
          <a:prstGeom prst="rect">
            <a:avLst/>
          </a:prstGeom>
          <a:gradFill>
            <a:gsLst>
              <a:gs pos="0">
                <a:srgbClr val="0477C3"/>
              </a:gs>
              <a:gs pos="99000">
                <a:srgbClr val="26B5F7"/>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b="0" i="0">
              <a:latin typeface="Gotham Book" panose="02000604040000020004" pitchFamily="2" charset="0"/>
            </a:endParaRPr>
          </a:p>
        </p:txBody>
      </p:sp>
      <p:pic>
        <p:nvPicPr>
          <p:cNvPr id="9" name="Picture 8">
            <a:extLst>
              <a:ext uri="{FF2B5EF4-FFF2-40B4-BE49-F238E27FC236}">
                <a16:creationId xmlns:a16="http://schemas.microsoft.com/office/drawing/2014/main" id="{1F99DE48-9044-D64A-861E-5735E1D5435D}"/>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344168" y="2120308"/>
            <a:ext cx="3937314" cy="3389970"/>
          </a:xfrm>
          <a:prstGeom prst="rect">
            <a:avLst/>
          </a:prstGeom>
        </p:spPr>
      </p:pic>
      <p:sp>
        <p:nvSpPr>
          <p:cNvPr id="23" name="Title 1">
            <a:extLst>
              <a:ext uri="{FF2B5EF4-FFF2-40B4-BE49-F238E27FC236}">
                <a16:creationId xmlns:a16="http://schemas.microsoft.com/office/drawing/2014/main" id="{7C463E11-02B9-094E-9B0B-64D4E823CFF0}"/>
              </a:ext>
            </a:extLst>
          </p:cNvPr>
          <p:cNvSpPr>
            <a:spLocks noGrp="1"/>
          </p:cNvSpPr>
          <p:nvPr>
            <p:ph type="title" hasCustomPrompt="1"/>
          </p:nvPr>
        </p:nvSpPr>
        <p:spPr>
          <a:xfrm>
            <a:off x="1269351" y="428093"/>
            <a:ext cx="3096767" cy="1359143"/>
          </a:xfrm>
          <a:prstGeom prst="rect">
            <a:avLst/>
          </a:prstGeom>
        </p:spPr>
        <p:txBody>
          <a:bodyPr>
            <a:normAutofit/>
          </a:bodyPr>
          <a:lstStyle>
            <a:lvl1pPr>
              <a:defRPr sz="3200">
                <a:solidFill>
                  <a:schemeClr val="bg1"/>
                </a:solidFill>
                <a:latin typeface="Gotham Book" panose="02000604040000020004" pitchFamily="2" charset="0"/>
              </a:defRPr>
            </a:lvl1pPr>
          </a:lstStyle>
          <a:p>
            <a:r>
              <a:rPr lang="en-US"/>
              <a:t>Section divider title</a:t>
            </a:r>
            <a:br>
              <a:rPr lang="en-US"/>
            </a:br>
            <a:r>
              <a:rPr lang="en-US"/>
              <a:t>goes here</a:t>
            </a:r>
          </a:p>
        </p:txBody>
      </p:sp>
      <p:sp>
        <p:nvSpPr>
          <p:cNvPr id="26" name="Picture Placeholder 25">
            <a:extLst>
              <a:ext uri="{FF2B5EF4-FFF2-40B4-BE49-F238E27FC236}">
                <a16:creationId xmlns:a16="http://schemas.microsoft.com/office/drawing/2014/main" id="{3341DBB2-4992-6445-B8B7-2CBFACD20F93}"/>
              </a:ext>
            </a:extLst>
          </p:cNvPr>
          <p:cNvSpPr>
            <a:spLocks noGrp="1"/>
          </p:cNvSpPr>
          <p:nvPr>
            <p:ph type="pic" sz="quarter" idx="13" hasCustomPrompt="1"/>
          </p:nvPr>
        </p:nvSpPr>
        <p:spPr>
          <a:xfrm>
            <a:off x="1552074" y="2358940"/>
            <a:ext cx="3507607" cy="2076702"/>
          </a:xfrm>
          <a:prstGeom prst="rect">
            <a:avLst/>
          </a:prstGeom>
        </p:spPr>
        <p:txBody>
          <a:bodyPr>
            <a:normAutofit/>
          </a:bodyPr>
          <a:lstStyle>
            <a:lvl1pPr marL="0" indent="0">
              <a:buNone/>
              <a:defRPr sz="1400" b="0" i="0">
                <a:solidFill>
                  <a:srgbClr val="5EC1EF"/>
                </a:solidFill>
                <a:latin typeface="Gotham Light" panose="02000504020000020004" pitchFamily="2" charset="0"/>
              </a:defRPr>
            </a:lvl1pPr>
          </a:lstStyle>
          <a:p>
            <a:r>
              <a:rPr lang="en-US"/>
              <a:t>Insert Illustration / Image</a:t>
            </a:r>
          </a:p>
        </p:txBody>
      </p:sp>
      <p:pic>
        <p:nvPicPr>
          <p:cNvPr id="6" name="Picture 5">
            <a:extLst>
              <a:ext uri="{FF2B5EF4-FFF2-40B4-BE49-F238E27FC236}">
                <a16:creationId xmlns:a16="http://schemas.microsoft.com/office/drawing/2014/main" id="{219AD841-CB61-0247-B76E-807280A89F2A}"/>
              </a:ext>
            </a:extLst>
          </p:cNvPr>
          <p:cNvPicPr>
            <a:picLocks noChangeAspect="1"/>
          </p:cNvPicPr>
          <p:nvPr userDrawn="1"/>
        </p:nvPicPr>
        <p:blipFill>
          <a:blip r:embed="rId3"/>
          <a:stretch>
            <a:fillRect/>
          </a:stretch>
        </p:blipFill>
        <p:spPr>
          <a:xfrm>
            <a:off x="10257118" y="6580923"/>
            <a:ext cx="1574800" cy="152400"/>
          </a:xfrm>
          <a:prstGeom prst="rect">
            <a:avLst/>
          </a:prstGeom>
        </p:spPr>
      </p:pic>
    </p:spTree>
    <p:extLst>
      <p:ext uri="{BB962C8B-B14F-4D97-AF65-F5344CB8AC3E}">
        <p14:creationId xmlns:p14="http://schemas.microsoft.com/office/powerpoint/2010/main" val="11453982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mage placeholder 2">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60392892-F5D9-5F44-BDC2-F2DF78DD650C}"/>
              </a:ext>
            </a:extLst>
          </p:cNvPr>
          <p:cNvSpPr/>
          <p:nvPr userDrawn="1"/>
        </p:nvSpPr>
        <p:spPr>
          <a:xfrm rot="10800000">
            <a:off x="6941126" y="0"/>
            <a:ext cx="5250874" cy="6425328"/>
          </a:xfrm>
          <a:prstGeom prst="rect">
            <a:avLst/>
          </a:prstGeom>
          <a:gradFill>
            <a:gsLst>
              <a:gs pos="0">
                <a:srgbClr val="0477C3"/>
              </a:gs>
              <a:gs pos="99000">
                <a:srgbClr val="26B5F7"/>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indent="-228600" algn="ctr">
              <a:lnSpc>
                <a:spcPct val="90000"/>
              </a:lnSpc>
              <a:spcBef>
                <a:spcPts val="1000"/>
              </a:spcBef>
              <a:buFont typeface="Arial" panose="020B0604020202020204" pitchFamily="34" charset="0"/>
              <a:buChar char="•"/>
            </a:pPr>
            <a:endParaRPr lang="en-US" b="0" i="0">
              <a:latin typeface="Gotham Book" panose="02000604040000020004" pitchFamily="2" charset="0"/>
            </a:endParaRPr>
          </a:p>
        </p:txBody>
      </p:sp>
      <p:cxnSp>
        <p:nvCxnSpPr>
          <p:cNvPr id="19" name="Straight Connector 18">
            <a:extLst>
              <a:ext uri="{FF2B5EF4-FFF2-40B4-BE49-F238E27FC236}">
                <a16:creationId xmlns:a16="http://schemas.microsoft.com/office/drawing/2014/main" id="{61253F1B-9CC9-C942-B6ED-6F1522386769}"/>
              </a:ext>
            </a:extLst>
          </p:cNvPr>
          <p:cNvCxnSpPr>
            <a:cxnSpLocks/>
          </p:cNvCxnSpPr>
          <p:nvPr userDrawn="1"/>
        </p:nvCxnSpPr>
        <p:spPr>
          <a:xfrm>
            <a:off x="901959" y="6425337"/>
            <a:ext cx="11290041"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9" name="Slide Number Placeholder 5">
            <a:extLst>
              <a:ext uri="{FF2B5EF4-FFF2-40B4-BE49-F238E27FC236}">
                <a16:creationId xmlns:a16="http://schemas.microsoft.com/office/drawing/2014/main" id="{5A3EA080-0E09-C348-B650-FDB0D89EDA77}"/>
              </a:ext>
            </a:extLst>
          </p:cNvPr>
          <p:cNvSpPr txBox="1">
            <a:spLocks/>
          </p:cNvSpPr>
          <p:nvPr userDrawn="1"/>
        </p:nvSpPr>
        <p:spPr>
          <a:xfrm>
            <a:off x="7153100" y="6460760"/>
            <a:ext cx="2743200" cy="365125"/>
          </a:xfrm>
          <a:prstGeom prst="rect">
            <a:avLst/>
          </a:prstGeom>
        </p:spPr>
        <p:txBody>
          <a:bodyPr anchor="ctr"/>
          <a:lstStyle>
            <a:defPPr>
              <a:defRPr lang="en-US"/>
            </a:defPPr>
            <a:lvl1pPr marL="0" algn="l" defTabSz="914400" rtl="0" eaLnBrk="1" latinLnBrk="0" hangingPunct="1">
              <a:defRPr sz="1000" kern="1200">
                <a:solidFill>
                  <a:schemeClr val="accent6">
                    <a:lumMod val="75000"/>
                  </a:schemeClr>
                </a:solidFill>
                <a:latin typeface="Roboto Condensed Light" panose="02000000000000000000" pitchFamily="2" charset="0"/>
                <a:ea typeface="Roboto Condensed Light" panose="02000000000000000000" pitchFamily="2" charset="0"/>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EA7FBD2F-A8A0-4A65-8B46-0BC9A0FFCE15}" type="slidenum">
              <a:rPr lang="en-US" sz="1000" b="0" i="0" smtClean="0">
                <a:solidFill>
                  <a:schemeClr val="tx2"/>
                </a:solidFill>
                <a:latin typeface="Gotham Book" panose="02000604040000020004" pitchFamily="2" charset="0"/>
              </a:rPr>
              <a:pPr algn="r"/>
              <a:t>‹#›</a:t>
            </a:fld>
            <a:endParaRPr lang="en-US" sz="1000" b="0" i="0">
              <a:solidFill>
                <a:schemeClr val="tx2"/>
              </a:solidFill>
              <a:latin typeface="Gotham Book" panose="02000604040000020004" pitchFamily="2" charset="0"/>
            </a:endParaRPr>
          </a:p>
        </p:txBody>
      </p:sp>
      <p:cxnSp>
        <p:nvCxnSpPr>
          <p:cNvPr id="30" name="Straight Connector 29">
            <a:extLst>
              <a:ext uri="{FF2B5EF4-FFF2-40B4-BE49-F238E27FC236}">
                <a16:creationId xmlns:a16="http://schemas.microsoft.com/office/drawing/2014/main" id="{C69A7212-7EBC-7849-9AB6-F58291314B75}"/>
              </a:ext>
            </a:extLst>
          </p:cNvPr>
          <p:cNvCxnSpPr/>
          <p:nvPr userDrawn="1"/>
        </p:nvCxnSpPr>
        <p:spPr>
          <a:xfrm>
            <a:off x="10037851" y="6522726"/>
            <a:ext cx="0" cy="20396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31" name="Group 30">
            <a:extLst>
              <a:ext uri="{FF2B5EF4-FFF2-40B4-BE49-F238E27FC236}">
                <a16:creationId xmlns:a16="http://schemas.microsoft.com/office/drawing/2014/main" id="{2A6CD877-6BD5-5146-811B-E116C9816112}"/>
              </a:ext>
            </a:extLst>
          </p:cNvPr>
          <p:cNvGrpSpPr/>
          <p:nvPr userDrawn="1"/>
        </p:nvGrpSpPr>
        <p:grpSpPr>
          <a:xfrm>
            <a:off x="0" y="5974464"/>
            <a:ext cx="901960" cy="883534"/>
            <a:chOff x="0" y="5974464"/>
            <a:chExt cx="901960" cy="883534"/>
          </a:xfrm>
        </p:grpSpPr>
        <p:sp>
          <p:nvSpPr>
            <p:cNvPr id="32" name="Rectangle 31">
              <a:extLst>
                <a:ext uri="{FF2B5EF4-FFF2-40B4-BE49-F238E27FC236}">
                  <a16:creationId xmlns:a16="http://schemas.microsoft.com/office/drawing/2014/main" id="{28403294-C6E0-2D44-8F53-6CAA5FED1A6D}"/>
                </a:ext>
              </a:extLst>
            </p:cNvPr>
            <p:cNvSpPr/>
            <p:nvPr userDrawn="1"/>
          </p:nvSpPr>
          <p:spPr>
            <a:xfrm>
              <a:off x="0" y="6361235"/>
              <a:ext cx="901960" cy="49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Gotham Book" panose="02000604040000020004" pitchFamily="2" charset="0"/>
              </a:endParaRPr>
            </a:p>
          </p:txBody>
        </p:sp>
        <p:sp>
          <p:nvSpPr>
            <p:cNvPr id="33" name="Triangle 32">
              <a:extLst>
                <a:ext uri="{FF2B5EF4-FFF2-40B4-BE49-F238E27FC236}">
                  <a16:creationId xmlns:a16="http://schemas.microsoft.com/office/drawing/2014/main" id="{2284BF9A-B9EA-EF40-BABF-1BB7AA2AB840}"/>
                </a:ext>
              </a:extLst>
            </p:cNvPr>
            <p:cNvSpPr/>
            <p:nvPr userDrawn="1"/>
          </p:nvSpPr>
          <p:spPr>
            <a:xfrm rot="5403736">
              <a:off x="42256" y="6050921"/>
              <a:ext cx="883138" cy="730223"/>
            </a:xfrm>
            <a:prstGeom prst="triangle">
              <a:avLst>
                <a:gd name="adj" fmla="val 50938"/>
              </a:avLst>
            </a:prstGeom>
            <a:solidFill>
              <a:schemeClr val="accent4">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Gotham Book" panose="02000604040000020004" pitchFamily="2" charset="0"/>
              </a:endParaRPr>
            </a:p>
          </p:txBody>
        </p:sp>
        <p:sp>
          <p:nvSpPr>
            <p:cNvPr id="34" name="Triangle 33">
              <a:extLst>
                <a:ext uri="{FF2B5EF4-FFF2-40B4-BE49-F238E27FC236}">
                  <a16:creationId xmlns:a16="http://schemas.microsoft.com/office/drawing/2014/main" id="{2237FA58-C3D2-5340-B0AE-CF9A28384C71}"/>
                </a:ext>
              </a:extLst>
            </p:cNvPr>
            <p:cNvSpPr/>
            <p:nvPr userDrawn="1"/>
          </p:nvSpPr>
          <p:spPr>
            <a:xfrm rot="4815961">
              <a:off x="123472" y="6121582"/>
              <a:ext cx="750729" cy="689237"/>
            </a:xfrm>
            <a:prstGeom prst="triangle">
              <a:avLst/>
            </a:prstGeom>
            <a:gradFill>
              <a:gsLst>
                <a:gs pos="0">
                  <a:srgbClr val="0477C3"/>
                </a:gs>
                <a:gs pos="99000">
                  <a:srgbClr val="26B5F7"/>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b="0" i="0">
                <a:latin typeface="Gotham Book" panose="02000604040000020004" pitchFamily="2" charset="0"/>
              </a:endParaRPr>
            </a:p>
          </p:txBody>
        </p:sp>
      </p:grpSp>
      <p:sp>
        <p:nvSpPr>
          <p:cNvPr id="4" name="Picture Placeholder 3">
            <a:extLst>
              <a:ext uri="{FF2B5EF4-FFF2-40B4-BE49-F238E27FC236}">
                <a16:creationId xmlns:a16="http://schemas.microsoft.com/office/drawing/2014/main" id="{FAB081F2-290B-8040-A9D8-5DDAEAA40307}"/>
              </a:ext>
            </a:extLst>
          </p:cNvPr>
          <p:cNvSpPr>
            <a:spLocks noGrp="1"/>
          </p:cNvSpPr>
          <p:nvPr>
            <p:ph type="pic" sz="quarter" idx="10"/>
          </p:nvPr>
        </p:nvSpPr>
        <p:spPr>
          <a:xfrm>
            <a:off x="6940550" y="0"/>
            <a:ext cx="5251450" cy="6424613"/>
          </a:xfrm>
          <a:prstGeom prst="rect">
            <a:avLst/>
          </a:prstGeom>
        </p:spPr>
        <p:txBody>
          <a:bodyPr/>
          <a:lstStyle>
            <a:lvl1pPr>
              <a:defRPr sz="2000">
                <a:latin typeface="Gotham Book" panose="02000604040000020004" pitchFamily="2" charset="0"/>
              </a:defRPr>
            </a:lvl1pPr>
          </a:lstStyle>
          <a:p>
            <a:endParaRPr lang="en-US"/>
          </a:p>
        </p:txBody>
      </p:sp>
      <p:sp>
        <p:nvSpPr>
          <p:cNvPr id="23" name="Title 1">
            <a:extLst>
              <a:ext uri="{FF2B5EF4-FFF2-40B4-BE49-F238E27FC236}">
                <a16:creationId xmlns:a16="http://schemas.microsoft.com/office/drawing/2014/main" id="{7C463E11-02B9-094E-9B0B-64D4E823CFF0}"/>
              </a:ext>
            </a:extLst>
          </p:cNvPr>
          <p:cNvSpPr>
            <a:spLocks noGrp="1"/>
          </p:cNvSpPr>
          <p:nvPr>
            <p:ph type="title" hasCustomPrompt="1"/>
          </p:nvPr>
        </p:nvSpPr>
        <p:spPr>
          <a:xfrm>
            <a:off x="7153100" y="275225"/>
            <a:ext cx="3096767" cy="1359143"/>
          </a:xfrm>
          <a:prstGeom prst="rect">
            <a:avLst/>
          </a:prstGeom>
        </p:spPr>
        <p:txBody>
          <a:bodyPr>
            <a:normAutofit/>
          </a:bodyPr>
          <a:lstStyle>
            <a:lvl1pPr algn="l">
              <a:defRPr sz="3200">
                <a:solidFill>
                  <a:schemeClr val="bg1"/>
                </a:solidFill>
                <a:latin typeface="Gotham Book" panose="02000604040000020004" pitchFamily="2" charset="0"/>
              </a:defRPr>
            </a:lvl1pPr>
          </a:lstStyle>
          <a:p>
            <a:r>
              <a:rPr lang="en-US"/>
              <a:t>Section divider title</a:t>
            </a:r>
          </a:p>
        </p:txBody>
      </p:sp>
      <p:pic>
        <p:nvPicPr>
          <p:cNvPr id="14" name="Picture 13">
            <a:extLst>
              <a:ext uri="{FF2B5EF4-FFF2-40B4-BE49-F238E27FC236}">
                <a16:creationId xmlns:a16="http://schemas.microsoft.com/office/drawing/2014/main" id="{EE6E6AE8-F3B6-BE45-9AF8-4034FBF3C10B}"/>
              </a:ext>
            </a:extLst>
          </p:cNvPr>
          <p:cNvPicPr>
            <a:picLocks noChangeAspect="1"/>
          </p:cNvPicPr>
          <p:nvPr userDrawn="1"/>
        </p:nvPicPr>
        <p:blipFill>
          <a:blip r:embed="rId2"/>
          <a:stretch>
            <a:fillRect/>
          </a:stretch>
        </p:blipFill>
        <p:spPr>
          <a:xfrm>
            <a:off x="10257118" y="6580923"/>
            <a:ext cx="1574800" cy="152400"/>
          </a:xfrm>
          <a:prstGeom prst="rect">
            <a:avLst/>
          </a:prstGeom>
        </p:spPr>
      </p:pic>
      <p:sp>
        <p:nvSpPr>
          <p:cNvPr id="16" name="Rectangle 15">
            <a:extLst>
              <a:ext uri="{FF2B5EF4-FFF2-40B4-BE49-F238E27FC236}">
                <a16:creationId xmlns:a16="http://schemas.microsoft.com/office/drawing/2014/main" id="{02B25F46-9957-E047-85CF-3D2BB4F32566}"/>
              </a:ext>
            </a:extLst>
          </p:cNvPr>
          <p:cNvSpPr>
            <a:spLocks/>
          </p:cNvSpPr>
          <p:nvPr userDrawn="1"/>
        </p:nvSpPr>
        <p:spPr>
          <a:xfrm>
            <a:off x="776446" y="6533946"/>
            <a:ext cx="3561231" cy="215444"/>
          </a:xfrm>
          <a:prstGeom prst="rect">
            <a:avLst/>
          </a:prstGeom>
          <a:noFill/>
          <a:ln>
            <a:noFill/>
          </a:ln>
        </p:spPr>
        <p:txBody>
          <a:bodyPr wrap="none" rIns="0">
            <a:spAutoFit/>
          </a:bodyPr>
          <a:lstStyle/>
          <a:p>
            <a:pPr lvl="0" algn="r" defTabSz="1217613" rtl="0" eaLnBrk="1" fontAlgn="base" hangingPunct="1">
              <a:spcBef>
                <a:spcPct val="0"/>
              </a:spcBef>
              <a:spcAft>
                <a:spcPct val="0"/>
              </a:spcAft>
            </a:pPr>
            <a:r>
              <a:rPr lang="en-US" sz="800" b="0" i="0" kern="1200">
                <a:solidFill>
                  <a:schemeClr val="tx1">
                    <a:lumMod val="65000"/>
                    <a:lumOff val="35000"/>
                  </a:schemeClr>
                </a:solidFill>
                <a:latin typeface="Gotham Book" panose="02000604040000020004" pitchFamily="2" charset="0"/>
                <a:ea typeface="+mn-ea"/>
                <a:cs typeface="Arial" panose="020B0604020202020204" pitchFamily="34" charset="0"/>
              </a:rPr>
              <a:t>Copyright © 2019 HCL Technologies Limited  |  www.hcltechsw.com</a:t>
            </a:r>
          </a:p>
        </p:txBody>
      </p:sp>
    </p:spTree>
    <p:extLst>
      <p:ext uri="{BB962C8B-B14F-4D97-AF65-F5344CB8AC3E}">
        <p14:creationId xmlns:p14="http://schemas.microsoft.com/office/powerpoint/2010/main" val="5734255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am members -1">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06815201-70D3-7446-96BD-46D1F53DE61F}"/>
              </a:ext>
            </a:extLst>
          </p:cNvPr>
          <p:cNvSpPr/>
          <p:nvPr userDrawn="1"/>
        </p:nvSpPr>
        <p:spPr>
          <a:xfrm>
            <a:off x="1" y="0"/>
            <a:ext cx="12192000" cy="6858000"/>
          </a:xfrm>
          <a:prstGeom prst="rect">
            <a:avLst/>
          </a:prstGeom>
          <a:gradFill>
            <a:gsLst>
              <a:gs pos="0">
                <a:srgbClr val="0477C3"/>
              </a:gs>
              <a:gs pos="99000">
                <a:srgbClr val="26B5F7"/>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b="0" i="0">
              <a:latin typeface="Gotham Book" panose="02000604040000020004" pitchFamily="2" charset="0"/>
            </a:endParaRPr>
          </a:p>
        </p:txBody>
      </p:sp>
      <p:sp>
        <p:nvSpPr>
          <p:cNvPr id="19" name="AutoShape 3">
            <a:extLst>
              <a:ext uri="{FF2B5EF4-FFF2-40B4-BE49-F238E27FC236}">
                <a16:creationId xmlns:a16="http://schemas.microsoft.com/office/drawing/2014/main" id="{29235D63-69DF-4D4A-B870-8214AAA0DCCB}"/>
              </a:ext>
            </a:extLst>
          </p:cNvPr>
          <p:cNvSpPr>
            <a:spLocks noChangeAspect="1" noChangeArrowheads="1" noTextEdit="1"/>
          </p:cNvSpPr>
          <p:nvPr/>
        </p:nvSpPr>
        <p:spPr bwMode="auto">
          <a:xfrm flipH="1">
            <a:off x="3740150" y="0"/>
            <a:ext cx="3046413" cy="702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b="0" i="0">
              <a:latin typeface="Gotham Book" panose="02000604040000020004" pitchFamily="2" charset="0"/>
            </a:endParaRPr>
          </a:p>
        </p:txBody>
      </p:sp>
      <p:sp>
        <p:nvSpPr>
          <p:cNvPr id="22" name="Freeform 7">
            <a:extLst>
              <a:ext uri="{FF2B5EF4-FFF2-40B4-BE49-F238E27FC236}">
                <a16:creationId xmlns:a16="http://schemas.microsoft.com/office/drawing/2014/main" id="{67EAE8C1-D547-0844-89AA-1696BFCCB7B8}"/>
              </a:ext>
            </a:extLst>
          </p:cNvPr>
          <p:cNvSpPr>
            <a:spLocks/>
          </p:cNvSpPr>
          <p:nvPr/>
        </p:nvSpPr>
        <p:spPr bwMode="auto">
          <a:xfrm flipH="1">
            <a:off x="4902083" y="-1627"/>
            <a:ext cx="1430447" cy="3322717"/>
          </a:xfrm>
          <a:custGeom>
            <a:avLst/>
            <a:gdLst>
              <a:gd name="T0" fmla="*/ 879 w 607"/>
              <a:gd name="T1" fmla="*/ 0 h 1413"/>
              <a:gd name="T2" fmla="*/ 879 w 607"/>
              <a:gd name="T3" fmla="*/ 0 h 1413"/>
              <a:gd name="T4" fmla="*/ 0 w 607"/>
              <a:gd name="T5" fmla="*/ 2042 h 1413"/>
              <a:gd name="T6" fmla="*/ 0 w 607"/>
              <a:gd name="T7" fmla="*/ 2042 h 1413"/>
              <a:gd name="T8" fmla="*/ 879 w 607"/>
              <a:gd name="T9" fmla="*/ 0 h 141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07" h="1413">
                <a:moveTo>
                  <a:pt x="607" y="0"/>
                </a:moveTo>
                <a:cubicBezTo>
                  <a:pt x="607" y="0"/>
                  <a:pt x="607" y="0"/>
                  <a:pt x="607" y="0"/>
                </a:cubicBezTo>
                <a:cubicBezTo>
                  <a:pt x="233" y="355"/>
                  <a:pt x="0" y="857"/>
                  <a:pt x="0" y="1413"/>
                </a:cubicBezTo>
                <a:cubicBezTo>
                  <a:pt x="0" y="1413"/>
                  <a:pt x="0" y="1413"/>
                  <a:pt x="0" y="1413"/>
                </a:cubicBezTo>
                <a:cubicBezTo>
                  <a:pt x="0" y="857"/>
                  <a:pt x="233" y="355"/>
                  <a:pt x="607" y="0"/>
                </a:cubicBezTo>
              </a:path>
            </a:pathLst>
          </a:custGeom>
          <a:solidFill>
            <a:srgbClr val="F7B32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b="0" i="0">
              <a:latin typeface="Gotham Book" panose="02000604040000020004" pitchFamily="2" charset="0"/>
            </a:endParaRPr>
          </a:p>
        </p:txBody>
      </p:sp>
      <p:sp>
        <p:nvSpPr>
          <p:cNvPr id="85" name="Picture Placeholder 2">
            <a:extLst>
              <a:ext uri="{FF2B5EF4-FFF2-40B4-BE49-F238E27FC236}">
                <a16:creationId xmlns:a16="http://schemas.microsoft.com/office/drawing/2014/main" id="{D411BEF5-7FFC-064C-BAA4-E0A9C3564894}"/>
              </a:ext>
            </a:extLst>
          </p:cNvPr>
          <p:cNvSpPr>
            <a:spLocks noGrp="1"/>
          </p:cNvSpPr>
          <p:nvPr>
            <p:ph type="pic" sz="quarter" idx="19"/>
          </p:nvPr>
        </p:nvSpPr>
        <p:spPr>
          <a:xfrm>
            <a:off x="1429711" y="1748952"/>
            <a:ext cx="1296988" cy="1298575"/>
          </a:xfrm>
          <a:prstGeom prst="rect">
            <a:avLst/>
          </a:prstGeom>
        </p:spPr>
        <p:txBody>
          <a:bodyPr>
            <a:normAutofit/>
          </a:bodyPr>
          <a:lstStyle>
            <a:lvl1pPr>
              <a:defRPr sz="2400" b="0" i="0">
                <a:latin typeface="Gotham Book" panose="02000604040000020004" pitchFamily="2" charset="0"/>
              </a:defRPr>
            </a:lvl1pPr>
          </a:lstStyle>
          <a:p>
            <a:endParaRPr lang="en-US"/>
          </a:p>
        </p:txBody>
      </p:sp>
      <p:sp>
        <p:nvSpPr>
          <p:cNvPr id="4" name="Text Placeholder 3">
            <a:extLst>
              <a:ext uri="{FF2B5EF4-FFF2-40B4-BE49-F238E27FC236}">
                <a16:creationId xmlns:a16="http://schemas.microsoft.com/office/drawing/2014/main" id="{A8CB1FFB-3763-8449-891A-ABFEB37D865E}"/>
              </a:ext>
            </a:extLst>
          </p:cNvPr>
          <p:cNvSpPr>
            <a:spLocks noGrp="1"/>
          </p:cNvSpPr>
          <p:nvPr>
            <p:ph type="body" sz="quarter" idx="25" hasCustomPrompt="1"/>
          </p:nvPr>
        </p:nvSpPr>
        <p:spPr>
          <a:xfrm>
            <a:off x="844911" y="3114151"/>
            <a:ext cx="2439639" cy="791870"/>
          </a:xfrm>
          <a:prstGeom prst="rect">
            <a:avLst/>
          </a:prstGeom>
        </p:spPr>
        <p:txBody>
          <a:bodyPr>
            <a:noAutofit/>
          </a:bodyPr>
          <a:lstStyle>
            <a:lvl1pPr marL="0" indent="0" algn="ctr">
              <a:buNone/>
              <a:defRPr sz="1400" i="1">
                <a:solidFill>
                  <a:schemeClr val="bg1"/>
                </a:solidFill>
                <a:latin typeface="Gotham Book" panose="02000604040000020004" pitchFamily="2" charset="0"/>
              </a:defRPr>
            </a:lvl1pPr>
          </a:lstStyle>
          <a:p>
            <a:pPr lvl="0"/>
            <a:r>
              <a:rPr lang="en-US"/>
              <a:t>IDIR </a:t>
            </a:r>
            <a:r>
              <a:rPr lang="en-US" err="1"/>
              <a:t>Hillali</a:t>
            </a:r>
            <a:br>
              <a:rPr lang="en-US"/>
            </a:br>
            <a:r>
              <a:rPr lang="en-US"/>
              <a:t>Director of Innovation</a:t>
            </a:r>
          </a:p>
          <a:p>
            <a:pPr lvl="0"/>
            <a:r>
              <a:rPr lang="en-US"/>
              <a:t>1 year with </a:t>
            </a:r>
            <a:r>
              <a:rPr lang="en-US" err="1"/>
              <a:t>Uncia</a:t>
            </a:r>
            <a:endParaRPr lang="en-US"/>
          </a:p>
        </p:txBody>
      </p:sp>
      <p:sp>
        <p:nvSpPr>
          <p:cNvPr id="37" name="Picture Placeholder 2">
            <a:extLst>
              <a:ext uri="{FF2B5EF4-FFF2-40B4-BE49-F238E27FC236}">
                <a16:creationId xmlns:a16="http://schemas.microsoft.com/office/drawing/2014/main" id="{D838A75C-BCD8-BA4B-8B52-F5A18ECC00B1}"/>
              </a:ext>
            </a:extLst>
          </p:cNvPr>
          <p:cNvSpPr>
            <a:spLocks noGrp="1"/>
          </p:cNvSpPr>
          <p:nvPr>
            <p:ph type="pic" sz="quarter" idx="26"/>
          </p:nvPr>
        </p:nvSpPr>
        <p:spPr>
          <a:xfrm>
            <a:off x="4002581" y="1748952"/>
            <a:ext cx="1296988" cy="1298575"/>
          </a:xfrm>
          <a:prstGeom prst="rect">
            <a:avLst/>
          </a:prstGeom>
        </p:spPr>
        <p:txBody>
          <a:bodyPr>
            <a:normAutofit/>
          </a:bodyPr>
          <a:lstStyle>
            <a:lvl1pPr>
              <a:defRPr sz="2400" b="0" i="0">
                <a:latin typeface="Gotham Book" panose="02000604040000020004" pitchFamily="2" charset="0"/>
              </a:defRPr>
            </a:lvl1pPr>
          </a:lstStyle>
          <a:p>
            <a:endParaRPr lang="en-US"/>
          </a:p>
        </p:txBody>
      </p:sp>
      <p:sp>
        <p:nvSpPr>
          <p:cNvPr id="38" name="Text Placeholder 3">
            <a:extLst>
              <a:ext uri="{FF2B5EF4-FFF2-40B4-BE49-F238E27FC236}">
                <a16:creationId xmlns:a16="http://schemas.microsoft.com/office/drawing/2014/main" id="{5DA0D758-9070-B948-AEE8-A9D09B831AF0}"/>
              </a:ext>
            </a:extLst>
          </p:cNvPr>
          <p:cNvSpPr>
            <a:spLocks noGrp="1"/>
          </p:cNvSpPr>
          <p:nvPr>
            <p:ph type="body" sz="quarter" idx="27" hasCustomPrompt="1"/>
          </p:nvPr>
        </p:nvSpPr>
        <p:spPr>
          <a:xfrm>
            <a:off x="3417781" y="3114151"/>
            <a:ext cx="2439639" cy="791870"/>
          </a:xfrm>
          <a:prstGeom prst="rect">
            <a:avLst/>
          </a:prstGeom>
        </p:spPr>
        <p:txBody>
          <a:bodyPr>
            <a:noAutofit/>
          </a:bodyPr>
          <a:lstStyle>
            <a:lvl1pPr marL="0" indent="0" algn="ctr">
              <a:buNone/>
              <a:defRPr sz="1400" i="1">
                <a:solidFill>
                  <a:schemeClr val="bg1"/>
                </a:solidFill>
                <a:latin typeface="Gotham Book" panose="02000604040000020004" pitchFamily="2" charset="0"/>
              </a:defRPr>
            </a:lvl1pPr>
          </a:lstStyle>
          <a:p>
            <a:pPr lvl="0"/>
            <a:r>
              <a:rPr lang="en-US"/>
              <a:t>AMI </a:t>
            </a:r>
            <a:r>
              <a:rPr lang="en-US" err="1"/>
              <a:t>Ghiya</a:t>
            </a:r>
            <a:br>
              <a:rPr lang="en-US"/>
            </a:br>
            <a:r>
              <a:rPr lang="en-US"/>
              <a:t>UX / UI Design</a:t>
            </a:r>
          </a:p>
          <a:p>
            <a:pPr lvl="0"/>
            <a:r>
              <a:rPr lang="en-US"/>
              <a:t>3 months with </a:t>
            </a:r>
            <a:r>
              <a:rPr lang="en-US" err="1"/>
              <a:t>Uncia</a:t>
            </a:r>
            <a:endParaRPr lang="en-US"/>
          </a:p>
        </p:txBody>
      </p:sp>
      <p:sp>
        <p:nvSpPr>
          <p:cNvPr id="39" name="Picture Placeholder 2">
            <a:extLst>
              <a:ext uri="{FF2B5EF4-FFF2-40B4-BE49-F238E27FC236}">
                <a16:creationId xmlns:a16="http://schemas.microsoft.com/office/drawing/2014/main" id="{3CAE1BE6-2371-DC45-9C68-6A0DDF0D498C}"/>
              </a:ext>
            </a:extLst>
          </p:cNvPr>
          <p:cNvSpPr>
            <a:spLocks noGrp="1"/>
          </p:cNvSpPr>
          <p:nvPr>
            <p:ph type="pic" sz="quarter" idx="28"/>
          </p:nvPr>
        </p:nvSpPr>
        <p:spPr>
          <a:xfrm>
            <a:off x="6548558" y="1748952"/>
            <a:ext cx="1296988" cy="1298575"/>
          </a:xfrm>
          <a:prstGeom prst="rect">
            <a:avLst/>
          </a:prstGeom>
        </p:spPr>
        <p:txBody>
          <a:bodyPr>
            <a:normAutofit/>
          </a:bodyPr>
          <a:lstStyle>
            <a:lvl1pPr>
              <a:defRPr sz="2400" b="0" i="0">
                <a:latin typeface="Gotham Book" panose="02000604040000020004" pitchFamily="2" charset="0"/>
              </a:defRPr>
            </a:lvl1pPr>
          </a:lstStyle>
          <a:p>
            <a:endParaRPr lang="en-US"/>
          </a:p>
        </p:txBody>
      </p:sp>
      <p:sp>
        <p:nvSpPr>
          <p:cNvPr id="40" name="Text Placeholder 3">
            <a:extLst>
              <a:ext uri="{FF2B5EF4-FFF2-40B4-BE49-F238E27FC236}">
                <a16:creationId xmlns:a16="http://schemas.microsoft.com/office/drawing/2014/main" id="{1886DB8F-5135-EB43-A091-F7AC8BD9ABA7}"/>
              </a:ext>
            </a:extLst>
          </p:cNvPr>
          <p:cNvSpPr>
            <a:spLocks noGrp="1"/>
          </p:cNvSpPr>
          <p:nvPr>
            <p:ph type="body" sz="quarter" idx="29" hasCustomPrompt="1"/>
          </p:nvPr>
        </p:nvSpPr>
        <p:spPr>
          <a:xfrm>
            <a:off x="5963758" y="3114151"/>
            <a:ext cx="2439639" cy="791870"/>
          </a:xfrm>
          <a:prstGeom prst="rect">
            <a:avLst/>
          </a:prstGeom>
        </p:spPr>
        <p:txBody>
          <a:bodyPr>
            <a:noAutofit/>
          </a:bodyPr>
          <a:lstStyle>
            <a:lvl1pPr marL="0" indent="0" algn="ctr">
              <a:buNone/>
              <a:defRPr sz="1400" i="1">
                <a:solidFill>
                  <a:schemeClr val="bg1"/>
                </a:solidFill>
                <a:latin typeface="Gotham Book" panose="02000604040000020004" pitchFamily="2" charset="0"/>
              </a:defRPr>
            </a:lvl1pPr>
          </a:lstStyle>
          <a:p>
            <a:pPr lvl="0"/>
            <a:r>
              <a:rPr lang="en-US"/>
              <a:t>Name</a:t>
            </a:r>
            <a:br>
              <a:rPr lang="en-US"/>
            </a:br>
            <a:r>
              <a:rPr lang="en-US"/>
              <a:t>Designation</a:t>
            </a:r>
          </a:p>
          <a:p>
            <a:pPr lvl="0"/>
            <a:r>
              <a:rPr lang="en-US"/>
              <a:t>Additional information</a:t>
            </a:r>
          </a:p>
        </p:txBody>
      </p:sp>
      <p:sp>
        <p:nvSpPr>
          <p:cNvPr id="41" name="Picture Placeholder 2">
            <a:extLst>
              <a:ext uri="{FF2B5EF4-FFF2-40B4-BE49-F238E27FC236}">
                <a16:creationId xmlns:a16="http://schemas.microsoft.com/office/drawing/2014/main" id="{17DE51E7-51C2-0C40-90D3-B729826B2FD1}"/>
              </a:ext>
            </a:extLst>
          </p:cNvPr>
          <p:cNvSpPr>
            <a:spLocks noGrp="1"/>
          </p:cNvSpPr>
          <p:nvPr>
            <p:ph type="pic" sz="quarter" idx="30"/>
          </p:nvPr>
        </p:nvSpPr>
        <p:spPr>
          <a:xfrm>
            <a:off x="9121428" y="1748952"/>
            <a:ext cx="1296988" cy="1298575"/>
          </a:xfrm>
          <a:prstGeom prst="rect">
            <a:avLst/>
          </a:prstGeom>
        </p:spPr>
        <p:txBody>
          <a:bodyPr>
            <a:normAutofit/>
          </a:bodyPr>
          <a:lstStyle>
            <a:lvl1pPr>
              <a:defRPr sz="2400" b="0" i="0">
                <a:latin typeface="Gotham Book" panose="02000604040000020004" pitchFamily="2" charset="0"/>
              </a:defRPr>
            </a:lvl1pPr>
          </a:lstStyle>
          <a:p>
            <a:endParaRPr lang="en-US"/>
          </a:p>
        </p:txBody>
      </p:sp>
      <p:sp>
        <p:nvSpPr>
          <p:cNvPr id="42" name="Text Placeholder 3">
            <a:extLst>
              <a:ext uri="{FF2B5EF4-FFF2-40B4-BE49-F238E27FC236}">
                <a16:creationId xmlns:a16="http://schemas.microsoft.com/office/drawing/2014/main" id="{5F40BFF3-6947-0B4D-8934-AD79C976A1DD}"/>
              </a:ext>
            </a:extLst>
          </p:cNvPr>
          <p:cNvSpPr>
            <a:spLocks noGrp="1"/>
          </p:cNvSpPr>
          <p:nvPr>
            <p:ph type="body" sz="quarter" idx="31" hasCustomPrompt="1"/>
          </p:nvPr>
        </p:nvSpPr>
        <p:spPr>
          <a:xfrm>
            <a:off x="8536628" y="3114151"/>
            <a:ext cx="2439639" cy="791870"/>
          </a:xfrm>
          <a:prstGeom prst="rect">
            <a:avLst/>
          </a:prstGeom>
        </p:spPr>
        <p:txBody>
          <a:bodyPr>
            <a:noAutofit/>
          </a:bodyPr>
          <a:lstStyle>
            <a:lvl1pPr marL="0" indent="0" algn="ctr">
              <a:buNone/>
              <a:defRPr sz="1400" i="1">
                <a:solidFill>
                  <a:schemeClr val="bg1"/>
                </a:solidFill>
                <a:latin typeface="Gotham Book" panose="02000604040000020004" pitchFamily="2" charset="0"/>
              </a:defRPr>
            </a:lvl1pPr>
          </a:lstStyle>
          <a:p>
            <a:pPr lvl="0"/>
            <a:r>
              <a:rPr lang="en-US"/>
              <a:t>Name</a:t>
            </a:r>
            <a:br>
              <a:rPr lang="en-US"/>
            </a:br>
            <a:r>
              <a:rPr lang="en-US"/>
              <a:t>Designation</a:t>
            </a:r>
          </a:p>
          <a:p>
            <a:pPr lvl="0"/>
            <a:r>
              <a:rPr lang="en-US"/>
              <a:t>Additional information</a:t>
            </a:r>
          </a:p>
        </p:txBody>
      </p:sp>
      <p:sp>
        <p:nvSpPr>
          <p:cNvPr id="43" name="Picture Placeholder 2">
            <a:extLst>
              <a:ext uri="{FF2B5EF4-FFF2-40B4-BE49-F238E27FC236}">
                <a16:creationId xmlns:a16="http://schemas.microsoft.com/office/drawing/2014/main" id="{D02AF43F-38C5-CB44-84A8-C528D997F323}"/>
              </a:ext>
            </a:extLst>
          </p:cNvPr>
          <p:cNvSpPr>
            <a:spLocks noGrp="1"/>
          </p:cNvSpPr>
          <p:nvPr>
            <p:ph type="pic" sz="quarter" idx="32"/>
          </p:nvPr>
        </p:nvSpPr>
        <p:spPr>
          <a:xfrm>
            <a:off x="1429711" y="4187461"/>
            <a:ext cx="1296988" cy="1298575"/>
          </a:xfrm>
          <a:prstGeom prst="rect">
            <a:avLst/>
          </a:prstGeom>
        </p:spPr>
        <p:txBody>
          <a:bodyPr>
            <a:normAutofit/>
          </a:bodyPr>
          <a:lstStyle>
            <a:lvl1pPr>
              <a:defRPr sz="2400" b="0" i="0">
                <a:latin typeface="Gotham Book" panose="02000604040000020004" pitchFamily="2" charset="0"/>
              </a:defRPr>
            </a:lvl1pPr>
          </a:lstStyle>
          <a:p>
            <a:endParaRPr lang="en-US"/>
          </a:p>
        </p:txBody>
      </p:sp>
      <p:sp>
        <p:nvSpPr>
          <p:cNvPr id="44" name="Text Placeholder 3">
            <a:extLst>
              <a:ext uri="{FF2B5EF4-FFF2-40B4-BE49-F238E27FC236}">
                <a16:creationId xmlns:a16="http://schemas.microsoft.com/office/drawing/2014/main" id="{EF02A3C4-62A0-764E-8F79-E0C34F0C7FC1}"/>
              </a:ext>
            </a:extLst>
          </p:cNvPr>
          <p:cNvSpPr>
            <a:spLocks noGrp="1"/>
          </p:cNvSpPr>
          <p:nvPr>
            <p:ph type="body" sz="quarter" idx="33" hasCustomPrompt="1"/>
          </p:nvPr>
        </p:nvSpPr>
        <p:spPr>
          <a:xfrm>
            <a:off x="844911" y="5552660"/>
            <a:ext cx="2439639" cy="791870"/>
          </a:xfrm>
          <a:prstGeom prst="rect">
            <a:avLst/>
          </a:prstGeom>
        </p:spPr>
        <p:txBody>
          <a:bodyPr>
            <a:noAutofit/>
          </a:bodyPr>
          <a:lstStyle>
            <a:lvl1pPr marL="0" indent="0" algn="ctr">
              <a:buNone/>
              <a:defRPr sz="1400" i="1">
                <a:solidFill>
                  <a:schemeClr val="bg1"/>
                </a:solidFill>
                <a:latin typeface="Gotham Book" panose="02000604040000020004" pitchFamily="2" charset="0"/>
              </a:defRPr>
            </a:lvl1pPr>
          </a:lstStyle>
          <a:p>
            <a:pPr lvl="0"/>
            <a:r>
              <a:rPr lang="en-US"/>
              <a:t>Name</a:t>
            </a:r>
            <a:br>
              <a:rPr lang="en-US"/>
            </a:br>
            <a:r>
              <a:rPr lang="en-US"/>
              <a:t>Designation</a:t>
            </a:r>
          </a:p>
          <a:p>
            <a:pPr lvl="0"/>
            <a:r>
              <a:rPr lang="en-US"/>
              <a:t>Additional information</a:t>
            </a:r>
          </a:p>
        </p:txBody>
      </p:sp>
      <p:sp>
        <p:nvSpPr>
          <p:cNvPr id="45" name="Picture Placeholder 2">
            <a:extLst>
              <a:ext uri="{FF2B5EF4-FFF2-40B4-BE49-F238E27FC236}">
                <a16:creationId xmlns:a16="http://schemas.microsoft.com/office/drawing/2014/main" id="{93D298E0-65D2-4B4C-ADAF-991F675F54E3}"/>
              </a:ext>
            </a:extLst>
          </p:cNvPr>
          <p:cNvSpPr>
            <a:spLocks noGrp="1"/>
          </p:cNvSpPr>
          <p:nvPr>
            <p:ph type="pic" sz="quarter" idx="34"/>
          </p:nvPr>
        </p:nvSpPr>
        <p:spPr>
          <a:xfrm>
            <a:off x="4002581" y="4187461"/>
            <a:ext cx="1296988" cy="1298575"/>
          </a:xfrm>
          <a:prstGeom prst="rect">
            <a:avLst/>
          </a:prstGeom>
        </p:spPr>
        <p:txBody>
          <a:bodyPr>
            <a:normAutofit/>
          </a:bodyPr>
          <a:lstStyle>
            <a:lvl1pPr>
              <a:defRPr sz="2400" b="0" i="0">
                <a:latin typeface="Gotham Book" panose="02000604040000020004" pitchFamily="2" charset="0"/>
              </a:defRPr>
            </a:lvl1pPr>
          </a:lstStyle>
          <a:p>
            <a:endParaRPr lang="en-US"/>
          </a:p>
        </p:txBody>
      </p:sp>
      <p:sp>
        <p:nvSpPr>
          <p:cNvPr id="46" name="Text Placeholder 3">
            <a:extLst>
              <a:ext uri="{FF2B5EF4-FFF2-40B4-BE49-F238E27FC236}">
                <a16:creationId xmlns:a16="http://schemas.microsoft.com/office/drawing/2014/main" id="{501419C3-C657-F641-8BCA-D20FDD02C933}"/>
              </a:ext>
            </a:extLst>
          </p:cNvPr>
          <p:cNvSpPr>
            <a:spLocks noGrp="1"/>
          </p:cNvSpPr>
          <p:nvPr>
            <p:ph type="body" sz="quarter" idx="35" hasCustomPrompt="1"/>
          </p:nvPr>
        </p:nvSpPr>
        <p:spPr>
          <a:xfrm>
            <a:off x="3417781" y="5552660"/>
            <a:ext cx="2439639" cy="791870"/>
          </a:xfrm>
          <a:prstGeom prst="rect">
            <a:avLst/>
          </a:prstGeom>
        </p:spPr>
        <p:txBody>
          <a:bodyPr>
            <a:noAutofit/>
          </a:bodyPr>
          <a:lstStyle>
            <a:lvl1pPr marL="0" indent="0" algn="ctr">
              <a:buNone/>
              <a:defRPr sz="1400" i="1">
                <a:solidFill>
                  <a:schemeClr val="bg1"/>
                </a:solidFill>
                <a:latin typeface="Gotham Book" panose="02000604040000020004" pitchFamily="2" charset="0"/>
              </a:defRPr>
            </a:lvl1pPr>
          </a:lstStyle>
          <a:p>
            <a:pPr lvl="0"/>
            <a:r>
              <a:rPr lang="en-US"/>
              <a:t>Name</a:t>
            </a:r>
            <a:br>
              <a:rPr lang="en-US"/>
            </a:br>
            <a:r>
              <a:rPr lang="en-US"/>
              <a:t>Designation</a:t>
            </a:r>
          </a:p>
          <a:p>
            <a:pPr lvl="0"/>
            <a:r>
              <a:rPr lang="en-US"/>
              <a:t>Additional information</a:t>
            </a:r>
          </a:p>
        </p:txBody>
      </p:sp>
      <p:sp>
        <p:nvSpPr>
          <p:cNvPr id="47" name="Picture Placeholder 2">
            <a:extLst>
              <a:ext uri="{FF2B5EF4-FFF2-40B4-BE49-F238E27FC236}">
                <a16:creationId xmlns:a16="http://schemas.microsoft.com/office/drawing/2014/main" id="{94381580-12A2-414B-A7C7-D7B94A6B1724}"/>
              </a:ext>
            </a:extLst>
          </p:cNvPr>
          <p:cNvSpPr>
            <a:spLocks noGrp="1"/>
          </p:cNvSpPr>
          <p:nvPr>
            <p:ph type="pic" sz="quarter" idx="36"/>
          </p:nvPr>
        </p:nvSpPr>
        <p:spPr>
          <a:xfrm>
            <a:off x="6548558" y="4187461"/>
            <a:ext cx="1296988" cy="1298575"/>
          </a:xfrm>
          <a:prstGeom prst="rect">
            <a:avLst/>
          </a:prstGeom>
        </p:spPr>
        <p:txBody>
          <a:bodyPr>
            <a:normAutofit/>
          </a:bodyPr>
          <a:lstStyle>
            <a:lvl1pPr>
              <a:defRPr sz="2400" b="0" i="0">
                <a:latin typeface="Gotham Book" panose="02000604040000020004" pitchFamily="2" charset="0"/>
              </a:defRPr>
            </a:lvl1pPr>
          </a:lstStyle>
          <a:p>
            <a:endParaRPr lang="en-US"/>
          </a:p>
        </p:txBody>
      </p:sp>
      <p:sp>
        <p:nvSpPr>
          <p:cNvPr id="48" name="Text Placeholder 3">
            <a:extLst>
              <a:ext uri="{FF2B5EF4-FFF2-40B4-BE49-F238E27FC236}">
                <a16:creationId xmlns:a16="http://schemas.microsoft.com/office/drawing/2014/main" id="{6FFA0F2D-7514-7F44-9F82-D442314446DC}"/>
              </a:ext>
            </a:extLst>
          </p:cNvPr>
          <p:cNvSpPr>
            <a:spLocks noGrp="1"/>
          </p:cNvSpPr>
          <p:nvPr>
            <p:ph type="body" sz="quarter" idx="37" hasCustomPrompt="1"/>
          </p:nvPr>
        </p:nvSpPr>
        <p:spPr>
          <a:xfrm>
            <a:off x="5963758" y="5552660"/>
            <a:ext cx="2439639" cy="791870"/>
          </a:xfrm>
          <a:prstGeom prst="rect">
            <a:avLst/>
          </a:prstGeom>
        </p:spPr>
        <p:txBody>
          <a:bodyPr>
            <a:noAutofit/>
          </a:bodyPr>
          <a:lstStyle>
            <a:lvl1pPr marL="0" indent="0" algn="ctr">
              <a:buNone/>
              <a:defRPr sz="1400" i="1">
                <a:solidFill>
                  <a:schemeClr val="bg1"/>
                </a:solidFill>
                <a:latin typeface="Gotham Book" panose="02000604040000020004" pitchFamily="2" charset="0"/>
              </a:defRPr>
            </a:lvl1pPr>
          </a:lstStyle>
          <a:p>
            <a:pPr lvl="0"/>
            <a:r>
              <a:rPr lang="en-US"/>
              <a:t>Name</a:t>
            </a:r>
            <a:br>
              <a:rPr lang="en-US"/>
            </a:br>
            <a:r>
              <a:rPr lang="en-US"/>
              <a:t>Designation</a:t>
            </a:r>
          </a:p>
          <a:p>
            <a:pPr lvl="0"/>
            <a:r>
              <a:rPr lang="en-US"/>
              <a:t>Additional information</a:t>
            </a:r>
          </a:p>
        </p:txBody>
      </p:sp>
      <p:sp>
        <p:nvSpPr>
          <p:cNvPr id="49" name="Picture Placeholder 2">
            <a:extLst>
              <a:ext uri="{FF2B5EF4-FFF2-40B4-BE49-F238E27FC236}">
                <a16:creationId xmlns:a16="http://schemas.microsoft.com/office/drawing/2014/main" id="{175201E1-CB93-C044-BF12-2DA92767B4CF}"/>
              </a:ext>
            </a:extLst>
          </p:cNvPr>
          <p:cNvSpPr>
            <a:spLocks noGrp="1"/>
          </p:cNvSpPr>
          <p:nvPr>
            <p:ph type="pic" sz="quarter" idx="38"/>
          </p:nvPr>
        </p:nvSpPr>
        <p:spPr>
          <a:xfrm>
            <a:off x="9121428" y="4187461"/>
            <a:ext cx="1296988" cy="1298575"/>
          </a:xfrm>
          <a:prstGeom prst="rect">
            <a:avLst/>
          </a:prstGeom>
        </p:spPr>
        <p:txBody>
          <a:bodyPr>
            <a:normAutofit/>
          </a:bodyPr>
          <a:lstStyle>
            <a:lvl1pPr>
              <a:defRPr sz="2400" b="0" i="0">
                <a:latin typeface="Gotham Book" panose="02000604040000020004" pitchFamily="2" charset="0"/>
              </a:defRPr>
            </a:lvl1pPr>
          </a:lstStyle>
          <a:p>
            <a:endParaRPr lang="en-US"/>
          </a:p>
        </p:txBody>
      </p:sp>
      <p:sp>
        <p:nvSpPr>
          <p:cNvPr id="50" name="Text Placeholder 3">
            <a:extLst>
              <a:ext uri="{FF2B5EF4-FFF2-40B4-BE49-F238E27FC236}">
                <a16:creationId xmlns:a16="http://schemas.microsoft.com/office/drawing/2014/main" id="{523B4127-B933-5440-B5AD-566085028954}"/>
              </a:ext>
            </a:extLst>
          </p:cNvPr>
          <p:cNvSpPr>
            <a:spLocks noGrp="1"/>
          </p:cNvSpPr>
          <p:nvPr>
            <p:ph type="body" sz="quarter" idx="39" hasCustomPrompt="1"/>
          </p:nvPr>
        </p:nvSpPr>
        <p:spPr>
          <a:xfrm>
            <a:off x="8536628" y="5552660"/>
            <a:ext cx="2439639" cy="791870"/>
          </a:xfrm>
          <a:prstGeom prst="rect">
            <a:avLst/>
          </a:prstGeom>
        </p:spPr>
        <p:txBody>
          <a:bodyPr>
            <a:noAutofit/>
          </a:bodyPr>
          <a:lstStyle>
            <a:lvl1pPr marL="0" indent="0" algn="ctr">
              <a:buNone/>
              <a:defRPr sz="1400" i="1">
                <a:solidFill>
                  <a:schemeClr val="bg1"/>
                </a:solidFill>
                <a:latin typeface="Gotham Book" panose="02000604040000020004" pitchFamily="2" charset="0"/>
              </a:defRPr>
            </a:lvl1pPr>
          </a:lstStyle>
          <a:p>
            <a:pPr lvl="0"/>
            <a:r>
              <a:rPr lang="en-US"/>
              <a:t>Name</a:t>
            </a:r>
            <a:br>
              <a:rPr lang="en-US"/>
            </a:br>
            <a:r>
              <a:rPr lang="en-US"/>
              <a:t>Designation</a:t>
            </a:r>
          </a:p>
          <a:p>
            <a:pPr lvl="0"/>
            <a:r>
              <a:rPr lang="en-US"/>
              <a:t>Additional information</a:t>
            </a:r>
          </a:p>
        </p:txBody>
      </p:sp>
      <p:pic>
        <p:nvPicPr>
          <p:cNvPr id="21" name="Picture 20">
            <a:extLst>
              <a:ext uri="{FF2B5EF4-FFF2-40B4-BE49-F238E27FC236}">
                <a16:creationId xmlns:a16="http://schemas.microsoft.com/office/drawing/2014/main" id="{4441B58B-7A3A-C149-A15C-0D091DA8D83B}"/>
              </a:ext>
            </a:extLst>
          </p:cNvPr>
          <p:cNvPicPr>
            <a:picLocks noChangeAspect="1"/>
          </p:cNvPicPr>
          <p:nvPr userDrawn="1"/>
        </p:nvPicPr>
        <p:blipFill>
          <a:blip r:embed="rId2"/>
          <a:stretch>
            <a:fillRect/>
          </a:stretch>
        </p:blipFill>
        <p:spPr>
          <a:xfrm>
            <a:off x="10257118" y="6580923"/>
            <a:ext cx="1574800" cy="152400"/>
          </a:xfrm>
          <a:prstGeom prst="rect">
            <a:avLst/>
          </a:prstGeom>
        </p:spPr>
      </p:pic>
    </p:spTree>
    <p:extLst>
      <p:ext uri="{BB962C8B-B14F-4D97-AF65-F5344CB8AC3E}">
        <p14:creationId xmlns:p14="http://schemas.microsoft.com/office/powerpoint/2010/main" val="24970254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am members 2">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D38195EB-787D-3D4C-9C82-46CE705553D8}"/>
              </a:ext>
            </a:extLst>
          </p:cNvPr>
          <p:cNvSpPr/>
          <p:nvPr userDrawn="1"/>
        </p:nvSpPr>
        <p:spPr>
          <a:xfrm>
            <a:off x="1" y="0"/>
            <a:ext cx="12192000" cy="6858000"/>
          </a:xfrm>
          <a:prstGeom prst="rect">
            <a:avLst/>
          </a:prstGeom>
          <a:gradFill>
            <a:gsLst>
              <a:gs pos="0">
                <a:srgbClr val="0477C3"/>
              </a:gs>
              <a:gs pos="99000">
                <a:srgbClr val="26B5F7"/>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b="0" i="0">
              <a:latin typeface="Gotham Book" panose="02000604040000020004" pitchFamily="2" charset="0"/>
            </a:endParaRPr>
          </a:p>
        </p:txBody>
      </p:sp>
      <p:sp>
        <p:nvSpPr>
          <p:cNvPr id="19" name="AutoShape 3">
            <a:extLst>
              <a:ext uri="{FF2B5EF4-FFF2-40B4-BE49-F238E27FC236}">
                <a16:creationId xmlns:a16="http://schemas.microsoft.com/office/drawing/2014/main" id="{29235D63-69DF-4D4A-B870-8214AAA0DCCB}"/>
              </a:ext>
            </a:extLst>
          </p:cNvPr>
          <p:cNvSpPr>
            <a:spLocks noChangeAspect="1" noChangeArrowheads="1" noTextEdit="1"/>
          </p:cNvSpPr>
          <p:nvPr/>
        </p:nvSpPr>
        <p:spPr bwMode="auto">
          <a:xfrm flipH="1">
            <a:off x="3740150" y="0"/>
            <a:ext cx="3046413" cy="702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b="0" i="0">
              <a:latin typeface="Gotham Book" panose="02000604040000020004" pitchFamily="2" charset="0"/>
            </a:endParaRPr>
          </a:p>
        </p:txBody>
      </p:sp>
      <p:sp>
        <p:nvSpPr>
          <p:cNvPr id="21" name="Rectangle: Rounded Corners 16">
            <a:extLst>
              <a:ext uri="{FF2B5EF4-FFF2-40B4-BE49-F238E27FC236}">
                <a16:creationId xmlns:a16="http://schemas.microsoft.com/office/drawing/2014/main" id="{CE7118E6-3085-3147-B569-3117CC0D582C}"/>
              </a:ext>
            </a:extLst>
          </p:cNvPr>
          <p:cNvSpPr/>
          <p:nvPr userDrawn="1"/>
        </p:nvSpPr>
        <p:spPr>
          <a:xfrm>
            <a:off x="3299659" y="2722362"/>
            <a:ext cx="1677240" cy="3014948"/>
          </a:xfrm>
          <a:prstGeom prst="roundRect">
            <a:avLst>
              <a:gd name="adj" fmla="val 712"/>
            </a:avLst>
          </a:prstGeom>
          <a:solidFill>
            <a:srgbClr val="0066B3">
              <a:alpha val="30000"/>
            </a:srgbClr>
          </a:solidFill>
          <a:ln>
            <a:noFill/>
          </a:ln>
          <a:effectLst>
            <a:outerShdw blurRad="177800" algn="ctr" rotWithShape="0">
              <a:schemeClr val="tx1">
                <a:lumMod val="95000"/>
                <a:lumOff val="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b="0" i="0">
              <a:latin typeface="Gotham Book" panose="02000604040000020004" pitchFamily="2" charset="0"/>
            </a:endParaRPr>
          </a:p>
        </p:txBody>
      </p:sp>
      <p:sp>
        <p:nvSpPr>
          <p:cNvPr id="25" name="Rectangle: Rounded Corners 15">
            <a:extLst>
              <a:ext uri="{FF2B5EF4-FFF2-40B4-BE49-F238E27FC236}">
                <a16:creationId xmlns:a16="http://schemas.microsoft.com/office/drawing/2014/main" id="{1D8AB43E-14FF-F540-A357-097AFFC31F79}"/>
              </a:ext>
            </a:extLst>
          </p:cNvPr>
          <p:cNvSpPr/>
          <p:nvPr userDrawn="1"/>
        </p:nvSpPr>
        <p:spPr>
          <a:xfrm>
            <a:off x="1381695" y="2722362"/>
            <a:ext cx="1677240" cy="3014948"/>
          </a:xfrm>
          <a:prstGeom prst="roundRect">
            <a:avLst>
              <a:gd name="adj" fmla="val 712"/>
            </a:avLst>
          </a:prstGeom>
          <a:solidFill>
            <a:srgbClr val="0066B3">
              <a:alpha val="30000"/>
            </a:srgbClr>
          </a:solidFill>
          <a:ln>
            <a:noFill/>
          </a:ln>
          <a:effectLst>
            <a:outerShdw blurRad="381000" dist="76200" dir="5400000" algn="t" rotWithShape="0">
              <a:schemeClr val="tx1">
                <a:lumMod val="95000"/>
                <a:lumOff val="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b="0" i="0">
              <a:latin typeface="Gotham Book" panose="02000604040000020004" pitchFamily="2" charset="0"/>
            </a:endParaRPr>
          </a:p>
        </p:txBody>
      </p:sp>
      <p:sp>
        <p:nvSpPr>
          <p:cNvPr id="30" name="Rectangle: Rounded Corners 11">
            <a:extLst>
              <a:ext uri="{FF2B5EF4-FFF2-40B4-BE49-F238E27FC236}">
                <a16:creationId xmlns:a16="http://schemas.microsoft.com/office/drawing/2014/main" id="{23B51CA1-0092-6D41-8DB2-91D36B12FE08}"/>
              </a:ext>
            </a:extLst>
          </p:cNvPr>
          <p:cNvSpPr/>
          <p:nvPr userDrawn="1"/>
        </p:nvSpPr>
        <p:spPr>
          <a:xfrm>
            <a:off x="5217625" y="2722362"/>
            <a:ext cx="1677240" cy="3014948"/>
          </a:xfrm>
          <a:prstGeom prst="roundRect">
            <a:avLst>
              <a:gd name="adj" fmla="val 712"/>
            </a:avLst>
          </a:prstGeom>
          <a:solidFill>
            <a:srgbClr val="0066B3">
              <a:alpha val="30000"/>
            </a:srgbClr>
          </a:solidFill>
          <a:ln>
            <a:noFill/>
          </a:ln>
          <a:effectLst>
            <a:outerShdw blurRad="177800" algn="ctr" rotWithShape="0">
              <a:schemeClr val="tx1">
                <a:lumMod val="95000"/>
                <a:lumOff val="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b="0" i="0">
              <a:latin typeface="Gotham Book" panose="02000604040000020004" pitchFamily="2" charset="0"/>
            </a:endParaRPr>
          </a:p>
        </p:txBody>
      </p:sp>
      <p:sp>
        <p:nvSpPr>
          <p:cNvPr id="32" name="Rectangle: Rounded Corners 12">
            <a:extLst>
              <a:ext uri="{FF2B5EF4-FFF2-40B4-BE49-F238E27FC236}">
                <a16:creationId xmlns:a16="http://schemas.microsoft.com/office/drawing/2014/main" id="{AF79C448-46F8-7041-A59C-716701059BB9}"/>
              </a:ext>
            </a:extLst>
          </p:cNvPr>
          <p:cNvSpPr/>
          <p:nvPr userDrawn="1"/>
        </p:nvSpPr>
        <p:spPr>
          <a:xfrm>
            <a:off x="7135590" y="2722362"/>
            <a:ext cx="1677240" cy="3014948"/>
          </a:xfrm>
          <a:prstGeom prst="roundRect">
            <a:avLst>
              <a:gd name="adj" fmla="val 712"/>
            </a:avLst>
          </a:prstGeom>
          <a:solidFill>
            <a:srgbClr val="0066B3">
              <a:alpha val="30000"/>
            </a:srgbClr>
          </a:solidFill>
          <a:ln>
            <a:noFill/>
          </a:ln>
          <a:effectLst>
            <a:outerShdw blurRad="177800" algn="ctr" rotWithShape="0">
              <a:schemeClr val="tx1">
                <a:lumMod val="95000"/>
                <a:lumOff val="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b="0" i="0">
              <a:latin typeface="Gotham Book" panose="02000604040000020004" pitchFamily="2" charset="0"/>
            </a:endParaRPr>
          </a:p>
        </p:txBody>
      </p:sp>
      <p:sp>
        <p:nvSpPr>
          <p:cNvPr id="49" name="Picture Placeholder 26">
            <a:extLst>
              <a:ext uri="{FF2B5EF4-FFF2-40B4-BE49-F238E27FC236}">
                <a16:creationId xmlns:a16="http://schemas.microsoft.com/office/drawing/2014/main" id="{A5BF3CF8-F11C-6E43-8DBA-AC35EF35C645}"/>
              </a:ext>
            </a:extLst>
          </p:cNvPr>
          <p:cNvSpPr>
            <a:spLocks noGrp="1"/>
          </p:cNvSpPr>
          <p:nvPr userDrawn="1">
            <p:ph type="pic" sz="quarter" idx="11"/>
          </p:nvPr>
        </p:nvSpPr>
        <p:spPr>
          <a:xfrm>
            <a:off x="3299659" y="2722362"/>
            <a:ext cx="1677240" cy="1825001"/>
          </a:xfrm>
          <a:prstGeom prst="rect">
            <a:avLst/>
          </a:prstGeom>
        </p:spPr>
      </p:sp>
      <p:sp>
        <p:nvSpPr>
          <p:cNvPr id="51" name="Picture Placeholder 28">
            <a:extLst>
              <a:ext uri="{FF2B5EF4-FFF2-40B4-BE49-F238E27FC236}">
                <a16:creationId xmlns:a16="http://schemas.microsoft.com/office/drawing/2014/main" id="{C2397FFD-42FB-2240-94D8-B7C217479C11}"/>
              </a:ext>
            </a:extLst>
          </p:cNvPr>
          <p:cNvSpPr>
            <a:spLocks noGrp="1"/>
          </p:cNvSpPr>
          <p:nvPr userDrawn="1">
            <p:ph type="pic" sz="quarter" idx="13"/>
          </p:nvPr>
        </p:nvSpPr>
        <p:spPr>
          <a:xfrm>
            <a:off x="7135590" y="2722362"/>
            <a:ext cx="1677240" cy="1825001"/>
          </a:xfrm>
          <a:prstGeom prst="rect">
            <a:avLst/>
          </a:prstGeom>
        </p:spPr>
      </p:sp>
      <p:sp>
        <p:nvSpPr>
          <p:cNvPr id="52" name="Picture Placeholder 25">
            <a:extLst>
              <a:ext uri="{FF2B5EF4-FFF2-40B4-BE49-F238E27FC236}">
                <a16:creationId xmlns:a16="http://schemas.microsoft.com/office/drawing/2014/main" id="{08ED2943-46FB-A048-9932-A4DBAD165415}"/>
              </a:ext>
            </a:extLst>
          </p:cNvPr>
          <p:cNvSpPr>
            <a:spLocks noGrp="1"/>
          </p:cNvSpPr>
          <p:nvPr userDrawn="1">
            <p:ph type="pic" sz="quarter" idx="10"/>
          </p:nvPr>
        </p:nvSpPr>
        <p:spPr>
          <a:xfrm>
            <a:off x="1381695" y="2722362"/>
            <a:ext cx="1677240" cy="1825000"/>
          </a:xfrm>
          <a:prstGeom prst="rect">
            <a:avLst/>
          </a:prstGeom>
        </p:spPr>
      </p:sp>
      <p:sp>
        <p:nvSpPr>
          <p:cNvPr id="53" name="Rectangle: Rounded Corners 12">
            <a:extLst>
              <a:ext uri="{FF2B5EF4-FFF2-40B4-BE49-F238E27FC236}">
                <a16:creationId xmlns:a16="http://schemas.microsoft.com/office/drawing/2014/main" id="{22415EC9-14AE-F042-84D4-9D109643D665}"/>
              </a:ext>
            </a:extLst>
          </p:cNvPr>
          <p:cNvSpPr/>
          <p:nvPr userDrawn="1"/>
        </p:nvSpPr>
        <p:spPr>
          <a:xfrm>
            <a:off x="9050115" y="2722362"/>
            <a:ext cx="1677240" cy="3014948"/>
          </a:xfrm>
          <a:prstGeom prst="roundRect">
            <a:avLst>
              <a:gd name="adj" fmla="val 712"/>
            </a:avLst>
          </a:prstGeom>
          <a:solidFill>
            <a:srgbClr val="0066B3">
              <a:alpha val="30000"/>
            </a:srgbClr>
          </a:solidFill>
          <a:ln>
            <a:noFill/>
          </a:ln>
          <a:effectLst>
            <a:outerShdw blurRad="177800" algn="ctr" rotWithShape="0">
              <a:schemeClr val="tx1">
                <a:lumMod val="95000"/>
                <a:lumOff val="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b="0" i="0">
              <a:latin typeface="Gotham Book" panose="02000604040000020004" pitchFamily="2" charset="0"/>
            </a:endParaRPr>
          </a:p>
        </p:txBody>
      </p:sp>
      <p:sp>
        <p:nvSpPr>
          <p:cNvPr id="57" name="Picture Placeholder 28">
            <a:extLst>
              <a:ext uri="{FF2B5EF4-FFF2-40B4-BE49-F238E27FC236}">
                <a16:creationId xmlns:a16="http://schemas.microsoft.com/office/drawing/2014/main" id="{D21D0429-7F11-6C44-B054-619D912E1B26}"/>
              </a:ext>
            </a:extLst>
          </p:cNvPr>
          <p:cNvSpPr>
            <a:spLocks noGrp="1"/>
          </p:cNvSpPr>
          <p:nvPr userDrawn="1">
            <p:ph type="pic" sz="quarter" idx="14"/>
          </p:nvPr>
        </p:nvSpPr>
        <p:spPr>
          <a:xfrm>
            <a:off x="9050115" y="2722362"/>
            <a:ext cx="1677240" cy="1825001"/>
          </a:xfrm>
          <a:prstGeom prst="rect">
            <a:avLst/>
          </a:prstGeom>
        </p:spPr>
      </p:sp>
      <p:sp>
        <p:nvSpPr>
          <p:cNvPr id="68" name="Subtitle 2">
            <a:extLst>
              <a:ext uri="{FF2B5EF4-FFF2-40B4-BE49-F238E27FC236}">
                <a16:creationId xmlns:a16="http://schemas.microsoft.com/office/drawing/2014/main" id="{A13F38C7-31A8-9346-ACCC-CDA3E64B6935}"/>
              </a:ext>
            </a:extLst>
          </p:cNvPr>
          <p:cNvSpPr>
            <a:spLocks noGrp="1"/>
          </p:cNvSpPr>
          <p:nvPr>
            <p:ph type="subTitle" idx="1" hasCustomPrompt="1"/>
          </p:nvPr>
        </p:nvSpPr>
        <p:spPr>
          <a:xfrm>
            <a:off x="4305093" y="1120690"/>
            <a:ext cx="7313165" cy="1077218"/>
          </a:xfrm>
          <a:prstGeom prst="rect">
            <a:avLst/>
          </a:prstGeom>
        </p:spPr>
        <p:txBody>
          <a:bodyPr>
            <a:normAutofit/>
          </a:bodyPr>
          <a:lstStyle>
            <a:lvl1pPr marL="0" marR="0" indent="0" algn="l" defTabSz="914400" rtl="0" eaLnBrk="1" fontAlgn="auto" latinLnBrk="0" hangingPunct="1">
              <a:lnSpc>
                <a:spcPct val="120000"/>
              </a:lnSpc>
              <a:spcBef>
                <a:spcPts val="1000"/>
              </a:spcBef>
              <a:spcAft>
                <a:spcPts val="0"/>
              </a:spcAft>
              <a:buClrTx/>
              <a:buSzTx/>
              <a:buFont typeface="Arial" panose="020B0604020202020204" pitchFamily="34" charset="0"/>
              <a:buNone/>
              <a:tabLst/>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a:lnSpc>
                <a:spcPct val="120000"/>
              </a:lnSpc>
            </a:pPr>
            <a:r>
              <a:rPr lang="id-ID" sz="1600" b="1">
                <a:solidFill>
                  <a:schemeClr val="bg1"/>
                </a:solidFill>
                <a:latin typeface="Gotham Book" panose="02000604040000020004" pitchFamily="2" charset="0"/>
                <a:cs typeface="Segoe UI Light" panose="020B0502040204020203" pitchFamily="34" charset="0"/>
              </a:rPr>
              <a:t>Ut </a:t>
            </a:r>
            <a:r>
              <a:rPr lang="id-ID" sz="1600" b="1" err="1">
                <a:solidFill>
                  <a:schemeClr val="bg1"/>
                </a:solidFill>
                <a:latin typeface="Gotham Book" panose="02000604040000020004" pitchFamily="2" charset="0"/>
                <a:cs typeface="Segoe UI Light" panose="020B0502040204020203" pitchFamily="34" charset="0"/>
              </a:rPr>
              <a:t>wisi</a:t>
            </a:r>
            <a:r>
              <a:rPr lang="id-ID" sz="1600" b="1">
                <a:solidFill>
                  <a:schemeClr val="bg1"/>
                </a:solidFill>
                <a:latin typeface="Gotham Book" panose="02000604040000020004" pitchFamily="2" charset="0"/>
                <a:cs typeface="Segoe UI Light" panose="020B0502040204020203" pitchFamily="34" charset="0"/>
              </a:rPr>
              <a:t> </a:t>
            </a:r>
            <a:r>
              <a:rPr lang="id-ID" sz="1600" b="1" err="1">
                <a:solidFill>
                  <a:schemeClr val="bg1"/>
                </a:solidFill>
                <a:latin typeface="Gotham Book" panose="02000604040000020004" pitchFamily="2" charset="0"/>
                <a:cs typeface="Segoe UI Light" panose="020B0502040204020203" pitchFamily="34" charset="0"/>
              </a:rPr>
              <a:t>enim</a:t>
            </a:r>
            <a:r>
              <a:rPr lang="id-ID" sz="1600" b="1">
                <a:solidFill>
                  <a:schemeClr val="bg1"/>
                </a:solidFill>
                <a:latin typeface="Gotham Book" panose="02000604040000020004" pitchFamily="2" charset="0"/>
                <a:cs typeface="Segoe UI Light" panose="020B0502040204020203" pitchFamily="34" charset="0"/>
              </a:rPr>
              <a:t> </a:t>
            </a:r>
            <a:r>
              <a:rPr lang="id-ID" sz="1600" b="1" err="1">
                <a:solidFill>
                  <a:schemeClr val="bg1"/>
                </a:solidFill>
                <a:latin typeface="Gotham Book" panose="02000604040000020004" pitchFamily="2" charset="0"/>
                <a:cs typeface="Segoe UI Light" panose="020B0502040204020203" pitchFamily="34" charset="0"/>
              </a:rPr>
              <a:t>ad</a:t>
            </a:r>
            <a:r>
              <a:rPr lang="id-ID" sz="1600" b="1">
                <a:solidFill>
                  <a:schemeClr val="bg1"/>
                </a:solidFill>
                <a:latin typeface="Gotham Book" panose="02000604040000020004" pitchFamily="2" charset="0"/>
                <a:cs typeface="Segoe UI Light" panose="020B0502040204020203" pitchFamily="34" charset="0"/>
              </a:rPr>
              <a:t> minim </a:t>
            </a:r>
            <a:r>
              <a:rPr lang="id-ID" sz="1600" b="1" err="1">
                <a:solidFill>
                  <a:schemeClr val="bg1"/>
                </a:solidFill>
                <a:latin typeface="Gotham Book" panose="02000604040000020004" pitchFamily="2" charset="0"/>
                <a:cs typeface="Segoe UI Light" panose="020B0502040204020203" pitchFamily="34" charset="0"/>
              </a:rPr>
              <a:t>veniam</a:t>
            </a:r>
            <a:r>
              <a:rPr lang="id-ID" sz="1600">
                <a:solidFill>
                  <a:schemeClr val="bg1"/>
                </a:solidFill>
                <a:latin typeface="Gotham Book" panose="02000604040000020004" pitchFamily="2" charset="0"/>
                <a:cs typeface="Segoe UI Light" panose="020B0502040204020203" pitchFamily="34" charset="0"/>
              </a:rPr>
              <a:t>, </a:t>
            </a:r>
            <a:r>
              <a:rPr lang="id-ID" sz="1600" err="1">
                <a:solidFill>
                  <a:schemeClr val="bg1"/>
                </a:solidFill>
                <a:latin typeface="Gotham Book" panose="02000604040000020004" pitchFamily="2" charset="0"/>
                <a:cs typeface="Segoe UI Light" panose="020B0502040204020203" pitchFamily="34" charset="0"/>
              </a:rPr>
              <a:t>quis</a:t>
            </a:r>
            <a:r>
              <a:rPr lang="id-ID" sz="1600">
                <a:solidFill>
                  <a:schemeClr val="bg1"/>
                </a:solidFill>
                <a:latin typeface="Gotham Book" panose="02000604040000020004" pitchFamily="2" charset="0"/>
                <a:cs typeface="Segoe UI Light" panose="020B0502040204020203" pitchFamily="34" charset="0"/>
              </a:rPr>
              <a:t> </a:t>
            </a:r>
            <a:r>
              <a:rPr lang="id-ID" sz="1600" err="1">
                <a:solidFill>
                  <a:schemeClr val="bg1"/>
                </a:solidFill>
                <a:latin typeface="Gotham Book" panose="02000604040000020004" pitchFamily="2" charset="0"/>
                <a:cs typeface="Segoe UI Light" panose="020B0502040204020203" pitchFamily="34" charset="0"/>
              </a:rPr>
              <a:t>nostrud</a:t>
            </a:r>
            <a:r>
              <a:rPr lang="id-ID" sz="1600">
                <a:solidFill>
                  <a:schemeClr val="bg1"/>
                </a:solidFill>
                <a:latin typeface="Gotham Book" panose="02000604040000020004" pitchFamily="2" charset="0"/>
                <a:cs typeface="Segoe UI Light" panose="020B0502040204020203" pitchFamily="34" charset="0"/>
              </a:rPr>
              <a:t> </a:t>
            </a:r>
            <a:r>
              <a:rPr lang="id-ID" sz="1600" err="1">
                <a:solidFill>
                  <a:schemeClr val="bg1"/>
                </a:solidFill>
                <a:latin typeface="Gotham Book" panose="02000604040000020004" pitchFamily="2" charset="0"/>
                <a:cs typeface="Segoe UI Light" panose="020B0502040204020203" pitchFamily="34" charset="0"/>
              </a:rPr>
              <a:t>exerci</a:t>
            </a:r>
            <a:r>
              <a:rPr lang="id-ID" sz="1600">
                <a:solidFill>
                  <a:schemeClr val="bg1"/>
                </a:solidFill>
                <a:latin typeface="Gotham Book" panose="02000604040000020004" pitchFamily="2" charset="0"/>
                <a:cs typeface="Segoe UI Light" panose="020B0502040204020203" pitchFamily="34" charset="0"/>
              </a:rPr>
              <a:t> </a:t>
            </a:r>
            <a:r>
              <a:rPr lang="id-ID" sz="1600" err="1">
                <a:solidFill>
                  <a:schemeClr val="bg1"/>
                </a:solidFill>
                <a:latin typeface="Gotham Book" panose="02000604040000020004" pitchFamily="2" charset="0"/>
                <a:cs typeface="Segoe UI Light" panose="020B0502040204020203" pitchFamily="34" charset="0"/>
              </a:rPr>
              <a:t>tation</a:t>
            </a:r>
            <a:r>
              <a:rPr lang="id-ID" sz="1600">
                <a:solidFill>
                  <a:schemeClr val="bg1"/>
                </a:solidFill>
                <a:latin typeface="Gotham Book" panose="02000604040000020004" pitchFamily="2" charset="0"/>
                <a:cs typeface="Segoe UI Light" panose="020B0502040204020203" pitchFamily="34" charset="0"/>
              </a:rPr>
              <a:t> </a:t>
            </a:r>
            <a:r>
              <a:rPr lang="id-ID" sz="1600" err="1">
                <a:solidFill>
                  <a:schemeClr val="bg1"/>
                </a:solidFill>
                <a:latin typeface="Gotham Book" panose="02000604040000020004" pitchFamily="2" charset="0"/>
                <a:cs typeface="Segoe UI Light" panose="020B0502040204020203" pitchFamily="34" charset="0"/>
              </a:rPr>
              <a:t>ullamcorper</a:t>
            </a:r>
            <a:r>
              <a:rPr lang="id-ID" sz="1600">
                <a:solidFill>
                  <a:schemeClr val="bg1"/>
                </a:solidFill>
                <a:latin typeface="Gotham Book" panose="02000604040000020004" pitchFamily="2" charset="0"/>
                <a:cs typeface="Segoe UI Light" panose="020B0502040204020203" pitchFamily="34" charset="0"/>
              </a:rPr>
              <a:t> </a:t>
            </a:r>
            <a:r>
              <a:rPr lang="id-ID" sz="1600" err="1">
                <a:solidFill>
                  <a:schemeClr val="bg1"/>
                </a:solidFill>
                <a:latin typeface="Gotham Book" panose="02000604040000020004" pitchFamily="2" charset="0"/>
                <a:cs typeface="Segoe UI Light" panose="020B0502040204020203" pitchFamily="34" charset="0"/>
              </a:rPr>
              <a:t>suscipit</a:t>
            </a:r>
            <a:r>
              <a:rPr lang="id-ID" sz="1600">
                <a:solidFill>
                  <a:schemeClr val="bg1"/>
                </a:solidFill>
                <a:latin typeface="Gotham Book" panose="02000604040000020004" pitchFamily="2" charset="0"/>
                <a:cs typeface="Segoe UI Light" panose="020B0502040204020203" pitchFamily="34" charset="0"/>
              </a:rPr>
              <a:t> </a:t>
            </a:r>
            <a:r>
              <a:rPr lang="id-ID" sz="1600" err="1">
                <a:solidFill>
                  <a:schemeClr val="bg1"/>
                </a:solidFill>
                <a:latin typeface="Gotham Book" panose="02000604040000020004" pitchFamily="2" charset="0"/>
                <a:cs typeface="Segoe UI Light" panose="020B0502040204020203" pitchFamily="34" charset="0"/>
              </a:rPr>
              <a:t>lobortis</a:t>
            </a:r>
            <a:r>
              <a:rPr lang="id-ID" sz="1600">
                <a:solidFill>
                  <a:schemeClr val="bg1"/>
                </a:solidFill>
                <a:latin typeface="Gotham Book" panose="02000604040000020004" pitchFamily="2" charset="0"/>
                <a:cs typeface="Segoe UI Light" panose="020B0502040204020203" pitchFamily="34" charset="0"/>
              </a:rPr>
              <a:t> </a:t>
            </a:r>
            <a:r>
              <a:rPr lang="id-ID" sz="1600" err="1">
                <a:solidFill>
                  <a:schemeClr val="bg1"/>
                </a:solidFill>
                <a:latin typeface="Gotham Book" panose="02000604040000020004" pitchFamily="2" charset="0"/>
                <a:cs typeface="Segoe UI Light" panose="020B0502040204020203" pitchFamily="34" charset="0"/>
              </a:rPr>
              <a:t>nisl</a:t>
            </a:r>
            <a:r>
              <a:rPr lang="id-ID" sz="1600">
                <a:solidFill>
                  <a:schemeClr val="bg1"/>
                </a:solidFill>
                <a:latin typeface="Gotham Book" panose="02000604040000020004" pitchFamily="2" charset="0"/>
                <a:cs typeface="Segoe UI Light" panose="020B0502040204020203" pitchFamily="34" charset="0"/>
              </a:rPr>
              <a:t> </a:t>
            </a:r>
            <a:r>
              <a:rPr lang="id-ID" sz="1600" err="1">
                <a:solidFill>
                  <a:schemeClr val="bg1"/>
                </a:solidFill>
                <a:latin typeface="Gotham Book" panose="02000604040000020004" pitchFamily="2" charset="0"/>
                <a:cs typeface="Segoe UI Light" panose="020B0502040204020203" pitchFamily="34" charset="0"/>
              </a:rPr>
              <a:t>ut</a:t>
            </a:r>
            <a:r>
              <a:rPr lang="id-ID" sz="1600">
                <a:solidFill>
                  <a:schemeClr val="bg1"/>
                </a:solidFill>
                <a:latin typeface="Gotham Book" panose="02000604040000020004" pitchFamily="2" charset="0"/>
                <a:cs typeface="Segoe UI Light" panose="020B0502040204020203" pitchFamily="34" charset="0"/>
              </a:rPr>
              <a:t> </a:t>
            </a:r>
            <a:r>
              <a:rPr lang="id-ID" sz="1600" err="1">
                <a:solidFill>
                  <a:schemeClr val="bg1"/>
                </a:solidFill>
                <a:latin typeface="Gotham Book" panose="02000604040000020004" pitchFamily="2" charset="0"/>
                <a:cs typeface="Segoe UI Light" panose="020B0502040204020203" pitchFamily="34" charset="0"/>
              </a:rPr>
              <a:t>aliquip</a:t>
            </a:r>
            <a:r>
              <a:rPr lang="id-ID" sz="1600">
                <a:solidFill>
                  <a:schemeClr val="bg1"/>
                </a:solidFill>
                <a:latin typeface="Gotham Book" panose="02000604040000020004" pitchFamily="2" charset="0"/>
                <a:cs typeface="Segoe UI Light" panose="020B0502040204020203" pitchFamily="34" charset="0"/>
              </a:rPr>
              <a:t> </a:t>
            </a:r>
            <a:r>
              <a:rPr lang="id-ID" sz="1600" err="1">
                <a:solidFill>
                  <a:schemeClr val="bg1"/>
                </a:solidFill>
                <a:latin typeface="Gotham Book" panose="02000604040000020004" pitchFamily="2" charset="0"/>
                <a:cs typeface="Segoe UI Light" panose="020B0502040204020203" pitchFamily="34" charset="0"/>
              </a:rPr>
              <a:t>ex</a:t>
            </a:r>
            <a:r>
              <a:rPr lang="id-ID" sz="1600">
                <a:solidFill>
                  <a:schemeClr val="bg1"/>
                </a:solidFill>
                <a:latin typeface="Gotham Book" panose="02000604040000020004" pitchFamily="2" charset="0"/>
                <a:cs typeface="Segoe UI Light" panose="020B0502040204020203" pitchFamily="34" charset="0"/>
              </a:rPr>
              <a:t> </a:t>
            </a:r>
            <a:r>
              <a:rPr lang="id-ID" sz="1600" err="1">
                <a:solidFill>
                  <a:schemeClr val="bg1"/>
                </a:solidFill>
                <a:latin typeface="Gotham Book" panose="02000604040000020004" pitchFamily="2" charset="0"/>
                <a:cs typeface="Segoe UI Light" panose="020B0502040204020203" pitchFamily="34" charset="0"/>
              </a:rPr>
              <a:t>ea</a:t>
            </a:r>
            <a:r>
              <a:rPr lang="id-ID" sz="1600">
                <a:solidFill>
                  <a:schemeClr val="bg1"/>
                </a:solidFill>
                <a:latin typeface="Gotham Book" panose="02000604040000020004" pitchFamily="2" charset="0"/>
                <a:cs typeface="Segoe UI Light" panose="020B0502040204020203" pitchFamily="34" charset="0"/>
              </a:rPr>
              <a:t> </a:t>
            </a:r>
            <a:r>
              <a:rPr lang="id-ID" sz="1600" err="1">
                <a:solidFill>
                  <a:schemeClr val="bg1"/>
                </a:solidFill>
                <a:latin typeface="Gotham Book" panose="02000604040000020004" pitchFamily="2" charset="0"/>
                <a:cs typeface="Segoe UI Light" panose="020B0502040204020203" pitchFamily="34" charset="0"/>
              </a:rPr>
              <a:t>commodo</a:t>
            </a:r>
            <a:r>
              <a:rPr lang="id-ID" sz="1600">
                <a:solidFill>
                  <a:schemeClr val="bg1"/>
                </a:solidFill>
                <a:latin typeface="Gotham Book" panose="02000604040000020004" pitchFamily="2" charset="0"/>
                <a:cs typeface="Segoe UI Light" panose="020B0502040204020203" pitchFamily="34" charset="0"/>
              </a:rPr>
              <a:t> </a:t>
            </a:r>
            <a:r>
              <a:rPr lang="id-ID" sz="1600" err="1">
                <a:solidFill>
                  <a:schemeClr val="bg1"/>
                </a:solidFill>
                <a:latin typeface="Gotham Book" panose="02000604040000020004" pitchFamily="2" charset="0"/>
                <a:cs typeface="Segoe UI Light" panose="020B0502040204020203" pitchFamily="34" charset="0"/>
              </a:rPr>
              <a:t>consequat</a:t>
            </a:r>
            <a:r>
              <a:rPr lang="id-ID" sz="1600">
                <a:solidFill>
                  <a:schemeClr val="bg1"/>
                </a:solidFill>
                <a:latin typeface="Gotham Book" panose="02000604040000020004" pitchFamily="2" charset="0"/>
                <a:cs typeface="Segoe UI Light" panose="020B0502040204020203" pitchFamily="34" charset="0"/>
              </a:rPr>
              <a:t>. </a:t>
            </a:r>
          </a:p>
          <a:p>
            <a:pPr marL="0" marR="0" lvl="0" indent="0" algn="l" defTabSz="914400" rtl="0" eaLnBrk="1" fontAlgn="auto" latinLnBrk="0" hangingPunct="1">
              <a:lnSpc>
                <a:spcPct val="120000"/>
              </a:lnSpc>
              <a:spcBef>
                <a:spcPts val="1000"/>
              </a:spcBef>
              <a:spcAft>
                <a:spcPts val="0"/>
              </a:spcAft>
              <a:buClrTx/>
              <a:buSzTx/>
              <a:buFont typeface="Arial" panose="020B0604020202020204" pitchFamily="34" charset="0"/>
              <a:buNone/>
              <a:tabLst/>
              <a:defRPr/>
            </a:pPr>
            <a:r>
              <a:rPr lang="en-US" sz="1600" i="1">
                <a:solidFill>
                  <a:schemeClr val="bg1"/>
                </a:solidFill>
                <a:latin typeface="Gotham Book" panose="02000604040000020004" pitchFamily="2" charset="0"/>
                <a:cs typeface="Segoe UI Light" panose="020B0502040204020203" pitchFamily="34" charset="0"/>
              </a:rPr>
              <a:t>“</a:t>
            </a:r>
            <a:r>
              <a:rPr lang="id-ID" sz="1600" i="1">
                <a:solidFill>
                  <a:schemeClr val="bg1"/>
                </a:solidFill>
                <a:latin typeface="Gotham Book" panose="02000604040000020004" pitchFamily="2" charset="0"/>
                <a:cs typeface="Segoe UI Light" panose="020B0502040204020203" pitchFamily="34" charset="0"/>
              </a:rPr>
              <a:t>Ut </a:t>
            </a:r>
            <a:r>
              <a:rPr lang="id-ID" sz="1600" i="1" err="1">
                <a:solidFill>
                  <a:schemeClr val="bg1"/>
                </a:solidFill>
                <a:latin typeface="Gotham Book" panose="02000604040000020004" pitchFamily="2" charset="0"/>
                <a:cs typeface="Segoe UI Light" panose="020B0502040204020203" pitchFamily="34" charset="0"/>
              </a:rPr>
              <a:t>wisi</a:t>
            </a:r>
            <a:r>
              <a:rPr lang="id-ID" sz="1600" i="1">
                <a:solidFill>
                  <a:schemeClr val="bg1"/>
                </a:solidFill>
                <a:latin typeface="Gotham Book" panose="02000604040000020004" pitchFamily="2" charset="0"/>
                <a:cs typeface="Segoe UI Light" panose="020B0502040204020203" pitchFamily="34" charset="0"/>
              </a:rPr>
              <a:t> </a:t>
            </a:r>
            <a:r>
              <a:rPr lang="id-ID" sz="1600" i="1" err="1">
                <a:solidFill>
                  <a:schemeClr val="bg1"/>
                </a:solidFill>
                <a:latin typeface="Gotham Book" panose="02000604040000020004" pitchFamily="2" charset="0"/>
                <a:cs typeface="Segoe UI Light" panose="020B0502040204020203" pitchFamily="34" charset="0"/>
              </a:rPr>
              <a:t>enim</a:t>
            </a:r>
            <a:r>
              <a:rPr lang="id-ID" sz="1600" i="1">
                <a:solidFill>
                  <a:schemeClr val="bg1"/>
                </a:solidFill>
                <a:latin typeface="Gotham Book" panose="02000604040000020004" pitchFamily="2" charset="0"/>
                <a:cs typeface="Segoe UI Light" panose="020B0502040204020203" pitchFamily="34" charset="0"/>
              </a:rPr>
              <a:t> </a:t>
            </a:r>
            <a:r>
              <a:rPr lang="id-ID" sz="1600" i="1" err="1">
                <a:solidFill>
                  <a:schemeClr val="bg1"/>
                </a:solidFill>
                <a:latin typeface="Gotham Book" panose="02000604040000020004" pitchFamily="2" charset="0"/>
                <a:cs typeface="Segoe UI Light" panose="020B0502040204020203" pitchFamily="34" charset="0"/>
              </a:rPr>
              <a:t>ad</a:t>
            </a:r>
            <a:r>
              <a:rPr lang="id-ID" sz="1600" i="1">
                <a:solidFill>
                  <a:schemeClr val="bg1"/>
                </a:solidFill>
                <a:latin typeface="Gotham Book" panose="02000604040000020004" pitchFamily="2" charset="0"/>
                <a:cs typeface="Segoe UI Light" panose="020B0502040204020203" pitchFamily="34" charset="0"/>
              </a:rPr>
              <a:t> minim </a:t>
            </a:r>
            <a:r>
              <a:rPr lang="id-ID" sz="1600" i="1" err="1">
                <a:solidFill>
                  <a:schemeClr val="bg1"/>
                </a:solidFill>
                <a:latin typeface="Gotham Book" panose="02000604040000020004" pitchFamily="2" charset="0"/>
                <a:cs typeface="Segoe UI Light" panose="020B0502040204020203" pitchFamily="34" charset="0"/>
              </a:rPr>
              <a:t>veniam</a:t>
            </a:r>
            <a:r>
              <a:rPr lang="id-ID" sz="1600" i="1">
                <a:solidFill>
                  <a:schemeClr val="bg1"/>
                </a:solidFill>
                <a:latin typeface="Gotham Book" panose="02000604040000020004" pitchFamily="2" charset="0"/>
                <a:cs typeface="Segoe UI Light" panose="020B0502040204020203" pitchFamily="34" charset="0"/>
              </a:rPr>
              <a:t>”</a:t>
            </a:r>
            <a:endParaRPr lang="en-US" sz="1600" i="1">
              <a:solidFill>
                <a:schemeClr val="bg1"/>
              </a:solidFill>
              <a:latin typeface="Gotham Book" panose="02000604040000020004" pitchFamily="2" charset="0"/>
              <a:cs typeface="Segoe UI Light" panose="020B0502040204020203" pitchFamily="34" charset="0"/>
            </a:endParaRPr>
          </a:p>
        </p:txBody>
      </p:sp>
      <p:sp>
        <p:nvSpPr>
          <p:cNvPr id="16" name="Text Placeholder 3">
            <a:extLst>
              <a:ext uri="{FF2B5EF4-FFF2-40B4-BE49-F238E27FC236}">
                <a16:creationId xmlns:a16="http://schemas.microsoft.com/office/drawing/2014/main" id="{12094C4C-A278-C247-B8A8-618636FA6BC6}"/>
              </a:ext>
            </a:extLst>
          </p:cNvPr>
          <p:cNvSpPr>
            <a:spLocks noGrp="1"/>
          </p:cNvSpPr>
          <p:nvPr>
            <p:ph type="body" sz="quarter" idx="27" hasCustomPrompt="1"/>
          </p:nvPr>
        </p:nvSpPr>
        <p:spPr>
          <a:xfrm>
            <a:off x="1444869" y="4675882"/>
            <a:ext cx="1533899" cy="561136"/>
          </a:xfrm>
          <a:prstGeom prst="rect">
            <a:avLst/>
          </a:prstGeom>
        </p:spPr>
        <p:txBody>
          <a:bodyPr>
            <a:noAutofit/>
          </a:bodyPr>
          <a:lstStyle>
            <a:lvl1pPr marL="0" indent="0" algn="ctr">
              <a:buNone/>
              <a:defRPr sz="1400" i="1">
                <a:solidFill>
                  <a:schemeClr val="bg1"/>
                </a:solidFill>
                <a:latin typeface="Gotham Book" panose="02000604040000020004" pitchFamily="2" charset="0"/>
              </a:defRPr>
            </a:lvl1pPr>
          </a:lstStyle>
          <a:p>
            <a:pPr lvl="0"/>
            <a:r>
              <a:rPr lang="en-US"/>
              <a:t>IDIR </a:t>
            </a:r>
            <a:r>
              <a:rPr lang="en-US" err="1"/>
              <a:t>Hillali</a:t>
            </a:r>
            <a:br>
              <a:rPr lang="en-US"/>
            </a:br>
            <a:r>
              <a:rPr lang="en-US"/>
              <a:t>Director</a:t>
            </a:r>
          </a:p>
        </p:txBody>
      </p:sp>
      <p:sp>
        <p:nvSpPr>
          <p:cNvPr id="23" name="Text Placeholder 3">
            <a:extLst>
              <a:ext uri="{FF2B5EF4-FFF2-40B4-BE49-F238E27FC236}">
                <a16:creationId xmlns:a16="http://schemas.microsoft.com/office/drawing/2014/main" id="{D73C7E3D-621B-044E-9A37-5D0079971286}"/>
              </a:ext>
            </a:extLst>
          </p:cNvPr>
          <p:cNvSpPr>
            <a:spLocks noGrp="1"/>
          </p:cNvSpPr>
          <p:nvPr>
            <p:ph type="body" sz="quarter" idx="28" hasCustomPrompt="1"/>
          </p:nvPr>
        </p:nvSpPr>
        <p:spPr>
          <a:xfrm>
            <a:off x="3356796" y="4675882"/>
            <a:ext cx="1533899" cy="561136"/>
          </a:xfrm>
          <a:prstGeom prst="rect">
            <a:avLst/>
          </a:prstGeom>
        </p:spPr>
        <p:txBody>
          <a:bodyPr>
            <a:noAutofit/>
          </a:bodyPr>
          <a:lstStyle>
            <a:lvl1pPr marL="0" indent="0" algn="ctr">
              <a:buNone/>
              <a:defRPr sz="1400" i="1">
                <a:solidFill>
                  <a:schemeClr val="bg1"/>
                </a:solidFill>
                <a:latin typeface="Gotham Book" panose="02000604040000020004" pitchFamily="2" charset="0"/>
              </a:defRPr>
            </a:lvl1pPr>
          </a:lstStyle>
          <a:p>
            <a:pPr lvl="0"/>
            <a:r>
              <a:rPr lang="en-US"/>
              <a:t>Name</a:t>
            </a:r>
            <a:br>
              <a:rPr lang="en-US"/>
            </a:br>
            <a:r>
              <a:rPr lang="en-US"/>
              <a:t>Designation</a:t>
            </a:r>
          </a:p>
        </p:txBody>
      </p:sp>
      <p:sp>
        <p:nvSpPr>
          <p:cNvPr id="24" name="Text Placeholder 3">
            <a:extLst>
              <a:ext uri="{FF2B5EF4-FFF2-40B4-BE49-F238E27FC236}">
                <a16:creationId xmlns:a16="http://schemas.microsoft.com/office/drawing/2014/main" id="{4B9D70FA-370D-5B4C-A0FE-320221A621E4}"/>
              </a:ext>
            </a:extLst>
          </p:cNvPr>
          <p:cNvSpPr>
            <a:spLocks noGrp="1"/>
          </p:cNvSpPr>
          <p:nvPr>
            <p:ph type="body" sz="quarter" idx="29" hasCustomPrompt="1"/>
          </p:nvPr>
        </p:nvSpPr>
        <p:spPr>
          <a:xfrm>
            <a:off x="5280598" y="4675882"/>
            <a:ext cx="1533899" cy="561136"/>
          </a:xfrm>
          <a:prstGeom prst="rect">
            <a:avLst/>
          </a:prstGeom>
        </p:spPr>
        <p:txBody>
          <a:bodyPr>
            <a:noAutofit/>
          </a:bodyPr>
          <a:lstStyle>
            <a:lvl1pPr marL="0" indent="0" algn="ctr">
              <a:buNone/>
              <a:defRPr sz="1400" i="1">
                <a:solidFill>
                  <a:schemeClr val="bg1"/>
                </a:solidFill>
                <a:latin typeface="Gotham Book" panose="02000604040000020004" pitchFamily="2" charset="0"/>
              </a:defRPr>
            </a:lvl1pPr>
          </a:lstStyle>
          <a:p>
            <a:pPr lvl="0"/>
            <a:r>
              <a:rPr lang="en-US"/>
              <a:t>Name</a:t>
            </a:r>
            <a:br>
              <a:rPr lang="en-US"/>
            </a:br>
            <a:r>
              <a:rPr lang="en-US"/>
              <a:t>Designation</a:t>
            </a:r>
          </a:p>
        </p:txBody>
      </p:sp>
      <p:sp>
        <p:nvSpPr>
          <p:cNvPr id="26" name="Text Placeholder 3">
            <a:extLst>
              <a:ext uri="{FF2B5EF4-FFF2-40B4-BE49-F238E27FC236}">
                <a16:creationId xmlns:a16="http://schemas.microsoft.com/office/drawing/2014/main" id="{33FC58EB-22F5-4C44-8E4D-3E6687FE298D}"/>
              </a:ext>
            </a:extLst>
          </p:cNvPr>
          <p:cNvSpPr>
            <a:spLocks noGrp="1"/>
          </p:cNvSpPr>
          <p:nvPr>
            <p:ph type="body" sz="quarter" idx="30" hasCustomPrompt="1"/>
          </p:nvPr>
        </p:nvSpPr>
        <p:spPr>
          <a:xfrm>
            <a:off x="7192526" y="4675882"/>
            <a:ext cx="1533899" cy="561136"/>
          </a:xfrm>
          <a:prstGeom prst="rect">
            <a:avLst/>
          </a:prstGeom>
        </p:spPr>
        <p:txBody>
          <a:bodyPr>
            <a:noAutofit/>
          </a:bodyPr>
          <a:lstStyle>
            <a:lvl1pPr marL="0" indent="0" algn="ctr">
              <a:buNone/>
              <a:defRPr sz="1400" i="1">
                <a:solidFill>
                  <a:schemeClr val="bg1"/>
                </a:solidFill>
                <a:latin typeface="Gotham Book" panose="02000604040000020004" pitchFamily="2" charset="0"/>
              </a:defRPr>
            </a:lvl1pPr>
          </a:lstStyle>
          <a:p>
            <a:pPr lvl="0"/>
            <a:r>
              <a:rPr lang="en-US"/>
              <a:t>Name</a:t>
            </a:r>
            <a:br>
              <a:rPr lang="en-US"/>
            </a:br>
            <a:r>
              <a:rPr lang="en-US"/>
              <a:t>Designation</a:t>
            </a:r>
          </a:p>
        </p:txBody>
      </p:sp>
      <p:sp>
        <p:nvSpPr>
          <p:cNvPr id="28" name="Text Placeholder 3">
            <a:extLst>
              <a:ext uri="{FF2B5EF4-FFF2-40B4-BE49-F238E27FC236}">
                <a16:creationId xmlns:a16="http://schemas.microsoft.com/office/drawing/2014/main" id="{9A55F181-EAC5-A54E-BBDC-0AC567213A57}"/>
              </a:ext>
            </a:extLst>
          </p:cNvPr>
          <p:cNvSpPr>
            <a:spLocks noGrp="1"/>
          </p:cNvSpPr>
          <p:nvPr>
            <p:ph type="body" sz="quarter" idx="31" hasCustomPrompt="1"/>
          </p:nvPr>
        </p:nvSpPr>
        <p:spPr>
          <a:xfrm>
            <a:off x="9128204" y="4675882"/>
            <a:ext cx="1533899" cy="561136"/>
          </a:xfrm>
          <a:prstGeom prst="rect">
            <a:avLst/>
          </a:prstGeom>
        </p:spPr>
        <p:txBody>
          <a:bodyPr>
            <a:noAutofit/>
          </a:bodyPr>
          <a:lstStyle>
            <a:lvl1pPr marL="0" indent="0" algn="ctr">
              <a:buNone/>
              <a:defRPr sz="1400" i="1">
                <a:solidFill>
                  <a:schemeClr val="bg1"/>
                </a:solidFill>
                <a:latin typeface="Gotham Book" panose="02000604040000020004" pitchFamily="2" charset="0"/>
              </a:defRPr>
            </a:lvl1pPr>
          </a:lstStyle>
          <a:p>
            <a:pPr lvl="0"/>
            <a:r>
              <a:rPr lang="en-US"/>
              <a:t>Name</a:t>
            </a:r>
            <a:br>
              <a:rPr lang="en-US"/>
            </a:br>
            <a:r>
              <a:rPr lang="en-US"/>
              <a:t>Designation</a:t>
            </a:r>
          </a:p>
        </p:txBody>
      </p:sp>
      <p:sp>
        <p:nvSpPr>
          <p:cNvPr id="29" name="Text Placeholder 3">
            <a:extLst>
              <a:ext uri="{FF2B5EF4-FFF2-40B4-BE49-F238E27FC236}">
                <a16:creationId xmlns:a16="http://schemas.microsoft.com/office/drawing/2014/main" id="{A1E90CA5-97F0-424D-BA20-78BB76BA5354}"/>
              </a:ext>
            </a:extLst>
          </p:cNvPr>
          <p:cNvSpPr>
            <a:spLocks noGrp="1"/>
          </p:cNvSpPr>
          <p:nvPr>
            <p:ph type="body" sz="quarter" idx="32" hasCustomPrompt="1"/>
          </p:nvPr>
        </p:nvSpPr>
        <p:spPr>
          <a:xfrm>
            <a:off x="1444869" y="5355404"/>
            <a:ext cx="1533899" cy="311754"/>
          </a:xfrm>
          <a:prstGeom prst="rect">
            <a:avLst/>
          </a:prstGeom>
        </p:spPr>
        <p:txBody>
          <a:bodyPr>
            <a:noAutofit/>
          </a:bodyPr>
          <a:lstStyle>
            <a:lvl1pPr marL="0" indent="0" algn="ctr">
              <a:buNone/>
              <a:defRPr sz="1400" b="0" i="0">
                <a:solidFill>
                  <a:schemeClr val="bg1"/>
                </a:solidFill>
                <a:latin typeface="Gotham Book" panose="02000604040000020004" pitchFamily="2" charset="0"/>
              </a:defRPr>
            </a:lvl1pPr>
          </a:lstStyle>
          <a:p>
            <a:pPr lvl="0"/>
            <a:r>
              <a:rPr lang="en-US"/>
              <a:t>Marketing</a:t>
            </a:r>
          </a:p>
        </p:txBody>
      </p:sp>
      <p:sp>
        <p:nvSpPr>
          <p:cNvPr id="31" name="Text Placeholder 3">
            <a:extLst>
              <a:ext uri="{FF2B5EF4-FFF2-40B4-BE49-F238E27FC236}">
                <a16:creationId xmlns:a16="http://schemas.microsoft.com/office/drawing/2014/main" id="{F11186D7-92E7-B24A-B7D4-EF4818593D4E}"/>
              </a:ext>
            </a:extLst>
          </p:cNvPr>
          <p:cNvSpPr>
            <a:spLocks noGrp="1"/>
          </p:cNvSpPr>
          <p:nvPr>
            <p:ph type="body" sz="quarter" idx="33" hasCustomPrompt="1"/>
          </p:nvPr>
        </p:nvSpPr>
        <p:spPr>
          <a:xfrm>
            <a:off x="3356796" y="5355404"/>
            <a:ext cx="1533899" cy="311754"/>
          </a:xfrm>
          <a:prstGeom prst="rect">
            <a:avLst/>
          </a:prstGeom>
        </p:spPr>
        <p:txBody>
          <a:bodyPr>
            <a:noAutofit/>
          </a:bodyPr>
          <a:lstStyle>
            <a:lvl1pPr marL="0" indent="0" algn="ctr">
              <a:buNone/>
              <a:defRPr sz="1400" b="0" i="0">
                <a:solidFill>
                  <a:schemeClr val="bg1"/>
                </a:solidFill>
                <a:latin typeface="Gotham Book" panose="02000604040000020004" pitchFamily="2" charset="0"/>
              </a:defRPr>
            </a:lvl1pPr>
          </a:lstStyle>
          <a:p>
            <a:pPr lvl="0"/>
            <a:r>
              <a:rPr lang="en-US"/>
              <a:t>Detail</a:t>
            </a:r>
          </a:p>
        </p:txBody>
      </p:sp>
      <p:sp>
        <p:nvSpPr>
          <p:cNvPr id="33" name="Text Placeholder 3">
            <a:extLst>
              <a:ext uri="{FF2B5EF4-FFF2-40B4-BE49-F238E27FC236}">
                <a16:creationId xmlns:a16="http://schemas.microsoft.com/office/drawing/2014/main" id="{08D34FB3-054D-6A4F-B595-A8BAC94F4AAA}"/>
              </a:ext>
            </a:extLst>
          </p:cNvPr>
          <p:cNvSpPr>
            <a:spLocks noGrp="1"/>
          </p:cNvSpPr>
          <p:nvPr>
            <p:ph type="body" sz="quarter" idx="34" hasCustomPrompt="1"/>
          </p:nvPr>
        </p:nvSpPr>
        <p:spPr>
          <a:xfrm>
            <a:off x="5280598" y="5355404"/>
            <a:ext cx="1533899" cy="311754"/>
          </a:xfrm>
          <a:prstGeom prst="rect">
            <a:avLst/>
          </a:prstGeom>
        </p:spPr>
        <p:txBody>
          <a:bodyPr>
            <a:noAutofit/>
          </a:bodyPr>
          <a:lstStyle>
            <a:lvl1pPr marL="0" indent="0" algn="ctr">
              <a:buNone/>
              <a:defRPr sz="1400" b="0" i="0">
                <a:solidFill>
                  <a:schemeClr val="bg1"/>
                </a:solidFill>
                <a:latin typeface="Gotham Book" panose="02000604040000020004" pitchFamily="2" charset="0"/>
              </a:defRPr>
            </a:lvl1pPr>
          </a:lstStyle>
          <a:p>
            <a:pPr lvl="0"/>
            <a:r>
              <a:rPr lang="en-US"/>
              <a:t>Detail</a:t>
            </a:r>
          </a:p>
        </p:txBody>
      </p:sp>
      <p:sp>
        <p:nvSpPr>
          <p:cNvPr id="34" name="Text Placeholder 3">
            <a:extLst>
              <a:ext uri="{FF2B5EF4-FFF2-40B4-BE49-F238E27FC236}">
                <a16:creationId xmlns:a16="http://schemas.microsoft.com/office/drawing/2014/main" id="{07F8090A-88C1-F54B-ABE9-A30D57187030}"/>
              </a:ext>
            </a:extLst>
          </p:cNvPr>
          <p:cNvSpPr>
            <a:spLocks noGrp="1"/>
          </p:cNvSpPr>
          <p:nvPr>
            <p:ph type="body" sz="quarter" idx="35" hasCustomPrompt="1"/>
          </p:nvPr>
        </p:nvSpPr>
        <p:spPr>
          <a:xfrm>
            <a:off x="7204401" y="5355404"/>
            <a:ext cx="1533899" cy="311754"/>
          </a:xfrm>
          <a:prstGeom prst="rect">
            <a:avLst/>
          </a:prstGeom>
        </p:spPr>
        <p:txBody>
          <a:bodyPr>
            <a:noAutofit/>
          </a:bodyPr>
          <a:lstStyle>
            <a:lvl1pPr marL="0" indent="0" algn="ctr">
              <a:buNone/>
              <a:defRPr sz="1400" b="0" i="0">
                <a:solidFill>
                  <a:schemeClr val="bg1"/>
                </a:solidFill>
                <a:latin typeface="Gotham Book" panose="02000604040000020004" pitchFamily="2" charset="0"/>
              </a:defRPr>
            </a:lvl1pPr>
          </a:lstStyle>
          <a:p>
            <a:pPr lvl="0"/>
            <a:r>
              <a:rPr lang="en-US"/>
              <a:t>Detail</a:t>
            </a:r>
          </a:p>
        </p:txBody>
      </p:sp>
      <p:sp>
        <p:nvSpPr>
          <p:cNvPr id="35" name="Text Placeholder 3">
            <a:extLst>
              <a:ext uri="{FF2B5EF4-FFF2-40B4-BE49-F238E27FC236}">
                <a16:creationId xmlns:a16="http://schemas.microsoft.com/office/drawing/2014/main" id="{579A98A0-973A-CF4C-B92E-157F9803DF49}"/>
              </a:ext>
            </a:extLst>
          </p:cNvPr>
          <p:cNvSpPr>
            <a:spLocks noGrp="1"/>
          </p:cNvSpPr>
          <p:nvPr>
            <p:ph type="body" sz="quarter" idx="36" hasCustomPrompt="1"/>
          </p:nvPr>
        </p:nvSpPr>
        <p:spPr>
          <a:xfrm>
            <a:off x="9104453" y="5355404"/>
            <a:ext cx="1533899" cy="311754"/>
          </a:xfrm>
          <a:prstGeom prst="rect">
            <a:avLst/>
          </a:prstGeom>
        </p:spPr>
        <p:txBody>
          <a:bodyPr>
            <a:noAutofit/>
          </a:bodyPr>
          <a:lstStyle>
            <a:lvl1pPr marL="0" indent="0" algn="ctr">
              <a:buNone/>
              <a:defRPr sz="1400" b="0" i="0">
                <a:solidFill>
                  <a:schemeClr val="bg1"/>
                </a:solidFill>
                <a:latin typeface="Gotham Book" panose="02000604040000020004" pitchFamily="2" charset="0"/>
              </a:defRPr>
            </a:lvl1pPr>
          </a:lstStyle>
          <a:p>
            <a:pPr lvl="0"/>
            <a:r>
              <a:rPr lang="en-US"/>
              <a:t>Detail</a:t>
            </a:r>
          </a:p>
        </p:txBody>
      </p:sp>
      <p:sp>
        <p:nvSpPr>
          <p:cNvPr id="36" name="Picture Placeholder 27">
            <a:extLst>
              <a:ext uri="{FF2B5EF4-FFF2-40B4-BE49-F238E27FC236}">
                <a16:creationId xmlns:a16="http://schemas.microsoft.com/office/drawing/2014/main" id="{E1DF1D9A-3B67-4843-9A92-638AC713C36A}"/>
              </a:ext>
            </a:extLst>
          </p:cNvPr>
          <p:cNvSpPr>
            <a:spLocks noGrp="1"/>
          </p:cNvSpPr>
          <p:nvPr>
            <p:ph type="pic" sz="quarter" idx="12"/>
          </p:nvPr>
        </p:nvSpPr>
        <p:spPr>
          <a:xfrm>
            <a:off x="5217624" y="2722362"/>
            <a:ext cx="1677240" cy="1825001"/>
          </a:xfrm>
          <a:prstGeom prst="rect">
            <a:avLst/>
          </a:prstGeom>
        </p:spPr>
        <p:txBody>
          <a:bodyPr/>
          <a:lstStyle>
            <a:lvl1pPr>
              <a:defRPr b="0" i="0">
                <a:latin typeface="Gotham Book" panose="02000604040000020004" pitchFamily="2" charset="0"/>
              </a:defRPr>
            </a:lvl1pPr>
          </a:lstStyle>
          <a:p>
            <a:endParaRPr lang="en-US"/>
          </a:p>
        </p:txBody>
      </p:sp>
      <p:pic>
        <p:nvPicPr>
          <p:cNvPr id="37" name="Picture 36">
            <a:extLst>
              <a:ext uri="{FF2B5EF4-FFF2-40B4-BE49-F238E27FC236}">
                <a16:creationId xmlns:a16="http://schemas.microsoft.com/office/drawing/2014/main" id="{05A97362-3896-7146-BC65-B4A80A9AF428}"/>
              </a:ext>
            </a:extLst>
          </p:cNvPr>
          <p:cNvPicPr>
            <a:picLocks noChangeAspect="1"/>
          </p:cNvPicPr>
          <p:nvPr userDrawn="1"/>
        </p:nvPicPr>
        <p:blipFill>
          <a:blip r:embed="rId2"/>
          <a:stretch>
            <a:fillRect/>
          </a:stretch>
        </p:blipFill>
        <p:spPr>
          <a:xfrm>
            <a:off x="10257118" y="6580923"/>
            <a:ext cx="1574800" cy="152400"/>
          </a:xfrm>
          <a:prstGeom prst="rect">
            <a:avLst/>
          </a:prstGeom>
        </p:spPr>
      </p:pic>
    </p:spTree>
    <p:extLst>
      <p:ext uri="{BB962C8B-B14F-4D97-AF65-F5344CB8AC3E}">
        <p14:creationId xmlns:p14="http://schemas.microsoft.com/office/powerpoint/2010/main" val="2318061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125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750" fill="hold"/>
                                        <p:tgtEl>
                                          <p:spTgt spid="25"/>
                                        </p:tgtEl>
                                        <p:attrNameLst>
                                          <p:attrName>ppt_x</p:attrName>
                                        </p:attrNameLst>
                                      </p:cBhvr>
                                      <p:tavLst>
                                        <p:tav tm="0">
                                          <p:val>
                                            <p:strVal val="#ppt_x"/>
                                          </p:val>
                                        </p:tav>
                                        <p:tav tm="100000">
                                          <p:val>
                                            <p:strVal val="#ppt_x"/>
                                          </p:val>
                                        </p:tav>
                                      </p:tavLst>
                                    </p:anim>
                                    <p:anim calcmode="lin" valueType="num">
                                      <p:cBhvr additive="base">
                                        <p:cTn id="8" dur="750" fill="hold"/>
                                        <p:tgtEl>
                                          <p:spTgt spid="25"/>
                                        </p:tgtEl>
                                        <p:attrNameLst>
                                          <p:attrName>ppt_y</p:attrName>
                                        </p:attrNameLst>
                                      </p:cBhvr>
                                      <p:tavLst>
                                        <p:tav tm="0">
                                          <p:val>
                                            <p:strVal val="1+#ppt_h/2"/>
                                          </p:val>
                                        </p:tav>
                                        <p:tav tm="100000">
                                          <p:val>
                                            <p:strVal val="#ppt_y"/>
                                          </p:val>
                                        </p:tav>
                                      </p:tavLst>
                                    </p:anim>
                                  </p:childTnLst>
                                </p:cTn>
                              </p:par>
                              <p:par>
                                <p:cTn id="9" presetID="2" presetClass="entr" presetSubtype="4" decel="50000" fill="hold" grpId="0" nodeType="withEffect">
                                  <p:stCondLst>
                                    <p:cond delay="1250"/>
                                  </p:stCondLst>
                                  <p:childTnLst>
                                    <p:set>
                                      <p:cBhvr>
                                        <p:cTn id="10" dur="1" fill="hold">
                                          <p:stCondLst>
                                            <p:cond delay="0"/>
                                          </p:stCondLst>
                                        </p:cTn>
                                        <p:tgtEl>
                                          <p:spTgt spid="16">
                                            <p:txEl>
                                              <p:pRg st="0" end="0"/>
                                            </p:txEl>
                                          </p:spTgt>
                                        </p:tgtEl>
                                        <p:attrNameLst>
                                          <p:attrName>style.visibility</p:attrName>
                                        </p:attrNameLst>
                                      </p:cBhvr>
                                      <p:to>
                                        <p:strVal val="visible"/>
                                      </p:to>
                                    </p:set>
                                    <p:anim calcmode="lin" valueType="num">
                                      <p:cBhvr additive="base">
                                        <p:cTn id="11" dur="750" fill="hold"/>
                                        <p:tgtEl>
                                          <p:spTgt spid="16">
                                            <p:txEl>
                                              <p:pRg st="0" end="0"/>
                                            </p:txEl>
                                          </p:spTgt>
                                        </p:tgtEl>
                                        <p:attrNameLst>
                                          <p:attrName>ppt_x</p:attrName>
                                        </p:attrNameLst>
                                      </p:cBhvr>
                                      <p:tavLst>
                                        <p:tav tm="0">
                                          <p:val>
                                            <p:strVal val="#ppt_x"/>
                                          </p:val>
                                        </p:tav>
                                        <p:tav tm="100000">
                                          <p:val>
                                            <p:strVal val="#ppt_x"/>
                                          </p:val>
                                        </p:tav>
                                      </p:tavLst>
                                    </p:anim>
                                    <p:anim calcmode="lin" valueType="num">
                                      <p:cBhvr additive="base">
                                        <p:cTn id="12" dur="750" fill="hold"/>
                                        <p:tgtEl>
                                          <p:spTgt spid="16">
                                            <p:txEl>
                                              <p:pRg st="0" end="0"/>
                                            </p:txEl>
                                          </p:spTgt>
                                        </p:tgtEl>
                                        <p:attrNameLst>
                                          <p:attrName>ppt_y</p:attrName>
                                        </p:attrNameLst>
                                      </p:cBhvr>
                                      <p:tavLst>
                                        <p:tav tm="0">
                                          <p:val>
                                            <p:strVal val="1+#ppt_h/2"/>
                                          </p:val>
                                        </p:tav>
                                        <p:tav tm="100000">
                                          <p:val>
                                            <p:strVal val="#ppt_y"/>
                                          </p:val>
                                        </p:tav>
                                      </p:tavLst>
                                    </p:anim>
                                  </p:childTnLst>
                                </p:cTn>
                              </p:par>
                              <p:par>
                                <p:cTn id="13" presetID="2" presetClass="entr" presetSubtype="4" decel="50000" fill="hold" grpId="0" nodeType="withEffect">
                                  <p:stCondLst>
                                    <p:cond delay="1250"/>
                                  </p:stCondLst>
                                  <p:childTnLst>
                                    <p:set>
                                      <p:cBhvr>
                                        <p:cTn id="14" dur="1" fill="hold">
                                          <p:stCondLst>
                                            <p:cond delay="0"/>
                                          </p:stCondLst>
                                        </p:cTn>
                                        <p:tgtEl>
                                          <p:spTgt spid="29">
                                            <p:txEl>
                                              <p:pRg st="0" end="0"/>
                                            </p:txEl>
                                          </p:spTgt>
                                        </p:tgtEl>
                                        <p:attrNameLst>
                                          <p:attrName>style.visibility</p:attrName>
                                        </p:attrNameLst>
                                      </p:cBhvr>
                                      <p:to>
                                        <p:strVal val="visible"/>
                                      </p:to>
                                    </p:set>
                                    <p:anim calcmode="lin" valueType="num">
                                      <p:cBhvr additive="base">
                                        <p:cTn id="15" dur="750" fill="hold"/>
                                        <p:tgtEl>
                                          <p:spTgt spid="29">
                                            <p:txEl>
                                              <p:pRg st="0" end="0"/>
                                            </p:txEl>
                                          </p:spTgt>
                                        </p:tgtEl>
                                        <p:attrNameLst>
                                          <p:attrName>ppt_x</p:attrName>
                                        </p:attrNameLst>
                                      </p:cBhvr>
                                      <p:tavLst>
                                        <p:tav tm="0">
                                          <p:val>
                                            <p:strVal val="#ppt_x"/>
                                          </p:val>
                                        </p:tav>
                                        <p:tav tm="100000">
                                          <p:val>
                                            <p:strVal val="#ppt_x"/>
                                          </p:val>
                                        </p:tav>
                                      </p:tavLst>
                                    </p:anim>
                                    <p:anim calcmode="lin" valueType="num">
                                      <p:cBhvr additive="base">
                                        <p:cTn id="16" dur="750" fill="hold"/>
                                        <p:tgtEl>
                                          <p:spTgt spid="29">
                                            <p:txEl>
                                              <p:pRg st="0" end="0"/>
                                            </p:txEl>
                                          </p:spTgt>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2750"/>
                                  </p:stCondLst>
                                  <p:childTnLst>
                                    <p:set>
                                      <p:cBhvr>
                                        <p:cTn id="18" dur="1" fill="hold">
                                          <p:stCondLst>
                                            <p:cond delay="0"/>
                                          </p:stCondLst>
                                        </p:cTn>
                                        <p:tgtEl>
                                          <p:spTgt spid="21"/>
                                        </p:tgtEl>
                                        <p:attrNameLst>
                                          <p:attrName>style.visibility</p:attrName>
                                        </p:attrNameLst>
                                      </p:cBhvr>
                                      <p:to>
                                        <p:strVal val="visible"/>
                                      </p:to>
                                    </p:set>
                                    <p:anim calcmode="lin" valueType="num">
                                      <p:cBhvr additive="base">
                                        <p:cTn id="19" dur="750" fill="hold"/>
                                        <p:tgtEl>
                                          <p:spTgt spid="21"/>
                                        </p:tgtEl>
                                        <p:attrNameLst>
                                          <p:attrName>ppt_x</p:attrName>
                                        </p:attrNameLst>
                                      </p:cBhvr>
                                      <p:tavLst>
                                        <p:tav tm="0">
                                          <p:val>
                                            <p:strVal val="#ppt_x"/>
                                          </p:val>
                                        </p:tav>
                                        <p:tav tm="100000">
                                          <p:val>
                                            <p:strVal val="#ppt_x"/>
                                          </p:val>
                                        </p:tav>
                                      </p:tavLst>
                                    </p:anim>
                                    <p:anim calcmode="lin" valueType="num">
                                      <p:cBhvr additive="base">
                                        <p:cTn id="20" dur="750" fill="hold"/>
                                        <p:tgtEl>
                                          <p:spTgt spid="21"/>
                                        </p:tgtEl>
                                        <p:attrNameLst>
                                          <p:attrName>ppt_y</p:attrName>
                                        </p:attrNameLst>
                                      </p:cBhvr>
                                      <p:tavLst>
                                        <p:tav tm="0">
                                          <p:val>
                                            <p:strVal val="1+#ppt_h/2"/>
                                          </p:val>
                                        </p:tav>
                                        <p:tav tm="100000">
                                          <p:val>
                                            <p:strVal val="#ppt_y"/>
                                          </p:val>
                                        </p:tav>
                                      </p:tavLst>
                                    </p:anim>
                                  </p:childTnLst>
                                </p:cTn>
                              </p:par>
                              <p:par>
                                <p:cTn id="21" presetID="2" presetClass="entr" presetSubtype="4" decel="50000" fill="hold" grpId="0" nodeType="withEffect">
                                  <p:stCondLst>
                                    <p:cond delay="2750"/>
                                  </p:stCondLst>
                                  <p:childTnLst>
                                    <p:set>
                                      <p:cBhvr>
                                        <p:cTn id="22" dur="1" fill="hold">
                                          <p:stCondLst>
                                            <p:cond delay="0"/>
                                          </p:stCondLst>
                                        </p:cTn>
                                        <p:tgtEl>
                                          <p:spTgt spid="23">
                                            <p:txEl>
                                              <p:pRg st="0" end="0"/>
                                            </p:txEl>
                                          </p:spTgt>
                                        </p:tgtEl>
                                        <p:attrNameLst>
                                          <p:attrName>style.visibility</p:attrName>
                                        </p:attrNameLst>
                                      </p:cBhvr>
                                      <p:to>
                                        <p:strVal val="visible"/>
                                      </p:to>
                                    </p:set>
                                    <p:anim calcmode="lin" valueType="num">
                                      <p:cBhvr additive="base">
                                        <p:cTn id="23" dur="750" fill="hold"/>
                                        <p:tgtEl>
                                          <p:spTgt spid="23">
                                            <p:txEl>
                                              <p:pRg st="0" end="0"/>
                                            </p:txEl>
                                          </p:spTgt>
                                        </p:tgtEl>
                                        <p:attrNameLst>
                                          <p:attrName>ppt_x</p:attrName>
                                        </p:attrNameLst>
                                      </p:cBhvr>
                                      <p:tavLst>
                                        <p:tav tm="0">
                                          <p:val>
                                            <p:strVal val="#ppt_x"/>
                                          </p:val>
                                        </p:tav>
                                        <p:tav tm="100000">
                                          <p:val>
                                            <p:strVal val="#ppt_x"/>
                                          </p:val>
                                        </p:tav>
                                      </p:tavLst>
                                    </p:anim>
                                    <p:anim calcmode="lin" valueType="num">
                                      <p:cBhvr additive="base">
                                        <p:cTn id="24" dur="750" fill="hold"/>
                                        <p:tgtEl>
                                          <p:spTgt spid="23">
                                            <p:txEl>
                                              <p:pRg st="0" end="0"/>
                                            </p:txEl>
                                          </p:spTgt>
                                        </p:tgtEl>
                                        <p:attrNameLst>
                                          <p:attrName>ppt_y</p:attrName>
                                        </p:attrNameLst>
                                      </p:cBhvr>
                                      <p:tavLst>
                                        <p:tav tm="0">
                                          <p:val>
                                            <p:strVal val="1+#ppt_h/2"/>
                                          </p:val>
                                        </p:tav>
                                        <p:tav tm="100000">
                                          <p:val>
                                            <p:strVal val="#ppt_y"/>
                                          </p:val>
                                        </p:tav>
                                      </p:tavLst>
                                    </p:anim>
                                  </p:childTnLst>
                                </p:cTn>
                              </p:par>
                              <p:par>
                                <p:cTn id="25" presetID="2" presetClass="entr" presetSubtype="4" decel="50000" fill="hold" grpId="0" nodeType="withEffect">
                                  <p:stCondLst>
                                    <p:cond delay="2750"/>
                                  </p:stCondLst>
                                  <p:childTnLst>
                                    <p:set>
                                      <p:cBhvr>
                                        <p:cTn id="26" dur="1" fill="hold">
                                          <p:stCondLst>
                                            <p:cond delay="0"/>
                                          </p:stCondLst>
                                        </p:cTn>
                                        <p:tgtEl>
                                          <p:spTgt spid="31">
                                            <p:txEl>
                                              <p:pRg st="0" end="0"/>
                                            </p:txEl>
                                          </p:spTgt>
                                        </p:tgtEl>
                                        <p:attrNameLst>
                                          <p:attrName>style.visibility</p:attrName>
                                        </p:attrNameLst>
                                      </p:cBhvr>
                                      <p:to>
                                        <p:strVal val="visible"/>
                                      </p:to>
                                    </p:set>
                                    <p:anim calcmode="lin" valueType="num">
                                      <p:cBhvr additive="base">
                                        <p:cTn id="27" dur="750" fill="hold"/>
                                        <p:tgtEl>
                                          <p:spTgt spid="31">
                                            <p:txEl>
                                              <p:pRg st="0" end="0"/>
                                            </p:txEl>
                                          </p:spTgt>
                                        </p:tgtEl>
                                        <p:attrNameLst>
                                          <p:attrName>ppt_x</p:attrName>
                                        </p:attrNameLst>
                                      </p:cBhvr>
                                      <p:tavLst>
                                        <p:tav tm="0">
                                          <p:val>
                                            <p:strVal val="#ppt_x"/>
                                          </p:val>
                                        </p:tav>
                                        <p:tav tm="100000">
                                          <p:val>
                                            <p:strVal val="#ppt_x"/>
                                          </p:val>
                                        </p:tav>
                                      </p:tavLst>
                                    </p:anim>
                                    <p:anim calcmode="lin" valueType="num">
                                      <p:cBhvr additive="base">
                                        <p:cTn id="28" dur="750" fill="hold"/>
                                        <p:tgtEl>
                                          <p:spTgt spid="31">
                                            <p:txEl>
                                              <p:pRg st="0" end="0"/>
                                            </p:txEl>
                                          </p:spTgt>
                                        </p:tgtEl>
                                        <p:attrNameLst>
                                          <p:attrName>ppt_y</p:attrName>
                                        </p:attrNameLst>
                                      </p:cBhvr>
                                      <p:tavLst>
                                        <p:tav tm="0">
                                          <p:val>
                                            <p:strVal val="1+#ppt_h/2"/>
                                          </p:val>
                                        </p:tav>
                                        <p:tav tm="100000">
                                          <p:val>
                                            <p:strVal val="#ppt_y"/>
                                          </p:val>
                                        </p:tav>
                                      </p:tavLst>
                                    </p:anim>
                                  </p:childTnLst>
                                </p:cTn>
                              </p:par>
                              <p:par>
                                <p:cTn id="29" presetID="2" presetClass="entr" presetSubtype="4" decel="100000" fill="hold" grpId="0" nodeType="withEffect">
                                  <p:stCondLst>
                                    <p:cond delay="3750"/>
                                  </p:stCondLst>
                                  <p:childTnLst>
                                    <p:set>
                                      <p:cBhvr>
                                        <p:cTn id="30" dur="1" fill="hold">
                                          <p:stCondLst>
                                            <p:cond delay="0"/>
                                          </p:stCondLst>
                                        </p:cTn>
                                        <p:tgtEl>
                                          <p:spTgt spid="30"/>
                                        </p:tgtEl>
                                        <p:attrNameLst>
                                          <p:attrName>style.visibility</p:attrName>
                                        </p:attrNameLst>
                                      </p:cBhvr>
                                      <p:to>
                                        <p:strVal val="visible"/>
                                      </p:to>
                                    </p:set>
                                    <p:anim calcmode="lin" valueType="num">
                                      <p:cBhvr additive="base">
                                        <p:cTn id="31" dur="750" fill="hold"/>
                                        <p:tgtEl>
                                          <p:spTgt spid="30"/>
                                        </p:tgtEl>
                                        <p:attrNameLst>
                                          <p:attrName>ppt_x</p:attrName>
                                        </p:attrNameLst>
                                      </p:cBhvr>
                                      <p:tavLst>
                                        <p:tav tm="0">
                                          <p:val>
                                            <p:strVal val="#ppt_x"/>
                                          </p:val>
                                        </p:tav>
                                        <p:tav tm="100000">
                                          <p:val>
                                            <p:strVal val="#ppt_x"/>
                                          </p:val>
                                        </p:tav>
                                      </p:tavLst>
                                    </p:anim>
                                    <p:anim calcmode="lin" valueType="num">
                                      <p:cBhvr additive="base">
                                        <p:cTn id="32" dur="750" fill="hold"/>
                                        <p:tgtEl>
                                          <p:spTgt spid="30"/>
                                        </p:tgtEl>
                                        <p:attrNameLst>
                                          <p:attrName>ppt_y</p:attrName>
                                        </p:attrNameLst>
                                      </p:cBhvr>
                                      <p:tavLst>
                                        <p:tav tm="0">
                                          <p:val>
                                            <p:strVal val="1+#ppt_h/2"/>
                                          </p:val>
                                        </p:tav>
                                        <p:tav tm="100000">
                                          <p:val>
                                            <p:strVal val="#ppt_y"/>
                                          </p:val>
                                        </p:tav>
                                      </p:tavLst>
                                    </p:anim>
                                  </p:childTnLst>
                                </p:cTn>
                              </p:par>
                              <p:par>
                                <p:cTn id="33" presetID="2" presetClass="entr" presetSubtype="4" decel="50000" fill="hold" grpId="0" nodeType="withEffect">
                                  <p:stCondLst>
                                    <p:cond delay="3750"/>
                                  </p:stCondLst>
                                  <p:childTnLst>
                                    <p:set>
                                      <p:cBhvr>
                                        <p:cTn id="34" dur="1" fill="hold">
                                          <p:stCondLst>
                                            <p:cond delay="0"/>
                                          </p:stCondLst>
                                        </p:cTn>
                                        <p:tgtEl>
                                          <p:spTgt spid="24">
                                            <p:txEl>
                                              <p:pRg st="0" end="0"/>
                                            </p:txEl>
                                          </p:spTgt>
                                        </p:tgtEl>
                                        <p:attrNameLst>
                                          <p:attrName>style.visibility</p:attrName>
                                        </p:attrNameLst>
                                      </p:cBhvr>
                                      <p:to>
                                        <p:strVal val="visible"/>
                                      </p:to>
                                    </p:set>
                                    <p:anim calcmode="lin" valueType="num">
                                      <p:cBhvr additive="base">
                                        <p:cTn id="35" dur="750" fill="hold"/>
                                        <p:tgtEl>
                                          <p:spTgt spid="24">
                                            <p:txEl>
                                              <p:pRg st="0" end="0"/>
                                            </p:txEl>
                                          </p:spTgt>
                                        </p:tgtEl>
                                        <p:attrNameLst>
                                          <p:attrName>ppt_x</p:attrName>
                                        </p:attrNameLst>
                                      </p:cBhvr>
                                      <p:tavLst>
                                        <p:tav tm="0">
                                          <p:val>
                                            <p:strVal val="#ppt_x"/>
                                          </p:val>
                                        </p:tav>
                                        <p:tav tm="100000">
                                          <p:val>
                                            <p:strVal val="#ppt_x"/>
                                          </p:val>
                                        </p:tav>
                                      </p:tavLst>
                                    </p:anim>
                                    <p:anim calcmode="lin" valueType="num">
                                      <p:cBhvr additive="base">
                                        <p:cTn id="36" dur="750" fill="hold"/>
                                        <p:tgtEl>
                                          <p:spTgt spid="24">
                                            <p:txEl>
                                              <p:pRg st="0" end="0"/>
                                            </p:txEl>
                                          </p:spTgt>
                                        </p:tgtEl>
                                        <p:attrNameLst>
                                          <p:attrName>ppt_y</p:attrName>
                                        </p:attrNameLst>
                                      </p:cBhvr>
                                      <p:tavLst>
                                        <p:tav tm="0">
                                          <p:val>
                                            <p:strVal val="1+#ppt_h/2"/>
                                          </p:val>
                                        </p:tav>
                                        <p:tav tm="100000">
                                          <p:val>
                                            <p:strVal val="#ppt_y"/>
                                          </p:val>
                                        </p:tav>
                                      </p:tavLst>
                                    </p:anim>
                                  </p:childTnLst>
                                </p:cTn>
                              </p:par>
                              <p:par>
                                <p:cTn id="37" presetID="2" presetClass="entr" presetSubtype="4" decel="50000" fill="hold" grpId="0" nodeType="withEffect">
                                  <p:stCondLst>
                                    <p:cond delay="3750"/>
                                  </p:stCondLst>
                                  <p:childTnLst>
                                    <p:set>
                                      <p:cBhvr>
                                        <p:cTn id="38" dur="1" fill="hold">
                                          <p:stCondLst>
                                            <p:cond delay="0"/>
                                          </p:stCondLst>
                                        </p:cTn>
                                        <p:tgtEl>
                                          <p:spTgt spid="33">
                                            <p:txEl>
                                              <p:pRg st="0" end="0"/>
                                            </p:txEl>
                                          </p:spTgt>
                                        </p:tgtEl>
                                        <p:attrNameLst>
                                          <p:attrName>style.visibility</p:attrName>
                                        </p:attrNameLst>
                                      </p:cBhvr>
                                      <p:to>
                                        <p:strVal val="visible"/>
                                      </p:to>
                                    </p:set>
                                    <p:anim calcmode="lin" valueType="num">
                                      <p:cBhvr additive="base">
                                        <p:cTn id="39" dur="750" fill="hold"/>
                                        <p:tgtEl>
                                          <p:spTgt spid="33">
                                            <p:txEl>
                                              <p:pRg st="0" end="0"/>
                                            </p:txEl>
                                          </p:spTgt>
                                        </p:tgtEl>
                                        <p:attrNameLst>
                                          <p:attrName>ppt_x</p:attrName>
                                        </p:attrNameLst>
                                      </p:cBhvr>
                                      <p:tavLst>
                                        <p:tav tm="0">
                                          <p:val>
                                            <p:strVal val="#ppt_x"/>
                                          </p:val>
                                        </p:tav>
                                        <p:tav tm="100000">
                                          <p:val>
                                            <p:strVal val="#ppt_x"/>
                                          </p:val>
                                        </p:tav>
                                      </p:tavLst>
                                    </p:anim>
                                    <p:anim calcmode="lin" valueType="num">
                                      <p:cBhvr additive="base">
                                        <p:cTn id="40" dur="750" fill="hold"/>
                                        <p:tgtEl>
                                          <p:spTgt spid="33">
                                            <p:txEl>
                                              <p:pRg st="0" end="0"/>
                                            </p:txEl>
                                          </p:spTgt>
                                        </p:tgtEl>
                                        <p:attrNameLst>
                                          <p:attrName>ppt_y</p:attrName>
                                        </p:attrNameLst>
                                      </p:cBhvr>
                                      <p:tavLst>
                                        <p:tav tm="0">
                                          <p:val>
                                            <p:strVal val="1+#ppt_h/2"/>
                                          </p:val>
                                        </p:tav>
                                        <p:tav tm="100000">
                                          <p:val>
                                            <p:strVal val="#ppt_y"/>
                                          </p:val>
                                        </p:tav>
                                      </p:tavLst>
                                    </p:anim>
                                  </p:childTnLst>
                                </p:cTn>
                              </p:par>
                              <p:par>
                                <p:cTn id="41" presetID="2" presetClass="entr" presetSubtype="4" decel="100000" fill="hold" grpId="0" nodeType="withEffect">
                                  <p:stCondLst>
                                    <p:cond delay="4750"/>
                                  </p:stCondLst>
                                  <p:childTnLst>
                                    <p:set>
                                      <p:cBhvr>
                                        <p:cTn id="42" dur="1" fill="hold">
                                          <p:stCondLst>
                                            <p:cond delay="0"/>
                                          </p:stCondLst>
                                        </p:cTn>
                                        <p:tgtEl>
                                          <p:spTgt spid="32"/>
                                        </p:tgtEl>
                                        <p:attrNameLst>
                                          <p:attrName>style.visibility</p:attrName>
                                        </p:attrNameLst>
                                      </p:cBhvr>
                                      <p:to>
                                        <p:strVal val="visible"/>
                                      </p:to>
                                    </p:set>
                                    <p:anim calcmode="lin" valueType="num">
                                      <p:cBhvr additive="base">
                                        <p:cTn id="43" dur="750" fill="hold"/>
                                        <p:tgtEl>
                                          <p:spTgt spid="32"/>
                                        </p:tgtEl>
                                        <p:attrNameLst>
                                          <p:attrName>ppt_x</p:attrName>
                                        </p:attrNameLst>
                                      </p:cBhvr>
                                      <p:tavLst>
                                        <p:tav tm="0">
                                          <p:val>
                                            <p:strVal val="#ppt_x"/>
                                          </p:val>
                                        </p:tav>
                                        <p:tav tm="100000">
                                          <p:val>
                                            <p:strVal val="#ppt_x"/>
                                          </p:val>
                                        </p:tav>
                                      </p:tavLst>
                                    </p:anim>
                                    <p:anim calcmode="lin" valueType="num">
                                      <p:cBhvr additive="base">
                                        <p:cTn id="44" dur="750" fill="hold"/>
                                        <p:tgtEl>
                                          <p:spTgt spid="32"/>
                                        </p:tgtEl>
                                        <p:attrNameLst>
                                          <p:attrName>ppt_y</p:attrName>
                                        </p:attrNameLst>
                                      </p:cBhvr>
                                      <p:tavLst>
                                        <p:tav tm="0">
                                          <p:val>
                                            <p:strVal val="1+#ppt_h/2"/>
                                          </p:val>
                                        </p:tav>
                                        <p:tav tm="100000">
                                          <p:val>
                                            <p:strVal val="#ppt_y"/>
                                          </p:val>
                                        </p:tav>
                                      </p:tavLst>
                                    </p:anim>
                                  </p:childTnLst>
                                </p:cTn>
                              </p:par>
                              <p:par>
                                <p:cTn id="45" presetID="2" presetClass="entr" presetSubtype="4" decel="50000" fill="hold" grpId="0" nodeType="withEffect">
                                  <p:stCondLst>
                                    <p:cond delay="4750"/>
                                  </p:stCondLst>
                                  <p:childTnLst>
                                    <p:set>
                                      <p:cBhvr>
                                        <p:cTn id="46" dur="1" fill="hold">
                                          <p:stCondLst>
                                            <p:cond delay="0"/>
                                          </p:stCondLst>
                                        </p:cTn>
                                        <p:tgtEl>
                                          <p:spTgt spid="26">
                                            <p:txEl>
                                              <p:pRg st="0" end="0"/>
                                            </p:txEl>
                                          </p:spTgt>
                                        </p:tgtEl>
                                        <p:attrNameLst>
                                          <p:attrName>style.visibility</p:attrName>
                                        </p:attrNameLst>
                                      </p:cBhvr>
                                      <p:to>
                                        <p:strVal val="visible"/>
                                      </p:to>
                                    </p:set>
                                    <p:anim calcmode="lin" valueType="num">
                                      <p:cBhvr additive="base">
                                        <p:cTn id="47" dur="750" fill="hold"/>
                                        <p:tgtEl>
                                          <p:spTgt spid="26">
                                            <p:txEl>
                                              <p:pRg st="0" end="0"/>
                                            </p:txEl>
                                          </p:spTgt>
                                        </p:tgtEl>
                                        <p:attrNameLst>
                                          <p:attrName>ppt_x</p:attrName>
                                        </p:attrNameLst>
                                      </p:cBhvr>
                                      <p:tavLst>
                                        <p:tav tm="0">
                                          <p:val>
                                            <p:strVal val="#ppt_x"/>
                                          </p:val>
                                        </p:tav>
                                        <p:tav tm="100000">
                                          <p:val>
                                            <p:strVal val="#ppt_x"/>
                                          </p:val>
                                        </p:tav>
                                      </p:tavLst>
                                    </p:anim>
                                    <p:anim calcmode="lin" valueType="num">
                                      <p:cBhvr additive="base">
                                        <p:cTn id="48" dur="750" fill="hold"/>
                                        <p:tgtEl>
                                          <p:spTgt spid="26">
                                            <p:txEl>
                                              <p:pRg st="0" end="0"/>
                                            </p:txEl>
                                          </p:spTgt>
                                        </p:tgtEl>
                                        <p:attrNameLst>
                                          <p:attrName>ppt_y</p:attrName>
                                        </p:attrNameLst>
                                      </p:cBhvr>
                                      <p:tavLst>
                                        <p:tav tm="0">
                                          <p:val>
                                            <p:strVal val="1+#ppt_h/2"/>
                                          </p:val>
                                        </p:tav>
                                        <p:tav tm="100000">
                                          <p:val>
                                            <p:strVal val="#ppt_y"/>
                                          </p:val>
                                        </p:tav>
                                      </p:tavLst>
                                    </p:anim>
                                  </p:childTnLst>
                                </p:cTn>
                              </p:par>
                              <p:par>
                                <p:cTn id="49" presetID="2" presetClass="entr" presetSubtype="4" decel="50000" fill="hold" grpId="0" nodeType="withEffect">
                                  <p:stCondLst>
                                    <p:cond delay="4750"/>
                                  </p:stCondLst>
                                  <p:childTnLst>
                                    <p:set>
                                      <p:cBhvr>
                                        <p:cTn id="50" dur="1" fill="hold">
                                          <p:stCondLst>
                                            <p:cond delay="0"/>
                                          </p:stCondLst>
                                        </p:cTn>
                                        <p:tgtEl>
                                          <p:spTgt spid="34">
                                            <p:txEl>
                                              <p:pRg st="0" end="0"/>
                                            </p:txEl>
                                          </p:spTgt>
                                        </p:tgtEl>
                                        <p:attrNameLst>
                                          <p:attrName>style.visibility</p:attrName>
                                        </p:attrNameLst>
                                      </p:cBhvr>
                                      <p:to>
                                        <p:strVal val="visible"/>
                                      </p:to>
                                    </p:set>
                                    <p:anim calcmode="lin" valueType="num">
                                      <p:cBhvr additive="base">
                                        <p:cTn id="51" dur="750" fill="hold"/>
                                        <p:tgtEl>
                                          <p:spTgt spid="34">
                                            <p:txEl>
                                              <p:pRg st="0" end="0"/>
                                            </p:txEl>
                                          </p:spTgt>
                                        </p:tgtEl>
                                        <p:attrNameLst>
                                          <p:attrName>ppt_x</p:attrName>
                                        </p:attrNameLst>
                                      </p:cBhvr>
                                      <p:tavLst>
                                        <p:tav tm="0">
                                          <p:val>
                                            <p:strVal val="#ppt_x"/>
                                          </p:val>
                                        </p:tav>
                                        <p:tav tm="100000">
                                          <p:val>
                                            <p:strVal val="#ppt_x"/>
                                          </p:val>
                                        </p:tav>
                                      </p:tavLst>
                                    </p:anim>
                                    <p:anim calcmode="lin" valueType="num">
                                      <p:cBhvr additive="base">
                                        <p:cTn id="52" dur="750" fill="hold"/>
                                        <p:tgtEl>
                                          <p:spTgt spid="34">
                                            <p:txEl>
                                              <p:pRg st="0" end="0"/>
                                            </p:txEl>
                                          </p:spTgt>
                                        </p:tgtEl>
                                        <p:attrNameLst>
                                          <p:attrName>ppt_y</p:attrName>
                                        </p:attrNameLst>
                                      </p:cBhvr>
                                      <p:tavLst>
                                        <p:tav tm="0">
                                          <p:val>
                                            <p:strVal val="1+#ppt_h/2"/>
                                          </p:val>
                                        </p:tav>
                                        <p:tav tm="100000">
                                          <p:val>
                                            <p:strVal val="#ppt_y"/>
                                          </p:val>
                                        </p:tav>
                                      </p:tavLst>
                                    </p:anim>
                                  </p:childTnLst>
                                </p:cTn>
                              </p:par>
                              <p:par>
                                <p:cTn id="53" presetID="2" presetClass="entr" presetSubtype="4" decel="100000" fill="hold" grpId="0" nodeType="withEffect">
                                  <p:stCondLst>
                                    <p:cond delay="5750"/>
                                  </p:stCondLst>
                                  <p:childTnLst>
                                    <p:set>
                                      <p:cBhvr>
                                        <p:cTn id="54" dur="1" fill="hold">
                                          <p:stCondLst>
                                            <p:cond delay="0"/>
                                          </p:stCondLst>
                                        </p:cTn>
                                        <p:tgtEl>
                                          <p:spTgt spid="53"/>
                                        </p:tgtEl>
                                        <p:attrNameLst>
                                          <p:attrName>style.visibility</p:attrName>
                                        </p:attrNameLst>
                                      </p:cBhvr>
                                      <p:to>
                                        <p:strVal val="visible"/>
                                      </p:to>
                                    </p:set>
                                    <p:anim calcmode="lin" valueType="num">
                                      <p:cBhvr additive="base">
                                        <p:cTn id="55" dur="750" fill="hold"/>
                                        <p:tgtEl>
                                          <p:spTgt spid="53"/>
                                        </p:tgtEl>
                                        <p:attrNameLst>
                                          <p:attrName>ppt_x</p:attrName>
                                        </p:attrNameLst>
                                      </p:cBhvr>
                                      <p:tavLst>
                                        <p:tav tm="0">
                                          <p:val>
                                            <p:strVal val="#ppt_x"/>
                                          </p:val>
                                        </p:tav>
                                        <p:tav tm="100000">
                                          <p:val>
                                            <p:strVal val="#ppt_x"/>
                                          </p:val>
                                        </p:tav>
                                      </p:tavLst>
                                    </p:anim>
                                    <p:anim calcmode="lin" valueType="num">
                                      <p:cBhvr additive="base">
                                        <p:cTn id="56" dur="750" fill="hold"/>
                                        <p:tgtEl>
                                          <p:spTgt spid="53"/>
                                        </p:tgtEl>
                                        <p:attrNameLst>
                                          <p:attrName>ppt_y</p:attrName>
                                        </p:attrNameLst>
                                      </p:cBhvr>
                                      <p:tavLst>
                                        <p:tav tm="0">
                                          <p:val>
                                            <p:strVal val="1+#ppt_h/2"/>
                                          </p:val>
                                        </p:tav>
                                        <p:tav tm="100000">
                                          <p:val>
                                            <p:strVal val="#ppt_y"/>
                                          </p:val>
                                        </p:tav>
                                      </p:tavLst>
                                    </p:anim>
                                  </p:childTnLst>
                                </p:cTn>
                              </p:par>
                              <p:par>
                                <p:cTn id="57" presetID="2" presetClass="entr" presetSubtype="4" decel="50000" fill="hold" grpId="0" nodeType="withEffect">
                                  <p:stCondLst>
                                    <p:cond delay="5750"/>
                                  </p:stCondLst>
                                  <p:childTnLst>
                                    <p:set>
                                      <p:cBhvr>
                                        <p:cTn id="58" dur="1" fill="hold">
                                          <p:stCondLst>
                                            <p:cond delay="0"/>
                                          </p:stCondLst>
                                        </p:cTn>
                                        <p:tgtEl>
                                          <p:spTgt spid="28">
                                            <p:txEl>
                                              <p:pRg st="0" end="0"/>
                                            </p:txEl>
                                          </p:spTgt>
                                        </p:tgtEl>
                                        <p:attrNameLst>
                                          <p:attrName>style.visibility</p:attrName>
                                        </p:attrNameLst>
                                      </p:cBhvr>
                                      <p:to>
                                        <p:strVal val="visible"/>
                                      </p:to>
                                    </p:set>
                                    <p:anim calcmode="lin" valueType="num">
                                      <p:cBhvr additive="base">
                                        <p:cTn id="59" dur="750" fill="hold"/>
                                        <p:tgtEl>
                                          <p:spTgt spid="28">
                                            <p:txEl>
                                              <p:pRg st="0" end="0"/>
                                            </p:txEl>
                                          </p:spTgt>
                                        </p:tgtEl>
                                        <p:attrNameLst>
                                          <p:attrName>ppt_x</p:attrName>
                                        </p:attrNameLst>
                                      </p:cBhvr>
                                      <p:tavLst>
                                        <p:tav tm="0">
                                          <p:val>
                                            <p:strVal val="#ppt_x"/>
                                          </p:val>
                                        </p:tav>
                                        <p:tav tm="100000">
                                          <p:val>
                                            <p:strVal val="#ppt_x"/>
                                          </p:val>
                                        </p:tav>
                                      </p:tavLst>
                                    </p:anim>
                                    <p:anim calcmode="lin" valueType="num">
                                      <p:cBhvr additive="base">
                                        <p:cTn id="60" dur="750" fill="hold"/>
                                        <p:tgtEl>
                                          <p:spTgt spid="28">
                                            <p:txEl>
                                              <p:pRg st="0" end="0"/>
                                            </p:txEl>
                                          </p:spTgt>
                                        </p:tgtEl>
                                        <p:attrNameLst>
                                          <p:attrName>ppt_y</p:attrName>
                                        </p:attrNameLst>
                                      </p:cBhvr>
                                      <p:tavLst>
                                        <p:tav tm="0">
                                          <p:val>
                                            <p:strVal val="1+#ppt_h/2"/>
                                          </p:val>
                                        </p:tav>
                                        <p:tav tm="100000">
                                          <p:val>
                                            <p:strVal val="#ppt_y"/>
                                          </p:val>
                                        </p:tav>
                                      </p:tavLst>
                                    </p:anim>
                                  </p:childTnLst>
                                </p:cTn>
                              </p:par>
                              <p:par>
                                <p:cTn id="61" presetID="2" presetClass="entr" presetSubtype="4" decel="50000" fill="hold" grpId="0" nodeType="withEffect">
                                  <p:stCondLst>
                                    <p:cond delay="5750"/>
                                  </p:stCondLst>
                                  <p:childTnLst>
                                    <p:set>
                                      <p:cBhvr>
                                        <p:cTn id="62" dur="1" fill="hold">
                                          <p:stCondLst>
                                            <p:cond delay="0"/>
                                          </p:stCondLst>
                                        </p:cTn>
                                        <p:tgtEl>
                                          <p:spTgt spid="35">
                                            <p:txEl>
                                              <p:pRg st="0" end="0"/>
                                            </p:txEl>
                                          </p:spTgt>
                                        </p:tgtEl>
                                        <p:attrNameLst>
                                          <p:attrName>style.visibility</p:attrName>
                                        </p:attrNameLst>
                                      </p:cBhvr>
                                      <p:to>
                                        <p:strVal val="visible"/>
                                      </p:to>
                                    </p:set>
                                    <p:anim calcmode="lin" valueType="num">
                                      <p:cBhvr additive="base">
                                        <p:cTn id="63" dur="750" fill="hold"/>
                                        <p:tgtEl>
                                          <p:spTgt spid="35">
                                            <p:txEl>
                                              <p:pRg st="0" end="0"/>
                                            </p:txEl>
                                          </p:spTgt>
                                        </p:tgtEl>
                                        <p:attrNameLst>
                                          <p:attrName>ppt_x</p:attrName>
                                        </p:attrNameLst>
                                      </p:cBhvr>
                                      <p:tavLst>
                                        <p:tav tm="0">
                                          <p:val>
                                            <p:strVal val="#ppt_x"/>
                                          </p:val>
                                        </p:tav>
                                        <p:tav tm="100000">
                                          <p:val>
                                            <p:strVal val="#ppt_x"/>
                                          </p:val>
                                        </p:tav>
                                      </p:tavLst>
                                    </p:anim>
                                    <p:anim calcmode="lin" valueType="num">
                                      <p:cBhvr additive="base">
                                        <p:cTn id="64" dur="750" fill="hold"/>
                                        <p:tgtEl>
                                          <p:spTgt spid="35">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5" grpId="0" animBg="1"/>
      <p:bldP spid="30" grpId="0" animBg="1"/>
      <p:bldP spid="32" grpId="0" animBg="1"/>
      <p:bldP spid="53" grpId="0" animBg="1"/>
      <p:bldP spid="16" grpId="0" build="p">
        <p:tmplLst>
          <p:tmpl lvl="1">
            <p:tnLst>
              <p:par>
                <p:cTn presetID="2" presetClass="entr" presetSubtype="4" decel="50000" fill="hold" nodeType="withEffect">
                  <p:stCondLst>
                    <p:cond delay="125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750" fill="hold"/>
                        <p:tgtEl>
                          <p:spTgt spid="16"/>
                        </p:tgtEl>
                        <p:attrNameLst>
                          <p:attrName>ppt_x</p:attrName>
                        </p:attrNameLst>
                      </p:cBhvr>
                      <p:tavLst>
                        <p:tav tm="0">
                          <p:val>
                            <p:strVal val="#ppt_x"/>
                          </p:val>
                        </p:tav>
                        <p:tav tm="100000">
                          <p:val>
                            <p:strVal val="#ppt_x"/>
                          </p:val>
                        </p:tav>
                      </p:tavLst>
                    </p:anim>
                    <p:anim calcmode="lin" valueType="num">
                      <p:cBhvr additive="base">
                        <p:cTn dur="750" fill="hold"/>
                        <p:tgtEl>
                          <p:spTgt spid="16"/>
                        </p:tgtEl>
                        <p:attrNameLst>
                          <p:attrName>ppt_y</p:attrName>
                        </p:attrNameLst>
                      </p:cBhvr>
                      <p:tavLst>
                        <p:tav tm="0">
                          <p:val>
                            <p:strVal val="1+#ppt_h/2"/>
                          </p:val>
                        </p:tav>
                        <p:tav tm="100000">
                          <p:val>
                            <p:strVal val="#ppt_y"/>
                          </p:val>
                        </p:tav>
                      </p:tavLst>
                    </p:anim>
                  </p:childTnLst>
                </p:cTn>
              </p:par>
            </p:tnLst>
          </p:tmpl>
        </p:tmplLst>
      </p:bldP>
      <p:bldP spid="23" grpId="0" build="p">
        <p:tmplLst>
          <p:tmpl lvl="1">
            <p:tnLst>
              <p:par>
                <p:cTn presetID="2" presetClass="entr" presetSubtype="4" decel="50000" fill="hold" nodeType="withEffect">
                  <p:stCondLst>
                    <p:cond delay="275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750" fill="hold"/>
                        <p:tgtEl>
                          <p:spTgt spid="23"/>
                        </p:tgtEl>
                        <p:attrNameLst>
                          <p:attrName>ppt_x</p:attrName>
                        </p:attrNameLst>
                      </p:cBhvr>
                      <p:tavLst>
                        <p:tav tm="0">
                          <p:val>
                            <p:strVal val="#ppt_x"/>
                          </p:val>
                        </p:tav>
                        <p:tav tm="100000">
                          <p:val>
                            <p:strVal val="#ppt_x"/>
                          </p:val>
                        </p:tav>
                      </p:tavLst>
                    </p:anim>
                    <p:anim calcmode="lin" valueType="num">
                      <p:cBhvr additive="base">
                        <p:cTn dur="750" fill="hold"/>
                        <p:tgtEl>
                          <p:spTgt spid="23"/>
                        </p:tgtEl>
                        <p:attrNameLst>
                          <p:attrName>ppt_y</p:attrName>
                        </p:attrNameLst>
                      </p:cBhvr>
                      <p:tavLst>
                        <p:tav tm="0">
                          <p:val>
                            <p:strVal val="1+#ppt_h/2"/>
                          </p:val>
                        </p:tav>
                        <p:tav tm="100000">
                          <p:val>
                            <p:strVal val="#ppt_y"/>
                          </p:val>
                        </p:tav>
                      </p:tavLst>
                    </p:anim>
                  </p:childTnLst>
                </p:cTn>
              </p:par>
            </p:tnLst>
          </p:tmpl>
        </p:tmplLst>
      </p:bldP>
      <p:bldP spid="24" grpId="0" build="p">
        <p:tmplLst>
          <p:tmpl lvl="1">
            <p:tnLst>
              <p:par>
                <p:cTn presetID="2" presetClass="entr" presetSubtype="4" decel="50000" fill="hold" nodeType="withEffect">
                  <p:stCondLst>
                    <p:cond delay="375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750" fill="hold"/>
                        <p:tgtEl>
                          <p:spTgt spid="24"/>
                        </p:tgtEl>
                        <p:attrNameLst>
                          <p:attrName>ppt_x</p:attrName>
                        </p:attrNameLst>
                      </p:cBhvr>
                      <p:tavLst>
                        <p:tav tm="0">
                          <p:val>
                            <p:strVal val="#ppt_x"/>
                          </p:val>
                        </p:tav>
                        <p:tav tm="100000">
                          <p:val>
                            <p:strVal val="#ppt_x"/>
                          </p:val>
                        </p:tav>
                      </p:tavLst>
                    </p:anim>
                    <p:anim calcmode="lin" valueType="num">
                      <p:cBhvr additive="base">
                        <p:cTn dur="750" fill="hold"/>
                        <p:tgtEl>
                          <p:spTgt spid="24"/>
                        </p:tgtEl>
                        <p:attrNameLst>
                          <p:attrName>ppt_y</p:attrName>
                        </p:attrNameLst>
                      </p:cBhvr>
                      <p:tavLst>
                        <p:tav tm="0">
                          <p:val>
                            <p:strVal val="1+#ppt_h/2"/>
                          </p:val>
                        </p:tav>
                        <p:tav tm="100000">
                          <p:val>
                            <p:strVal val="#ppt_y"/>
                          </p:val>
                        </p:tav>
                      </p:tavLst>
                    </p:anim>
                  </p:childTnLst>
                </p:cTn>
              </p:par>
            </p:tnLst>
          </p:tmpl>
        </p:tmplLst>
      </p:bldP>
      <p:bldP spid="26" grpId="0" build="p">
        <p:tmplLst>
          <p:tmpl lvl="1">
            <p:tnLst>
              <p:par>
                <p:cTn presetID="2" presetClass="entr" presetSubtype="4" decel="50000" fill="hold" nodeType="withEffect">
                  <p:stCondLst>
                    <p:cond delay="475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750" fill="hold"/>
                        <p:tgtEl>
                          <p:spTgt spid="26"/>
                        </p:tgtEl>
                        <p:attrNameLst>
                          <p:attrName>ppt_x</p:attrName>
                        </p:attrNameLst>
                      </p:cBhvr>
                      <p:tavLst>
                        <p:tav tm="0">
                          <p:val>
                            <p:strVal val="#ppt_x"/>
                          </p:val>
                        </p:tav>
                        <p:tav tm="100000">
                          <p:val>
                            <p:strVal val="#ppt_x"/>
                          </p:val>
                        </p:tav>
                      </p:tavLst>
                    </p:anim>
                    <p:anim calcmode="lin" valueType="num">
                      <p:cBhvr additive="base">
                        <p:cTn dur="750" fill="hold"/>
                        <p:tgtEl>
                          <p:spTgt spid="26"/>
                        </p:tgtEl>
                        <p:attrNameLst>
                          <p:attrName>ppt_y</p:attrName>
                        </p:attrNameLst>
                      </p:cBhvr>
                      <p:tavLst>
                        <p:tav tm="0">
                          <p:val>
                            <p:strVal val="1+#ppt_h/2"/>
                          </p:val>
                        </p:tav>
                        <p:tav tm="100000">
                          <p:val>
                            <p:strVal val="#ppt_y"/>
                          </p:val>
                        </p:tav>
                      </p:tavLst>
                    </p:anim>
                  </p:childTnLst>
                </p:cTn>
              </p:par>
            </p:tnLst>
          </p:tmpl>
        </p:tmplLst>
      </p:bldP>
      <p:bldP spid="28" grpId="0" build="p">
        <p:tmplLst>
          <p:tmpl lvl="1">
            <p:tnLst>
              <p:par>
                <p:cTn presetID="2" presetClass="entr" presetSubtype="4" decel="50000" fill="hold" nodeType="withEffect">
                  <p:stCondLst>
                    <p:cond delay="575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750" fill="hold"/>
                        <p:tgtEl>
                          <p:spTgt spid="28"/>
                        </p:tgtEl>
                        <p:attrNameLst>
                          <p:attrName>ppt_x</p:attrName>
                        </p:attrNameLst>
                      </p:cBhvr>
                      <p:tavLst>
                        <p:tav tm="0">
                          <p:val>
                            <p:strVal val="#ppt_x"/>
                          </p:val>
                        </p:tav>
                        <p:tav tm="100000">
                          <p:val>
                            <p:strVal val="#ppt_x"/>
                          </p:val>
                        </p:tav>
                      </p:tavLst>
                    </p:anim>
                    <p:anim calcmode="lin" valueType="num">
                      <p:cBhvr additive="base">
                        <p:cTn dur="750" fill="hold"/>
                        <p:tgtEl>
                          <p:spTgt spid="28"/>
                        </p:tgtEl>
                        <p:attrNameLst>
                          <p:attrName>ppt_y</p:attrName>
                        </p:attrNameLst>
                      </p:cBhvr>
                      <p:tavLst>
                        <p:tav tm="0">
                          <p:val>
                            <p:strVal val="1+#ppt_h/2"/>
                          </p:val>
                        </p:tav>
                        <p:tav tm="100000">
                          <p:val>
                            <p:strVal val="#ppt_y"/>
                          </p:val>
                        </p:tav>
                      </p:tavLst>
                    </p:anim>
                  </p:childTnLst>
                </p:cTn>
              </p:par>
            </p:tnLst>
          </p:tmpl>
        </p:tmplLst>
      </p:bldP>
      <p:bldP spid="29" grpId="0" build="p">
        <p:tmplLst>
          <p:tmpl lvl="1">
            <p:tnLst>
              <p:par>
                <p:cTn presetID="2" presetClass="entr" presetSubtype="4" decel="50000" fill="hold" nodeType="withEffect">
                  <p:stCondLst>
                    <p:cond delay="125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750" fill="hold"/>
                        <p:tgtEl>
                          <p:spTgt spid="29"/>
                        </p:tgtEl>
                        <p:attrNameLst>
                          <p:attrName>ppt_x</p:attrName>
                        </p:attrNameLst>
                      </p:cBhvr>
                      <p:tavLst>
                        <p:tav tm="0">
                          <p:val>
                            <p:strVal val="#ppt_x"/>
                          </p:val>
                        </p:tav>
                        <p:tav tm="100000">
                          <p:val>
                            <p:strVal val="#ppt_x"/>
                          </p:val>
                        </p:tav>
                      </p:tavLst>
                    </p:anim>
                    <p:anim calcmode="lin" valueType="num">
                      <p:cBhvr additive="base">
                        <p:cTn dur="750" fill="hold"/>
                        <p:tgtEl>
                          <p:spTgt spid="29"/>
                        </p:tgtEl>
                        <p:attrNameLst>
                          <p:attrName>ppt_y</p:attrName>
                        </p:attrNameLst>
                      </p:cBhvr>
                      <p:tavLst>
                        <p:tav tm="0">
                          <p:val>
                            <p:strVal val="1+#ppt_h/2"/>
                          </p:val>
                        </p:tav>
                        <p:tav tm="100000">
                          <p:val>
                            <p:strVal val="#ppt_y"/>
                          </p:val>
                        </p:tav>
                      </p:tavLst>
                    </p:anim>
                  </p:childTnLst>
                </p:cTn>
              </p:par>
            </p:tnLst>
          </p:tmpl>
        </p:tmplLst>
      </p:bldP>
      <p:bldP spid="31" grpId="0" build="p">
        <p:tmplLst>
          <p:tmpl lvl="1">
            <p:tnLst>
              <p:par>
                <p:cTn presetID="2" presetClass="entr" presetSubtype="4" decel="50000" fill="hold" nodeType="withEffect">
                  <p:stCondLst>
                    <p:cond delay="2750"/>
                  </p:stCondLst>
                  <p:childTnLst>
                    <p:set>
                      <p:cBhvr>
                        <p:cTn dur="1" fill="hold">
                          <p:stCondLst>
                            <p:cond delay="0"/>
                          </p:stCondLst>
                        </p:cTn>
                        <p:tgtEl>
                          <p:spTgt spid="31"/>
                        </p:tgtEl>
                        <p:attrNameLst>
                          <p:attrName>style.visibility</p:attrName>
                        </p:attrNameLst>
                      </p:cBhvr>
                      <p:to>
                        <p:strVal val="visible"/>
                      </p:to>
                    </p:set>
                    <p:anim calcmode="lin" valueType="num">
                      <p:cBhvr additive="base">
                        <p:cTn dur="750" fill="hold"/>
                        <p:tgtEl>
                          <p:spTgt spid="31"/>
                        </p:tgtEl>
                        <p:attrNameLst>
                          <p:attrName>ppt_x</p:attrName>
                        </p:attrNameLst>
                      </p:cBhvr>
                      <p:tavLst>
                        <p:tav tm="0">
                          <p:val>
                            <p:strVal val="#ppt_x"/>
                          </p:val>
                        </p:tav>
                        <p:tav tm="100000">
                          <p:val>
                            <p:strVal val="#ppt_x"/>
                          </p:val>
                        </p:tav>
                      </p:tavLst>
                    </p:anim>
                    <p:anim calcmode="lin" valueType="num">
                      <p:cBhvr additive="base">
                        <p:cTn dur="750" fill="hold"/>
                        <p:tgtEl>
                          <p:spTgt spid="31"/>
                        </p:tgtEl>
                        <p:attrNameLst>
                          <p:attrName>ppt_y</p:attrName>
                        </p:attrNameLst>
                      </p:cBhvr>
                      <p:tavLst>
                        <p:tav tm="0">
                          <p:val>
                            <p:strVal val="1+#ppt_h/2"/>
                          </p:val>
                        </p:tav>
                        <p:tav tm="100000">
                          <p:val>
                            <p:strVal val="#ppt_y"/>
                          </p:val>
                        </p:tav>
                      </p:tavLst>
                    </p:anim>
                  </p:childTnLst>
                </p:cTn>
              </p:par>
            </p:tnLst>
          </p:tmpl>
        </p:tmplLst>
      </p:bldP>
      <p:bldP spid="33" grpId="0" build="p">
        <p:tmplLst>
          <p:tmpl lvl="1">
            <p:tnLst>
              <p:par>
                <p:cTn presetID="2" presetClass="entr" presetSubtype="4" decel="50000" fill="hold" nodeType="withEffect">
                  <p:stCondLst>
                    <p:cond delay="375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750" fill="hold"/>
                        <p:tgtEl>
                          <p:spTgt spid="33"/>
                        </p:tgtEl>
                        <p:attrNameLst>
                          <p:attrName>ppt_x</p:attrName>
                        </p:attrNameLst>
                      </p:cBhvr>
                      <p:tavLst>
                        <p:tav tm="0">
                          <p:val>
                            <p:strVal val="#ppt_x"/>
                          </p:val>
                        </p:tav>
                        <p:tav tm="100000">
                          <p:val>
                            <p:strVal val="#ppt_x"/>
                          </p:val>
                        </p:tav>
                      </p:tavLst>
                    </p:anim>
                    <p:anim calcmode="lin" valueType="num">
                      <p:cBhvr additive="base">
                        <p:cTn dur="750" fill="hold"/>
                        <p:tgtEl>
                          <p:spTgt spid="33"/>
                        </p:tgtEl>
                        <p:attrNameLst>
                          <p:attrName>ppt_y</p:attrName>
                        </p:attrNameLst>
                      </p:cBhvr>
                      <p:tavLst>
                        <p:tav tm="0">
                          <p:val>
                            <p:strVal val="1+#ppt_h/2"/>
                          </p:val>
                        </p:tav>
                        <p:tav tm="100000">
                          <p:val>
                            <p:strVal val="#ppt_y"/>
                          </p:val>
                        </p:tav>
                      </p:tavLst>
                    </p:anim>
                  </p:childTnLst>
                </p:cTn>
              </p:par>
            </p:tnLst>
          </p:tmpl>
        </p:tmplLst>
      </p:bldP>
      <p:bldP spid="34" grpId="0" build="p">
        <p:tmplLst>
          <p:tmpl lvl="1">
            <p:tnLst>
              <p:par>
                <p:cTn presetID="2" presetClass="entr" presetSubtype="4" decel="50000" fill="hold" nodeType="withEffect">
                  <p:stCondLst>
                    <p:cond delay="4750"/>
                  </p:stCondLst>
                  <p:childTnLst>
                    <p:set>
                      <p:cBhvr>
                        <p:cTn dur="1" fill="hold">
                          <p:stCondLst>
                            <p:cond delay="0"/>
                          </p:stCondLst>
                        </p:cTn>
                        <p:tgtEl>
                          <p:spTgt spid="34"/>
                        </p:tgtEl>
                        <p:attrNameLst>
                          <p:attrName>style.visibility</p:attrName>
                        </p:attrNameLst>
                      </p:cBhvr>
                      <p:to>
                        <p:strVal val="visible"/>
                      </p:to>
                    </p:set>
                    <p:anim calcmode="lin" valueType="num">
                      <p:cBhvr additive="base">
                        <p:cTn dur="750" fill="hold"/>
                        <p:tgtEl>
                          <p:spTgt spid="34"/>
                        </p:tgtEl>
                        <p:attrNameLst>
                          <p:attrName>ppt_x</p:attrName>
                        </p:attrNameLst>
                      </p:cBhvr>
                      <p:tavLst>
                        <p:tav tm="0">
                          <p:val>
                            <p:strVal val="#ppt_x"/>
                          </p:val>
                        </p:tav>
                        <p:tav tm="100000">
                          <p:val>
                            <p:strVal val="#ppt_x"/>
                          </p:val>
                        </p:tav>
                      </p:tavLst>
                    </p:anim>
                    <p:anim calcmode="lin" valueType="num">
                      <p:cBhvr additive="base">
                        <p:cTn dur="750" fill="hold"/>
                        <p:tgtEl>
                          <p:spTgt spid="34"/>
                        </p:tgtEl>
                        <p:attrNameLst>
                          <p:attrName>ppt_y</p:attrName>
                        </p:attrNameLst>
                      </p:cBhvr>
                      <p:tavLst>
                        <p:tav tm="0">
                          <p:val>
                            <p:strVal val="1+#ppt_h/2"/>
                          </p:val>
                        </p:tav>
                        <p:tav tm="100000">
                          <p:val>
                            <p:strVal val="#ppt_y"/>
                          </p:val>
                        </p:tav>
                      </p:tavLst>
                    </p:anim>
                  </p:childTnLst>
                </p:cTn>
              </p:par>
            </p:tnLst>
          </p:tmpl>
        </p:tmplLst>
      </p:bldP>
      <p:bldP spid="35" grpId="0" build="p">
        <p:tmplLst>
          <p:tmpl lvl="1">
            <p:tnLst>
              <p:par>
                <p:cTn presetID="2" presetClass="entr" presetSubtype="4" decel="50000" fill="hold" nodeType="withEffect">
                  <p:stCondLst>
                    <p:cond delay="5750"/>
                  </p:stCondLst>
                  <p:childTnLst>
                    <p:set>
                      <p:cBhvr>
                        <p:cTn dur="1" fill="hold">
                          <p:stCondLst>
                            <p:cond delay="0"/>
                          </p:stCondLst>
                        </p:cTn>
                        <p:tgtEl>
                          <p:spTgt spid="35"/>
                        </p:tgtEl>
                        <p:attrNameLst>
                          <p:attrName>style.visibility</p:attrName>
                        </p:attrNameLst>
                      </p:cBhvr>
                      <p:to>
                        <p:strVal val="visible"/>
                      </p:to>
                    </p:set>
                    <p:anim calcmode="lin" valueType="num">
                      <p:cBhvr additive="base">
                        <p:cTn dur="750" fill="hold"/>
                        <p:tgtEl>
                          <p:spTgt spid="35"/>
                        </p:tgtEl>
                        <p:attrNameLst>
                          <p:attrName>ppt_x</p:attrName>
                        </p:attrNameLst>
                      </p:cBhvr>
                      <p:tavLst>
                        <p:tav tm="0">
                          <p:val>
                            <p:strVal val="#ppt_x"/>
                          </p:val>
                        </p:tav>
                        <p:tav tm="100000">
                          <p:val>
                            <p:strVal val="#ppt_x"/>
                          </p:val>
                        </p:tav>
                      </p:tavLst>
                    </p:anim>
                    <p:anim calcmode="lin" valueType="num">
                      <p:cBhvr additive="base">
                        <p:cTn dur="750" fill="hold"/>
                        <p:tgtEl>
                          <p:spTgt spid="35"/>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stimonial">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B1D08FC-77CD-EE4F-906A-5C9DB8C50B2E}"/>
              </a:ext>
            </a:extLst>
          </p:cNvPr>
          <p:cNvSpPr/>
          <p:nvPr userDrawn="1"/>
        </p:nvSpPr>
        <p:spPr>
          <a:xfrm>
            <a:off x="1" y="0"/>
            <a:ext cx="12192000" cy="6858000"/>
          </a:xfrm>
          <a:prstGeom prst="rect">
            <a:avLst/>
          </a:prstGeom>
          <a:gradFill>
            <a:gsLst>
              <a:gs pos="0">
                <a:srgbClr val="0477C3"/>
              </a:gs>
              <a:gs pos="99000">
                <a:srgbClr val="26B5F7"/>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b="0" i="0">
              <a:latin typeface="Gotham Book" panose="02000604040000020004" pitchFamily="2" charset="0"/>
            </a:endParaRPr>
          </a:p>
        </p:txBody>
      </p:sp>
      <p:sp>
        <p:nvSpPr>
          <p:cNvPr id="68" name="Subtitle 2">
            <a:extLst>
              <a:ext uri="{FF2B5EF4-FFF2-40B4-BE49-F238E27FC236}">
                <a16:creationId xmlns:a16="http://schemas.microsoft.com/office/drawing/2014/main" id="{A13F38C7-31A8-9346-ACCC-CDA3E64B6935}"/>
              </a:ext>
            </a:extLst>
          </p:cNvPr>
          <p:cNvSpPr>
            <a:spLocks noGrp="1"/>
          </p:cNvSpPr>
          <p:nvPr>
            <p:ph type="subTitle" idx="1" hasCustomPrompt="1"/>
          </p:nvPr>
        </p:nvSpPr>
        <p:spPr>
          <a:xfrm>
            <a:off x="849014" y="2637554"/>
            <a:ext cx="4166883" cy="2294338"/>
          </a:xfrm>
          <a:prstGeom prst="rect">
            <a:avLst/>
          </a:prstGeom>
        </p:spPr>
        <p:txBody>
          <a:bodyPr>
            <a:normAutofit/>
          </a:bodyPr>
          <a:lstStyle>
            <a:lvl1pPr marL="0" marR="0" indent="0" algn="l" defTabSz="914400" rtl="0" eaLnBrk="1" fontAlgn="auto" latinLnBrk="0" hangingPunct="1">
              <a:lnSpc>
                <a:spcPct val="120000"/>
              </a:lnSpc>
              <a:spcBef>
                <a:spcPts val="1000"/>
              </a:spcBef>
              <a:spcAft>
                <a:spcPts val="0"/>
              </a:spcAft>
              <a:buClrTx/>
              <a:buSzTx/>
              <a:buFont typeface="Arial" panose="020B0604020202020204" pitchFamily="34" charset="0"/>
              <a:buNone/>
              <a:tabLst/>
              <a:defRPr sz="2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a:lnSpc>
                <a:spcPct val="120000"/>
              </a:lnSpc>
            </a:pPr>
            <a:r>
              <a:rPr lang="id-ID" sz="1600" b="1">
                <a:solidFill>
                  <a:schemeClr val="bg1"/>
                </a:solidFill>
                <a:latin typeface="Gotham Book" panose="02000604040000020004" pitchFamily="2" charset="0"/>
                <a:cs typeface="Segoe UI Light" panose="020B0502040204020203" pitchFamily="34" charset="0"/>
              </a:rPr>
              <a:t>“Ut </a:t>
            </a:r>
            <a:r>
              <a:rPr lang="id-ID" sz="1600" b="1" err="1">
                <a:solidFill>
                  <a:schemeClr val="bg1"/>
                </a:solidFill>
                <a:latin typeface="Gotham Book" panose="02000604040000020004" pitchFamily="2" charset="0"/>
                <a:cs typeface="Segoe UI Light" panose="020B0502040204020203" pitchFamily="34" charset="0"/>
              </a:rPr>
              <a:t>wisi</a:t>
            </a:r>
            <a:r>
              <a:rPr lang="id-ID" sz="1600" b="1">
                <a:solidFill>
                  <a:schemeClr val="bg1"/>
                </a:solidFill>
                <a:latin typeface="Gotham Book" panose="02000604040000020004" pitchFamily="2" charset="0"/>
                <a:cs typeface="Segoe UI Light" panose="020B0502040204020203" pitchFamily="34" charset="0"/>
              </a:rPr>
              <a:t> </a:t>
            </a:r>
            <a:r>
              <a:rPr lang="id-ID" sz="1600" b="1" err="1">
                <a:solidFill>
                  <a:schemeClr val="bg1"/>
                </a:solidFill>
                <a:latin typeface="Gotham Book" panose="02000604040000020004" pitchFamily="2" charset="0"/>
                <a:cs typeface="Segoe UI Light" panose="020B0502040204020203" pitchFamily="34" charset="0"/>
              </a:rPr>
              <a:t>enim</a:t>
            </a:r>
            <a:r>
              <a:rPr lang="id-ID" sz="1600" b="1">
                <a:solidFill>
                  <a:schemeClr val="bg1"/>
                </a:solidFill>
                <a:latin typeface="Gotham Book" panose="02000604040000020004" pitchFamily="2" charset="0"/>
                <a:cs typeface="Segoe UI Light" panose="020B0502040204020203" pitchFamily="34" charset="0"/>
              </a:rPr>
              <a:t> </a:t>
            </a:r>
            <a:r>
              <a:rPr lang="id-ID" sz="1600" b="1" err="1">
                <a:solidFill>
                  <a:schemeClr val="bg1"/>
                </a:solidFill>
                <a:latin typeface="Gotham Book" panose="02000604040000020004" pitchFamily="2" charset="0"/>
                <a:cs typeface="Segoe UI Light" panose="020B0502040204020203" pitchFamily="34" charset="0"/>
              </a:rPr>
              <a:t>ad</a:t>
            </a:r>
            <a:r>
              <a:rPr lang="id-ID" sz="1600" b="1">
                <a:solidFill>
                  <a:schemeClr val="bg1"/>
                </a:solidFill>
                <a:latin typeface="Gotham Book" panose="02000604040000020004" pitchFamily="2" charset="0"/>
                <a:cs typeface="Segoe UI Light" panose="020B0502040204020203" pitchFamily="34" charset="0"/>
              </a:rPr>
              <a:t> minim </a:t>
            </a:r>
            <a:r>
              <a:rPr lang="id-ID" sz="1600" b="1" err="1">
                <a:solidFill>
                  <a:schemeClr val="bg1"/>
                </a:solidFill>
                <a:latin typeface="Gotham Book" panose="02000604040000020004" pitchFamily="2" charset="0"/>
                <a:cs typeface="Segoe UI Light" panose="020B0502040204020203" pitchFamily="34" charset="0"/>
              </a:rPr>
              <a:t>veniam</a:t>
            </a:r>
            <a:r>
              <a:rPr lang="id-ID" sz="1600">
                <a:solidFill>
                  <a:schemeClr val="bg1"/>
                </a:solidFill>
                <a:latin typeface="Gotham Book" panose="02000604040000020004" pitchFamily="2" charset="0"/>
                <a:cs typeface="Segoe UI Light" panose="020B0502040204020203" pitchFamily="34" charset="0"/>
              </a:rPr>
              <a:t>, </a:t>
            </a:r>
            <a:r>
              <a:rPr lang="id-ID" sz="1600" err="1">
                <a:solidFill>
                  <a:schemeClr val="bg1"/>
                </a:solidFill>
                <a:latin typeface="Gotham Book" panose="02000604040000020004" pitchFamily="2" charset="0"/>
                <a:cs typeface="Segoe UI Light" panose="020B0502040204020203" pitchFamily="34" charset="0"/>
              </a:rPr>
              <a:t>quis</a:t>
            </a:r>
            <a:r>
              <a:rPr lang="id-ID" sz="1600">
                <a:solidFill>
                  <a:schemeClr val="bg1"/>
                </a:solidFill>
                <a:latin typeface="Gotham Book" panose="02000604040000020004" pitchFamily="2" charset="0"/>
                <a:cs typeface="Segoe UI Light" panose="020B0502040204020203" pitchFamily="34" charset="0"/>
              </a:rPr>
              <a:t> </a:t>
            </a:r>
            <a:r>
              <a:rPr lang="id-ID" sz="1600" err="1">
                <a:solidFill>
                  <a:schemeClr val="bg1"/>
                </a:solidFill>
                <a:latin typeface="Gotham Book" panose="02000604040000020004" pitchFamily="2" charset="0"/>
                <a:cs typeface="Segoe UI Light" panose="020B0502040204020203" pitchFamily="34" charset="0"/>
              </a:rPr>
              <a:t>nostrud</a:t>
            </a:r>
            <a:r>
              <a:rPr lang="id-ID" sz="1600">
                <a:solidFill>
                  <a:schemeClr val="bg1"/>
                </a:solidFill>
                <a:latin typeface="Gotham Book" panose="02000604040000020004" pitchFamily="2" charset="0"/>
                <a:cs typeface="Segoe UI Light" panose="020B0502040204020203" pitchFamily="34" charset="0"/>
              </a:rPr>
              <a:t> </a:t>
            </a:r>
            <a:r>
              <a:rPr lang="id-ID" sz="1600" err="1">
                <a:solidFill>
                  <a:schemeClr val="bg1"/>
                </a:solidFill>
                <a:latin typeface="Gotham Book" panose="02000604040000020004" pitchFamily="2" charset="0"/>
                <a:cs typeface="Segoe UI Light" panose="020B0502040204020203" pitchFamily="34" charset="0"/>
              </a:rPr>
              <a:t>exerci</a:t>
            </a:r>
            <a:r>
              <a:rPr lang="id-ID" sz="1600">
                <a:solidFill>
                  <a:schemeClr val="bg1"/>
                </a:solidFill>
                <a:latin typeface="Gotham Book" panose="02000604040000020004" pitchFamily="2" charset="0"/>
                <a:cs typeface="Segoe UI Light" panose="020B0502040204020203" pitchFamily="34" charset="0"/>
              </a:rPr>
              <a:t> </a:t>
            </a:r>
            <a:r>
              <a:rPr lang="id-ID" sz="1600" err="1">
                <a:solidFill>
                  <a:schemeClr val="bg1"/>
                </a:solidFill>
                <a:latin typeface="Gotham Book" panose="02000604040000020004" pitchFamily="2" charset="0"/>
                <a:cs typeface="Segoe UI Light" panose="020B0502040204020203" pitchFamily="34" charset="0"/>
              </a:rPr>
              <a:t>tation</a:t>
            </a:r>
            <a:r>
              <a:rPr lang="id-ID" sz="1600">
                <a:solidFill>
                  <a:schemeClr val="bg1"/>
                </a:solidFill>
                <a:latin typeface="Gotham Book" panose="02000604040000020004" pitchFamily="2" charset="0"/>
                <a:cs typeface="Segoe UI Light" panose="020B0502040204020203" pitchFamily="34" charset="0"/>
              </a:rPr>
              <a:t> </a:t>
            </a:r>
            <a:r>
              <a:rPr lang="id-ID" sz="1600" err="1">
                <a:solidFill>
                  <a:schemeClr val="bg1"/>
                </a:solidFill>
                <a:latin typeface="Gotham Book" panose="02000604040000020004" pitchFamily="2" charset="0"/>
                <a:cs typeface="Segoe UI Light" panose="020B0502040204020203" pitchFamily="34" charset="0"/>
              </a:rPr>
              <a:t>ullamcorper</a:t>
            </a:r>
            <a:r>
              <a:rPr lang="id-ID" sz="1600">
                <a:solidFill>
                  <a:schemeClr val="bg1"/>
                </a:solidFill>
                <a:latin typeface="Gotham Book" panose="02000604040000020004" pitchFamily="2" charset="0"/>
                <a:cs typeface="Segoe UI Light" panose="020B0502040204020203" pitchFamily="34" charset="0"/>
              </a:rPr>
              <a:t> </a:t>
            </a:r>
            <a:r>
              <a:rPr lang="id-ID" sz="1600" err="1">
                <a:solidFill>
                  <a:schemeClr val="bg1"/>
                </a:solidFill>
                <a:latin typeface="Gotham Book" panose="02000604040000020004" pitchFamily="2" charset="0"/>
                <a:cs typeface="Segoe UI Light" panose="020B0502040204020203" pitchFamily="34" charset="0"/>
              </a:rPr>
              <a:t>suscipit</a:t>
            </a:r>
            <a:r>
              <a:rPr lang="id-ID" sz="1600">
                <a:solidFill>
                  <a:schemeClr val="bg1"/>
                </a:solidFill>
                <a:latin typeface="Gotham Book" panose="02000604040000020004" pitchFamily="2" charset="0"/>
                <a:cs typeface="Segoe UI Light" panose="020B0502040204020203" pitchFamily="34" charset="0"/>
              </a:rPr>
              <a:t> </a:t>
            </a:r>
            <a:r>
              <a:rPr lang="id-ID" sz="1600" err="1">
                <a:solidFill>
                  <a:schemeClr val="bg1"/>
                </a:solidFill>
                <a:latin typeface="Gotham Book" panose="02000604040000020004" pitchFamily="2" charset="0"/>
                <a:cs typeface="Segoe UI Light" panose="020B0502040204020203" pitchFamily="34" charset="0"/>
              </a:rPr>
              <a:t>lobortis</a:t>
            </a:r>
            <a:r>
              <a:rPr lang="id-ID" sz="1600">
                <a:solidFill>
                  <a:schemeClr val="bg1"/>
                </a:solidFill>
                <a:latin typeface="Gotham Book" panose="02000604040000020004" pitchFamily="2" charset="0"/>
                <a:cs typeface="Segoe UI Light" panose="020B0502040204020203" pitchFamily="34" charset="0"/>
              </a:rPr>
              <a:t> </a:t>
            </a:r>
            <a:r>
              <a:rPr lang="id-ID" sz="1600" err="1">
                <a:solidFill>
                  <a:schemeClr val="bg1"/>
                </a:solidFill>
                <a:latin typeface="Gotham Book" panose="02000604040000020004" pitchFamily="2" charset="0"/>
                <a:cs typeface="Segoe UI Light" panose="020B0502040204020203" pitchFamily="34" charset="0"/>
              </a:rPr>
              <a:t>nisl</a:t>
            </a:r>
            <a:r>
              <a:rPr lang="id-ID" sz="1600">
                <a:solidFill>
                  <a:schemeClr val="bg1"/>
                </a:solidFill>
                <a:latin typeface="Gotham Book" panose="02000604040000020004" pitchFamily="2" charset="0"/>
                <a:cs typeface="Segoe UI Light" panose="020B0502040204020203" pitchFamily="34" charset="0"/>
              </a:rPr>
              <a:t> </a:t>
            </a:r>
            <a:r>
              <a:rPr lang="id-ID" sz="1600" err="1">
                <a:solidFill>
                  <a:schemeClr val="bg1"/>
                </a:solidFill>
                <a:latin typeface="Gotham Book" panose="02000604040000020004" pitchFamily="2" charset="0"/>
                <a:cs typeface="Segoe UI Light" panose="020B0502040204020203" pitchFamily="34" charset="0"/>
              </a:rPr>
              <a:t>ut</a:t>
            </a:r>
            <a:r>
              <a:rPr lang="id-ID" sz="1600">
                <a:solidFill>
                  <a:schemeClr val="bg1"/>
                </a:solidFill>
                <a:latin typeface="Gotham Book" panose="02000604040000020004" pitchFamily="2" charset="0"/>
                <a:cs typeface="Segoe UI Light" panose="020B0502040204020203" pitchFamily="34" charset="0"/>
              </a:rPr>
              <a:t> </a:t>
            </a:r>
            <a:r>
              <a:rPr lang="id-ID" sz="1600" err="1">
                <a:solidFill>
                  <a:schemeClr val="bg1"/>
                </a:solidFill>
                <a:latin typeface="Gotham Book" panose="02000604040000020004" pitchFamily="2" charset="0"/>
                <a:cs typeface="Segoe UI Light" panose="020B0502040204020203" pitchFamily="34" charset="0"/>
              </a:rPr>
              <a:t>aliquip</a:t>
            </a:r>
            <a:r>
              <a:rPr lang="id-ID" sz="1600">
                <a:solidFill>
                  <a:schemeClr val="bg1"/>
                </a:solidFill>
                <a:latin typeface="Gotham Book" panose="02000604040000020004" pitchFamily="2" charset="0"/>
                <a:cs typeface="Segoe UI Light" panose="020B0502040204020203" pitchFamily="34" charset="0"/>
              </a:rPr>
              <a:t> </a:t>
            </a:r>
            <a:r>
              <a:rPr lang="id-ID" sz="1600" err="1">
                <a:solidFill>
                  <a:schemeClr val="bg1"/>
                </a:solidFill>
                <a:latin typeface="Gotham Book" panose="02000604040000020004" pitchFamily="2" charset="0"/>
                <a:cs typeface="Segoe UI Light" panose="020B0502040204020203" pitchFamily="34" charset="0"/>
              </a:rPr>
              <a:t>ex</a:t>
            </a:r>
            <a:r>
              <a:rPr lang="id-ID" sz="1600">
                <a:solidFill>
                  <a:schemeClr val="bg1"/>
                </a:solidFill>
                <a:latin typeface="Gotham Book" panose="02000604040000020004" pitchFamily="2" charset="0"/>
                <a:cs typeface="Segoe UI Light" panose="020B0502040204020203" pitchFamily="34" charset="0"/>
              </a:rPr>
              <a:t> </a:t>
            </a:r>
            <a:r>
              <a:rPr lang="id-ID" sz="1600" err="1">
                <a:solidFill>
                  <a:schemeClr val="bg1"/>
                </a:solidFill>
                <a:latin typeface="Gotham Book" panose="02000604040000020004" pitchFamily="2" charset="0"/>
                <a:cs typeface="Segoe UI Light" panose="020B0502040204020203" pitchFamily="34" charset="0"/>
              </a:rPr>
              <a:t>ea</a:t>
            </a:r>
            <a:r>
              <a:rPr lang="id-ID" sz="1600">
                <a:solidFill>
                  <a:schemeClr val="bg1"/>
                </a:solidFill>
                <a:latin typeface="Gotham Book" panose="02000604040000020004" pitchFamily="2" charset="0"/>
                <a:cs typeface="Segoe UI Light" panose="020B0502040204020203" pitchFamily="34" charset="0"/>
              </a:rPr>
              <a:t> </a:t>
            </a:r>
            <a:r>
              <a:rPr lang="id-ID" sz="1600" err="1">
                <a:solidFill>
                  <a:schemeClr val="bg1"/>
                </a:solidFill>
                <a:latin typeface="Gotham Book" panose="02000604040000020004" pitchFamily="2" charset="0"/>
                <a:cs typeface="Segoe UI Light" panose="020B0502040204020203" pitchFamily="34" charset="0"/>
              </a:rPr>
              <a:t>commodo</a:t>
            </a:r>
            <a:r>
              <a:rPr lang="id-ID" sz="1600">
                <a:solidFill>
                  <a:schemeClr val="bg1"/>
                </a:solidFill>
                <a:latin typeface="Gotham Book" panose="02000604040000020004" pitchFamily="2" charset="0"/>
                <a:cs typeface="Segoe UI Light" panose="020B0502040204020203" pitchFamily="34" charset="0"/>
              </a:rPr>
              <a:t> </a:t>
            </a:r>
            <a:r>
              <a:rPr lang="id-ID" sz="1600" err="1">
                <a:solidFill>
                  <a:schemeClr val="bg1"/>
                </a:solidFill>
                <a:latin typeface="Gotham Book" panose="02000604040000020004" pitchFamily="2" charset="0"/>
                <a:cs typeface="Segoe UI Light" panose="020B0502040204020203" pitchFamily="34" charset="0"/>
              </a:rPr>
              <a:t>consequat</a:t>
            </a:r>
            <a:r>
              <a:rPr lang="id-ID" sz="1600">
                <a:solidFill>
                  <a:schemeClr val="bg1"/>
                </a:solidFill>
                <a:latin typeface="Gotham Book" panose="02000604040000020004" pitchFamily="2" charset="0"/>
                <a:cs typeface="Segoe UI Light" panose="020B0502040204020203" pitchFamily="34" charset="0"/>
              </a:rPr>
              <a:t>.</a:t>
            </a:r>
          </a:p>
          <a:p>
            <a:pPr marL="0" marR="0" lvl="0" indent="0" algn="l" defTabSz="914400" rtl="0" eaLnBrk="1" fontAlgn="auto" latinLnBrk="0" hangingPunct="1">
              <a:lnSpc>
                <a:spcPct val="120000"/>
              </a:lnSpc>
              <a:spcBef>
                <a:spcPts val="1000"/>
              </a:spcBef>
              <a:spcAft>
                <a:spcPts val="0"/>
              </a:spcAft>
              <a:buClrTx/>
              <a:buSzTx/>
              <a:buFont typeface="Arial" panose="020B0604020202020204" pitchFamily="34" charset="0"/>
              <a:buNone/>
              <a:tabLst/>
              <a:defRPr/>
            </a:pPr>
            <a:r>
              <a:rPr lang="id-ID" sz="1600" i="1">
                <a:solidFill>
                  <a:schemeClr val="bg1"/>
                </a:solidFill>
                <a:latin typeface="Gotham Book" panose="02000604040000020004" pitchFamily="2" charset="0"/>
                <a:cs typeface="Segoe UI Light" panose="020B0502040204020203" pitchFamily="34" charset="0"/>
              </a:rPr>
              <a:t>Ut </a:t>
            </a:r>
            <a:r>
              <a:rPr lang="id-ID" sz="1600" i="1" err="1">
                <a:solidFill>
                  <a:schemeClr val="bg1"/>
                </a:solidFill>
                <a:latin typeface="Gotham Book" panose="02000604040000020004" pitchFamily="2" charset="0"/>
                <a:cs typeface="Segoe UI Light" panose="020B0502040204020203" pitchFamily="34" charset="0"/>
              </a:rPr>
              <a:t>wisi</a:t>
            </a:r>
            <a:r>
              <a:rPr lang="id-ID" sz="1600" i="1">
                <a:solidFill>
                  <a:schemeClr val="bg1"/>
                </a:solidFill>
                <a:latin typeface="Gotham Book" panose="02000604040000020004" pitchFamily="2" charset="0"/>
                <a:cs typeface="Segoe UI Light" panose="020B0502040204020203" pitchFamily="34" charset="0"/>
              </a:rPr>
              <a:t> </a:t>
            </a:r>
            <a:r>
              <a:rPr lang="id-ID" sz="1600" i="1" err="1">
                <a:solidFill>
                  <a:schemeClr val="bg1"/>
                </a:solidFill>
                <a:latin typeface="Gotham Book" panose="02000604040000020004" pitchFamily="2" charset="0"/>
                <a:cs typeface="Segoe UI Light" panose="020B0502040204020203" pitchFamily="34" charset="0"/>
              </a:rPr>
              <a:t>enim</a:t>
            </a:r>
            <a:r>
              <a:rPr lang="id-ID" sz="1600" i="1">
                <a:solidFill>
                  <a:schemeClr val="bg1"/>
                </a:solidFill>
                <a:latin typeface="Gotham Book" panose="02000604040000020004" pitchFamily="2" charset="0"/>
                <a:cs typeface="Segoe UI Light" panose="020B0502040204020203" pitchFamily="34" charset="0"/>
              </a:rPr>
              <a:t> </a:t>
            </a:r>
            <a:r>
              <a:rPr lang="id-ID" sz="1600" i="1" err="1">
                <a:solidFill>
                  <a:schemeClr val="bg1"/>
                </a:solidFill>
                <a:latin typeface="Gotham Book" panose="02000604040000020004" pitchFamily="2" charset="0"/>
                <a:cs typeface="Segoe UI Light" panose="020B0502040204020203" pitchFamily="34" charset="0"/>
              </a:rPr>
              <a:t>ad</a:t>
            </a:r>
            <a:r>
              <a:rPr lang="id-ID" sz="1600" i="1">
                <a:solidFill>
                  <a:schemeClr val="bg1"/>
                </a:solidFill>
                <a:latin typeface="Gotham Book" panose="02000604040000020004" pitchFamily="2" charset="0"/>
                <a:cs typeface="Segoe UI Light" panose="020B0502040204020203" pitchFamily="34" charset="0"/>
              </a:rPr>
              <a:t> minim </a:t>
            </a:r>
            <a:r>
              <a:rPr lang="id-ID" sz="1600" i="1" err="1">
                <a:solidFill>
                  <a:schemeClr val="bg1"/>
                </a:solidFill>
                <a:latin typeface="Gotham Book" panose="02000604040000020004" pitchFamily="2" charset="0"/>
                <a:cs typeface="Segoe UI Light" panose="020B0502040204020203" pitchFamily="34" charset="0"/>
              </a:rPr>
              <a:t>veniam</a:t>
            </a:r>
            <a:r>
              <a:rPr lang="id-ID" sz="1600" i="1">
                <a:solidFill>
                  <a:schemeClr val="bg1"/>
                </a:solidFill>
                <a:latin typeface="Gotham Book" panose="02000604040000020004" pitchFamily="2" charset="0"/>
                <a:cs typeface="Segoe UI Light" panose="020B0502040204020203" pitchFamily="34" charset="0"/>
              </a:rPr>
              <a:t>”</a:t>
            </a:r>
            <a:br>
              <a:rPr lang="id-ID" sz="1600" i="1">
                <a:solidFill>
                  <a:schemeClr val="bg1"/>
                </a:solidFill>
                <a:latin typeface="Gotham Book" panose="02000604040000020004" pitchFamily="2" charset="0"/>
                <a:cs typeface="Segoe UI Light" panose="020B0502040204020203" pitchFamily="34" charset="0"/>
              </a:rPr>
            </a:br>
            <a:endParaRPr lang="en-US" sz="1600" i="1">
              <a:solidFill>
                <a:schemeClr val="bg1"/>
              </a:solidFill>
              <a:latin typeface="Gotham Book" panose="02000604040000020004" pitchFamily="2" charset="0"/>
              <a:cs typeface="Segoe UI Light" panose="020B0502040204020203" pitchFamily="34" charset="0"/>
            </a:endParaRPr>
          </a:p>
        </p:txBody>
      </p:sp>
      <p:sp>
        <p:nvSpPr>
          <p:cNvPr id="31" name="Picture Placeholder 4">
            <a:extLst>
              <a:ext uri="{FF2B5EF4-FFF2-40B4-BE49-F238E27FC236}">
                <a16:creationId xmlns:a16="http://schemas.microsoft.com/office/drawing/2014/main" id="{8C22421C-BA16-C240-9248-083E453E160C}"/>
              </a:ext>
            </a:extLst>
          </p:cNvPr>
          <p:cNvSpPr>
            <a:spLocks noGrp="1"/>
          </p:cNvSpPr>
          <p:nvPr>
            <p:ph type="pic" sz="quarter" idx="10"/>
          </p:nvPr>
        </p:nvSpPr>
        <p:spPr>
          <a:xfrm>
            <a:off x="8410121" y="0"/>
            <a:ext cx="3773079" cy="6858000"/>
          </a:xfrm>
          <a:prstGeom prst="rect">
            <a:avLst/>
          </a:prstGeom>
        </p:spPr>
      </p:sp>
      <p:sp>
        <p:nvSpPr>
          <p:cNvPr id="33" name="Title 1">
            <a:extLst>
              <a:ext uri="{FF2B5EF4-FFF2-40B4-BE49-F238E27FC236}">
                <a16:creationId xmlns:a16="http://schemas.microsoft.com/office/drawing/2014/main" id="{FCF62C8C-B0D2-7B45-9E58-62B736483224}"/>
              </a:ext>
            </a:extLst>
          </p:cNvPr>
          <p:cNvSpPr>
            <a:spLocks noGrp="1"/>
          </p:cNvSpPr>
          <p:nvPr>
            <p:ph type="title" hasCustomPrompt="1"/>
          </p:nvPr>
        </p:nvSpPr>
        <p:spPr>
          <a:xfrm>
            <a:off x="815191" y="1915733"/>
            <a:ext cx="4340629" cy="626468"/>
          </a:xfrm>
          <a:prstGeom prst="rect">
            <a:avLst/>
          </a:prstGeom>
        </p:spPr>
        <p:txBody>
          <a:bodyPr>
            <a:normAutofit/>
          </a:bodyPr>
          <a:lstStyle>
            <a:lvl1pPr>
              <a:defRPr sz="2800">
                <a:solidFill>
                  <a:schemeClr val="bg1"/>
                </a:solidFill>
                <a:latin typeface="Gotham Book" panose="02000604040000020004" pitchFamily="2" charset="0"/>
              </a:defRPr>
            </a:lvl1pPr>
          </a:lstStyle>
          <a:p>
            <a:r>
              <a:rPr lang="en-US"/>
              <a:t>What our client says?</a:t>
            </a:r>
          </a:p>
        </p:txBody>
      </p:sp>
      <p:pic>
        <p:nvPicPr>
          <p:cNvPr id="6" name="Picture 5">
            <a:extLst>
              <a:ext uri="{FF2B5EF4-FFF2-40B4-BE49-F238E27FC236}">
                <a16:creationId xmlns:a16="http://schemas.microsoft.com/office/drawing/2014/main" id="{775A484C-634D-F745-99FF-EAB1E338627C}"/>
              </a:ext>
            </a:extLst>
          </p:cNvPr>
          <p:cNvPicPr>
            <a:picLocks noChangeAspect="1"/>
          </p:cNvPicPr>
          <p:nvPr userDrawn="1"/>
        </p:nvPicPr>
        <p:blipFill>
          <a:blip r:embed="rId2"/>
          <a:stretch>
            <a:fillRect/>
          </a:stretch>
        </p:blipFill>
        <p:spPr>
          <a:xfrm>
            <a:off x="10257118" y="6580923"/>
            <a:ext cx="1574800" cy="152400"/>
          </a:xfrm>
          <a:prstGeom prst="rect">
            <a:avLst/>
          </a:prstGeom>
        </p:spPr>
      </p:pic>
    </p:spTree>
    <p:extLst>
      <p:ext uri="{BB962C8B-B14F-4D97-AF65-F5344CB8AC3E}">
        <p14:creationId xmlns:p14="http://schemas.microsoft.com/office/powerpoint/2010/main" val="340702829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lide-Divider">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8106E4B-0F69-4549-A39B-EB63B5C705CC}"/>
              </a:ext>
            </a:extLst>
          </p:cNvPr>
          <p:cNvSpPr/>
          <p:nvPr userDrawn="1"/>
        </p:nvSpPr>
        <p:spPr>
          <a:xfrm>
            <a:off x="1" y="0"/>
            <a:ext cx="6095999" cy="6858000"/>
          </a:xfrm>
          <a:prstGeom prst="rect">
            <a:avLst/>
          </a:prstGeom>
          <a:gradFill>
            <a:gsLst>
              <a:gs pos="0">
                <a:srgbClr val="0477C3"/>
              </a:gs>
              <a:gs pos="99000">
                <a:srgbClr val="26B5F7"/>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b="0" i="0">
              <a:latin typeface="Gotham Book" panose="02000604040000020004" pitchFamily="2" charset="0"/>
            </a:endParaRPr>
          </a:p>
        </p:txBody>
      </p:sp>
      <p:sp>
        <p:nvSpPr>
          <p:cNvPr id="15" name="Text Placeholder 14">
            <a:extLst>
              <a:ext uri="{FF2B5EF4-FFF2-40B4-BE49-F238E27FC236}">
                <a16:creationId xmlns:a16="http://schemas.microsoft.com/office/drawing/2014/main" id="{8DDA0A37-243B-CC49-A737-941C105B7D45}"/>
              </a:ext>
            </a:extLst>
          </p:cNvPr>
          <p:cNvSpPr>
            <a:spLocks noGrp="1"/>
          </p:cNvSpPr>
          <p:nvPr>
            <p:ph type="body" sz="quarter" idx="12" hasCustomPrompt="1"/>
          </p:nvPr>
        </p:nvSpPr>
        <p:spPr>
          <a:xfrm>
            <a:off x="6793848" y="2295525"/>
            <a:ext cx="4872038" cy="1492250"/>
          </a:xfrm>
          <a:prstGeom prst="rect">
            <a:avLst/>
          </a:prstGeom>
        </p:spPr>
        <p:txBody>
          <a:bodyPr>
            <a:normAutofit/>
          </a:bodyPr>
          <a:lstStyle>
            <a:lvl1pPr marL="0" indent="0">
              <a:buNone/>
              <a:defRPr sz="3600" b="0" i="0">
                <a:solidFill>
                  <a:schemeClr val="tx2"/>
                </a:solidFill>
                <a:latin typeface="Gotham Light" panose="02000504020000020004" pitchFamily="2" charset="0"/>
              </a:defRPr>
            </a:lvl1pPr>
          </a:lstStyle>
          <a:p>
            <a:pPr lvl="0"/>
            <a:r>
              <a:rPr lang="en-US"/>
              <a:t>#2 Infographic and text.</a:t>
            </a:r>
          </a:p>
        </p:txBody>
      </p:sp>
      <p:sp>
        <p:nvSpPr>
          <p:cNvPr id="17" name="Text Placeholder 14">
            <a:extLst>
              <a:ext uri="{FF2B5EF4-FFF2-40B4-BE49-F238E27FC236}">
                <a16:creationId xmlns:a16="http://schemas.microsoft.com/office/drawing/2014/main" id="{56DC6D0E-A0D9-F646-A982-6C3E96AE755C}"/>
              </a:ext>
            </a:extLst>
          </p:cNvPr>
          <p:cNvSpPr>
            <a:spLocks noGrp="1"/>
          </p:cNvSpPr>
          <p:nvPr>
            <p:ph type="body" sz="quarter" idx="13" hasCustomPrompt="1"/>
          </p:nvPr>
        </p:nvSpPr>
        <p:spPr>
          <a:xfrm>
            <a:off x="685800" y="2295525"/>
            <a:ext cx="4872038" cy="1492250"/>
          </a:xfrm>
          <a:prstGeom prst="rect">
            <a:avLst/>
          </a:prstGeom>
        </p:spPr>
        <p:txBody>
          <a:bodyPr>
            <a:normAutofit/>
          </a:bodyPr>
          <a:lstStyle>
            <a:lvl1pPr marL="0" indent="0">
              <a:buNone/>
              <a:defRPr sz="3600" b="0" i="0">
                <a:solidFill>
                  <a:schemeClr val="bg1"/>
                </a:solidFill>
                <a:latin typeface="Gotham Light" panose="02000504020000020004" pitchFamily="2" charset="0"/>
              </a:defRPr>
            </a:lvl1pPr>
          </a:lstStyle>
          <a:p>
            <a:pPr lvl="0"/>
            <a:r>
              <a:rPr lang="en-US"/>
              <a:t>#1 Infographic and text.</a:t>
            </a:r>
          </a:p>
        </p:txBody>
      </p:sp>
      <p:sp>
        <p:nvSpPr>
          <p:cNvPr id="7" name="Text Placeholder 2">
            <a:extLst>
              <a:ext uri="{FF2B5EF4-FFF2-40B4-BE49-F238E27FC236}">
                <a16:creationId xmlns:a16="http://schemas.microsoft.com/office/drawing/2014/main" id="{F46DE505-9745-2F4C-BB7B-875A53CA125B}"/>
              </a:ext>
            </a:extLst>
          </p:cNvPr>
          <p:cNvSpPr>
            <a:spLocks noGrp="1"/>
          </p:cNvSpPr>
          <p:nvPr>
            <p:ph type="body" sz="quarter" idx="28" hasCustomPrompt="1"/>
          </p:nvPr>
        </p:nvSpPr>
        <p:spPr>
          <a:xfrm>
            <a:off x="685800" y="4054475"/>
            <a:ext cx="4872038" cy="1724025"/>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800">
                <a:solidFill>
                  <a:schemeClr val="bg1"/>
                </a:solidFill>
                <a:latin typeface="Gotham Book" panose="02000604040000020004" pitchFamily="2" charset="0"/>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Lorem ipsum is a dummy text used to replace text in some areas just for the purpose of an example. Lorem ipsum is a dummy text used to replace text in some areas just for the purpose of an example.</a:t>
            </a:r>
          </a:p>
        </p:txBody>
      </p:sp>
      <p:sp>
        <p:nvSpPr>
          <p:cNvPr id="9" name="Text Placeholder 2">
            <a:extLst>
              <a:ext uri="{FF2B5EF4-FFF2-40B4-BE49-F238E27FC236}">
                <a16:creationId xmlns:a16="http://schemas.microsoft.com/office/drawing/2014/main" id="{864242E8-052F-344A-A3F0-39F0CC59E478}"/>
              </a:ext>
            </a:extLst>
          </p:cNvPr>
          <p:cNvSpPr>
            <a:spLocks noGrp="1"/>
          </p:cNvSpPr>
          <p:nvPr>
            <p:ph type="body" sz="quarter" idx="29" hasCustomPrompt="1"/>
          </p:nvPr>
        </p:nvSpPr>
        <p:spPr>
          <a:xfrm>
            <a:off x="6781799" y="4070350"/>
            <a:ext cx="4872038" cy="1724025"/>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800">
                <a:solidFill>
                  <a:schemeClr val="tx2"/>
                </a:solidFill>
                <a:latin typeface="Gotham Book" panose="02000604040000020004" pitchFamily="2" charset="0"/>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Lorem ipsum is a dummy text used to replace text in some areas just for the purpose of an example. Lorem ipsum is a dummy text used to replace text in some areas just for the purpose of an example.</a:t>
            </a:r>
          </a:p>
        </p:txBody>
      </p:sp>
      <p:pic>
        <p:nvPicPr>
          <p:cNvPr id="10" name="Picture 9">
            <a:extLst>
              <a:ext uri="{FF2B5EF4-FFF2-40B4-BE49-F238E27FC236}">
                <a16:creationId xmlns:a16="http://schemas.microsoft.com/office/drawing/2014/main" id="{4EC44039-53B7-D74E-BE80-462A7666E840}"/>
              </a:ext>
            </a:extLst>
          </p:cNvPr>
          <p:cNvPicPr>
            <a:picLocks noChangeAspect="1"/>
          </p:cNvPicPr>
          <p:nvPr userDrawn="1"/>
        </p:nvPicPr>
        <p:blipFill>
          <a:blip r:embed="rId2"/>
          <a:stretch>
            <a:fillRect/>
          </a:stretch>
        </p:blipFill>
        <p:spPr>
          <a:xfrm>
            <a:off x="10257118" y="6580923"/>
            <a:ext cx="1574800" cy="152400"/>
          </a:xfrm>
          <a:prstGeom prst="rect">
            <a:avLst/>
          </a:prstGeom>
        </p:spPr>
      </p:pic>
    </p:spTree>
    <p:extLst>
      <p:ext uri="{BB962C8B-B14F-4D97-AF65-F5344CB8AC3E}">
        <p14:creationId xmlns:p14="http://schemas.microsoft.com/office/powerpoint/2010/main" val="15789866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Image layout">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114A1B2A-A0A1-B24A-BC37-ECC460AC640D}"/>
              </a:ext>
            </a:extLst>
          </p:cNvPr>
          <p:cNvSpPr/>
          <p:nvPr userDrawn="1"/>
        </p:nvSpPr>
        <p:spPr>
          <a:xfrm>
            <a:off x="1" y="0"/>
            <a:ext cx="12192000" cy="3787771"/>
          </a:xfrm>
          <a:prstGeom prst="rect">
            <a:avLst/>
          </a:prstGeom>
          <a:gradFill>
            <a:gsLst>
              <a:gs pos="0">
                <a:srgbClr val="0477C3"/>
              </a:gs>
              <a:gs pos="99000">
                <a:srgbClr val="26B5F7"/>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b="0" i="0">
              <a:latin typeface="Gotham Book" panose="02000604040000020004" pitchFamily="2" charset="0"/>
            </a:endParaRPr>
          </a:p>
        </p:txBody>
      </p:sp>
      <p:sp>
        <p:nvSpPr>
          <p:cNvPr id="15" name="Text Placeholder 14">
            <a:extLst>
              <a:ext uri="{FF2B5EF4-FFF2-40B4-BE49-F238E27FC236}">
                <a16:creationId xmlns:a16="http://schemas.microsoft.com/office/drawing/2014/main" id="{8DDA0A37-243B-CC49-A737-941C105B7D45}"/>
              </a:ext>
            </a:extLst>
          </p:cNvPr>
          <p:cNvSpPr>
            <a:spLocks noGrp="1"/>
          </p:cNvSpPr>
          <p:nvPr>
            <p:ph type="body" sz="quarter" idx="12" hasCustomPrompt="1"/>
          </p:nvPr>
        </p:nvSpPr>
        <p:spPr>
          <a:xfrm>
            <a:off x="464299" y="4148138"/>
            <a:ext cx="5900875" cy="696994"/>
          </a:xfrm>
          <a:prstGeom prst="rect">
            <a:avLst/>
          </a:prstGeom>
        </p:spPr>
        <p:txBody>
          <a:bodyPr>
            <a:normAutofit/>
          </a:bodyPr>
          <a:lstStyle>
            <a:lvl1pPr marL="0" indent="0">
              <a:buNone/>
              <a:defRPr sz="3600" b="0" i="0">
                <a:solidFill>
                  <a:schemeClr val="tx2"/>
                </a:solidFill>
                <a:latin typeface="Gotham Light" panose="02000504020000020004" pitchFamily="2" charset="0"/>
              </a:defRPr>
            </a:lvl1pPr>
          </a:lstStyle>
          <a:p>
            <a:pPr lvl="0"/>
            <a:r>
              <a:rPr lang="en-US"/>
              <a:t>#2 Infographic and text.</a:t>
            </a:r>
          </a:p>
        </p:txBody>
      </p:sp>
      <p:sp>
        <p:nvSpPr>
          <p:cNvPr id="4" name="Picture Placeholder 3">
            <a:extLst>
              <a:ext uri="{FF2B5EF4-FFF2-40B4-BE49-F238E27FC236}">
                <a16:creationId xmlns:a16="http://schemas.microsoft.com/office/drawing/2014/main" id="{6651A839-0620-8147-93D7-28E65BCE42E3}"/>
              </a:ext>
            </a:extLst>
          </p:cNvPr>
          <p:cNvSpPr>
            <a:spLocks noGrp="1"/>
          </p:cNvSpPr>
          <p:nvPr>
            <p:ph type="pic" sz="quarter" idx="13"/>
          </p:nvPr>
        </p:nvSpPr>
        <p:spPr>
          <a:xfrm>
            <a:off x="1" y="0"/>
            <a:ext cx="12192000" cy="3787775"/>
          </a:xfrm>
          <a:prstGeom prst="rect">
            <a:avLst/>
          </a:prstGeom>
        </p:spPr>
        <p:txBody>
          <a:bodyPr/>
          <a:lstStyle>
            <a:lvl1pPr>
              <a:defRPr b="0" i="0">
                <a:latin typeface="Gotham Book" panose="02000604040000020004" pitchFamily="2" charset="0"/>
              </a:defRPr>
            </a:lvl1pPr>
          </a:lstStyle>
          <a:p>
            <a:endParaRPr lang="en-US"/>
          </a:p>
        </p:txBody>
      </p:sp>
      <p:sp>
        <p:nvSpPr>
          <p:cNvPr id="8" name="Picture Placeholder 7">
            <a:extLst>
              <a:ext uri="{FF2B5EF4-FFF2-40B4-BE49-F238E27FC236}">
                <a16:creationId xmlns:a16="http://schemas.microsoft.com/office/drawing/2014/main" id="{EF52AA58-72E1-2044-8364-B31660AE020F}"/>
              </a:ext>
            </a:extLst>
          </p:cNvPr>
          <p:cNvSpPr>
            <a:spLocks noGrp="1"/>
          </p:cNvSpPr>
          <p:nvPr>
            <p:ph type="pic" sz="quarter" idx="14"/>
          </p:nvPr>
        </p:nvSpPr>
        <p:spPr>
          <a:xfrm>
            <a:off x="7066396" y="4148139"/>
            <a:ext cx="2243138" cy="2100262"/>
          </a:xfrm>
          <a:prstGeom prst="rect">
            <a:avLst/>
          </a:prstGeom>
        </p:spPr>
        <p:txBody>
          <a:bodyPr/>
          <a:lstStyle>
            <a:lvl1pPr>
              <a:defRPr sz="1600">
                <a:latin typeface="Gotham Book" panose="02000604040000020004" pitchFamily="2" charset="0"/>
              </a:defRPr>
            </a:lvl1pPr>
          </a:lstStyle>
          <a:p>
            <a:endParaRPr lang="en-US"/>
          </a:p>
        </p:txBody>
      </p:sp>
      <p:sp>
        <p:nvSpPr>
          <p:cNvPr id="12" name="Picture Placeholder 7">
            <a:extLst>
              <a:ext uri="{FF2B5EF4-FFF2-40B4-BE49-F238E27FC236}">
                <a16:creationId xmlns:a16="http://schemas.microsoft.com/office/drawing/2014/main" id="{7A8C6935-9528-134E-9048-F1A3D5BC3420}"/>
              </a:ext>
            </a:extLst>
          </p:cNvPr>
          <p:cNvSpPr>
            <a:spLocks noGrp="1"/>
          </p:cNvSpPr>
          <p:nvPr>
            <p:ph type="pic" sz="quarter" idx="15"/>
          </p:nvPr>
        </p:nvSpPr>
        <p:spPr>
          <a:xfrm>
            <a:off x="9370209" y="4148139"/>
            <a:ext cx="2243138" cy="2100262"/>
          </a:xfrm>
          <a:prstGeom prst="rect">
            <a:avLst/>
          </a:prstGeom>
        </p:spPr>
        <p:txBody>
          <a:bodyPr/>
          <a:lstStyle>
            <a:lvl1pPr>
              <a:defRPr sz="1600">
                <a:latin typeface="Gotham Book" panose="02000604040000020004" pitchFamily="2" charset="0"/>
              </a:defRPr>
            </a:lvl1pPr>
          </a:lstStyle>
          <a:p>
            <a:endParaRPr lang="en-US"/>
          </a:p>
        </p:txBody>
      </p:sp>
      <p:cxnSp>
        <p:nvCxnSpPr>
          <p:cNvPr id="13" name="Straight Connector 12">
            <a:extLst>
              <a:ext uri="{FF2B5EF4-FFF2-40B4-BE49-F238E27FC236}">
                <a16:creationId xmlns:a16="http://schemas.microsoft.com/office/drawing/2014/main" id="{C60373B4-816B-0940-BB81-11CBAB8EADB3}"/>
              </a:ext>
            </a:extLst>
          </p:cNvPr>
          <p:cNvCxnSpPr>
            <a:cxnSpLocks/>
          </p:cNvCxnSpPr>
          <p:nvPr userDrawn="1"/>
        </p:nvCxnSpPr>
        <p:spPr>
          <a:xfrm>
            <a:off x="901959" y="6425337"/>
            <a:ext cx="11290041"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22" name="Group 21">
            <a:extLst>
              <a:ext uri="{FF2B5EF4-FFF2-40B4-BE49-F238E27FC236}">
                <a16:creationId xmlns:a16="http://schemas.microsoft.com/office/drawing/2014/main" id="{D4085E8B-C1CB-A046-8A7C-A47A5CCB0ACC}"/>
              </a:ext>
            </a:extLst>
          </p:cNvPr>
          <p:cNvGrpSpPr/>
          <p:nvPr userDrawn="1"/>
        </p:nvGrpSpPr>
        <p:grpSpPr>
          <a:xfrm>
            <a:off x="0" y="5974464"/>
            <a:ext cx="901960" cy="883534"/>
            <a:chOff x="0" y="5974464"/>
            <a:chExt cx="901960" cy="883534"/>
          </a:xfrm>
        </p:grpSpPr>
        <p:sp>
          <p:nvSpPr>
            <p:cNvPr id="23" name="Rectangle 22">
              <a:extLst>
                <a:ext uri="{FF2B5EF4-FFF2-40B4-BE49-F238E27FC236}">
                  <a16:creationId xmlns:a16="http://schemas.microsoft.com/office/drawing/2014/main" id="{D992FBA4-179D-A147-946B-8D22EB1CE6EE}"/>
                </a:ext>
              </a:extLst>
            </p:cNvPr>
            <p:cNvSpPr/>
            <p:nvPr userDrawn="1"/>
          </p:nvSpPr>
          <p:spPr>
            <a:xfrm>
              <a:off x="0" y="6361235"/>
              <a:ext cx="901960" cy="49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Gotham Book" panose="02000604040000020004" pitchFamily="2" charset="0"/>
              </a:endParaRPr>
            </a:p>
          </p:txBody>
        </p:sp>
        <p:sp>
          <p:nvSpPr>
            <p:cNvPr id="24" name="Triangle 23">
              <a:extLst>
                <a:ext uri="{FF2B5EF4-FFF2-40B4-BE49-F238E27FC236}">
                  <a16:creationId xmlns:a16="http://schemas.microsoft.com/office/drawing/2014/main" id="{10354F57-3404-C948-9928-C2D2EB3E1884}"/>
                </a:ext>
              </a:extLst>
            </p:cNvPr>
            <p:cNvSpPr/>
            <p:nvPr userDrawn="1"/>
          </p:nvSpPr>
          <p:spPr>
            <a:xfrm rot="5403736">
              <a:off x="42256" y="6050921"/>
              <a:ext cx="883138" cy="730223"/>
            </a:xfrm>
            <a:prstGeom prst="triangle">
              <a:avLst>
                <a:gd name="adj" fmla="val 50938"/>
              </a:avLst>
            </a:prstGeom>
            <a:solidFill>
              <a:schemeClr val="accent4">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Gotham Book" panose="02000604040000020004" pitchFamily="2" charset="0"/>
              </a:endParaRPr>
            </a:p>
          </p:txBody>
        </p:sp>
        <p:sp>
          <p:nvSpPr>
            <p:cNvPr id="25" name="Triangle 24">
              <a:extLst>
                <a:ext uri="{FF2B5EF4-FFF2-40B4-BE49-F238E27FC236}">
                  <a16:creationId xmlns:a16="http://schemas.microsoft.com/office/drawing/2014/main" id="{4996C804-24A8-714D-B485-7FB2F4B15D2C}"/>
                </a:ext>
              </a:extLst>
            </p:cNvPr>
            <p:cNvSpPr/>
            <p:nvPr userDrawn="1"/>
          </p:nvSpPr>
          <p:spPr>
            <a:xfrm rot="4815961">
              <a:off x="123472" y="6121582"/>
              <a:ext cx="750729" cy="689237"/>
            </a:xfrm>
            <a:prstGeom prst="triangle">
              <a:avLst/>
            </a:prstGeom>
            <a:gradFill>
              <a:gsLst>
                <a:gs pos="0">
                  <a:srgbClr val="0477C3"/>
                </a:gs>
                <a:gs pos="99000">
                  <a:srgbClr val="26B5F7"/>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b="0" i="0">
                <a:latin typeface="Gotham Book" panose="02000604040000020004" pitchFamily="2" charset="0"/>
              </a:endParaRPr>
            </a:p>
          </p:txBody>
        </p:sp>
      </p:grpSp>
      <p:sp>
        <p:nvSpPr>
          <p:cNvPr id="26" name="Slide Number Placeholder 5">
            <a:extLst>
              <a:ext uri="{FF2B5EF4-FFF2-40B4-BE49-F238E27FC236}">
                <a16:creationId xmlns:a16="http://schemas.microsoft.com/office/drawing/2014/main" id="{0CA37314-1280-2E43-8319-AF2A654FF1DA}"/>
              </a:ext>
            </a:extLst>
          </p:cNvPr>
          <p:cNvSpPr txBox="1">
            <a:spLocks/>
          </p:cNvSpPr>
          <p:nvPr userDrawn="1"/>
        </p:nvSpPr>
        <p:spPr>
          <a:xfrm>
            <a:off x="7153100" y="6460760"/>
            <a:ext cx="2743200" cy="365125"/>
          </a:xfrm>
          <a:prstGeom prst="rect">
            <a:avLst/>
          </a:prstGeom>
        </p:spPr>
        <p:txBody>
          <a:bodyPr anchor="ctr"/>
          <a:lstStyle>
            <a:defPPr>
              <a:defRPr lang="en-US"/>
            </a:defPPr>
            <a:lvl1pPr marL="0" algn="l" defTabSz="914400" rtl="0" eaLnBrk="1" latinLnBrk="0" hangingPunct="1">
              <a:defRPr sz="1000" kern="1200">
                <a:solidFill>
                  <a:schemeClr val="accent6">
                    <a:lumMod val="75000"/>
                  </a:schemeClr>
                </a:solidFill>
                <a:latin typeface="Roboto Condensed Light" panose="02000000000000000000" pitchFamily="2" charset="0"/>
                <a:ea typeface="Roboto Condensed Light" panose="02000000000000000000" pitchFamily="2" charset="0"/>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EA7FBD2F-A8A0-4A65-8B46-0BC9A0FFCE15}" type="slidenum">
              <a:rPr lang="en-US" sz="1000" b="0" i="0" smtClean="0">
                <a:solidFill>
                  <a:schemeClr val="tx2"/>
                </a:solidFill>
                <a:latin typeface="Gotham Book" panose="02000604040000020004" pitchFamily="2" charset="0"/>
              </a:rPr>
              <a:pPr algn="r"/>
              <a:t>‹#›</a:t>
            </a:fld>
            <a:endParaRPr lang="en-US" sz="1000" b="0" i="0">
              <a:solidFill>
                <a:schemeClr val="tx2"/>
              </a:solidFill>
              <a:latin typeface="Gotham Book" panose="02000604040000020004" pitchFamily="2" charset="0"/>
            </a:endParaRPr>
          </a:p>
        </p:txBody>
      </p:sp>
      <p:cxnSp>
        <p:nvCxnSpPr>
          <p:cNvPr id="27" name="Straight Connector 26">
            <a:extLst>
              <a:ext uri="{FF2B5EF4-FFF2-40B4-BE49-F238E27FC236}">
                <a16:creationId xmlns:a16="http://schemas.microsoft.com/office/drawing/2014/main" id="{C673861E-84D9-4E49-98C8-10575D0C77FE}"/>
              </a:ext>
            </a:extLst>
          </p:cNvPr>
          <p:cNvCxnSpPr/>
          <p:nvPr userDrawn="1"/>
        </p:nvCxnSpPr>
        <p:spPr>
          <a:xfrm>
            <a:off x="10037851" y="6522726"/>
            <a:ext cx="0" cy="20396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7" name="Text Placeholder 2">
            <a:extLst>
              <a:ext uri="{FF2B5EF4-FFF2-40B4-BE49-F238E27FC236}">
                <a16:creationId xmlns:a16="http://schemas.microsoft.com/office/drawing/2014/main" id="{BED9B011-0718-B14C-A764-E3BB95E8341D}"/>
              </a:ext>
            </a:extLst>
          </p:cNvPr>
          <p:cNvSpPr>
            <a:spLocks noGrp="1"/>
          </p:cNvSpPr>
          <p:nvPr>
            <p:ph type="body" sz="quarter" idx="28" hasCustomPrompt="1"/>
          </p:nvPr>
        </p:nvSpPr>
        <p:spPr>
          <a:xfrm>
            <a:off x="464299" y="4902803"/>
            <a:ext cx="5914194" cy="1368223"/>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800">
                <a:solidFill>
                  <a:schemeClr val="tx2"/>
                </a:solidFill>
                <a:latin typeface="Gotham Book" panose="02000604040000020004" pitchFamily="2" charset="0"/>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Lorem ipsum is a dummy text used to replace text in some areas just for the purpose of an example. Lorem ipsum is a dummy text used to replace text in some areas just for the purpose of an example.</a:t>
            </a:r>
          </a:p>
        </p:txBody>
      </p:sp>
      <p:pic>
        <p:nvPicPr>
          <p:cNvPr id="18" name="Picture 17">
            <a:extLst>
              <a:ext uri="{FF2B5EF4-FFF2-40B4-BE49-F238E27FC236}">
                <a16:creationId xmlns:a16="http://schemas.microsoft.com/office/drawing/2014/main" id="{49D5EEC0-7D6D-FA44-AA15-4BBAAD084407}"/>
              </a:ext>
            </a:extLst>
          </p:cNvPr>
          <p:cNvPicPr>
            <a:picLocks noChangeAspect="1"/>
          </p:cNvPicPr>
          <p:nvPr userDrawn="1"/>
        </p:nvPicPr>
        <p:blipFill>
          <a:blip r:embed="rId2"/>
          <a:stretch>
            <a:fillRect/>
          </a:stretch>
        </p:blipFill>
        <p:spPr>
          <a:xfrm>
            <a:off x="10257118" y="6580923"/>
            <a:ext cx="1574800" cy="152400"/>
          </a:xfrm>
          <a:prstGeom prst="rect">
            <a:avLst/>
          </a:prstGeom>
        </p:spPr>
      </p:pic>
      <p:sp>
        <p:nvSpPr>
          <p:cNvPr id="21" name="Rectangle 20">
            <a:extLst>
              <a:ext uri="{FF2B5EF4-FFF2-40B4-BE49-F238E27FC236}">
                <a16:creationId xmlns:a16="http://schemas.microsoft.com/office/drawing/2014/main" id="{56AAC809-5E65-AE44-8199-031C4275AD33}"/>
              </a:ext>
            </a:extLst>
          </p:cNvPr>
          <p:cNvSpPr>
            <a:spLocks/>
          </p:cNvSpPr>
          <p:nvPr userDrawn="1"/>
        </p:nvSpPr>
        <p:spPr>
          <a:xfrm>
            <a:off x="776446" y="6533946"/>
            <a:ext cx="3561231" cy="215444"/>
          </a:xfrm>
          <a:prstGeom prst="rect">
            <a:avLst/>
          </a:prstGeom>
          <a:noFill/>
          <a:ln>
            <a:noFill/>
          </a:ln>
        </p:spPr>
        <p:txBody>
          <a:bodyPr wrap="none" rIns="0">
            <a:spAutoFit/>
          </a:bodyPr>
          <a:lstStyle/>
          <a:p>
            <a:pPr lvl="0" algn="r" defTabSz="1217613" rtl="0" eaLnBrk="1" fontAlgn="base" hangingPunct="1">
              <a:spcBef>
                <a:spcPct val="0"/>
              </a:spcBef>
              <a:spcAft>
                <a:spcPct val="0"/>
              </a:spcAft>
            </a:pPr>
            <a:r>
              <a:rPr lang="en-US" sz="800" b="0" i="0" kern="1200">
                <a:solidFill>
                  <a:schemeClr val="tx1">
                    <a:lumMod val="65000"/>
                    <a:lumOff val="35000"/>
                  </a:schemeClr>
                </a:solidFill>
                <a:latin typeface="Gotham Book" panose="02000604040000020004" pitchFamily="2" charset="0"/>
                <a:ea typeface="+mn-ea"/>
                <a:cs typeface="Arial" panose="020B0604020202020204" pitchFamily="34" charset="0"/>
              </a:rPr>
              <a:t>Copyright © 2019 HCL Technologies Limited  |  www.hcltechsw.com</a:t>
            </a:r>
          </a:p>
        </p:txBody>
      </p:sp>
    </p:spTree>
    <p:extLst>
      <p:ext uri="{BB962C8B-B14F-4D97-AF65-F5344CB8AC3E}">
        <p14:creationId xmlns:p14="http://schemas.microsoft.com/office/powerpoint/2010/main" val="18779314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act us">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87049FD-1EF2-A44C-A5B6-83555E2DEEED}"/>
              </a:ext>
            </a:extLst>
          </p:cNvPr>
          <p:cNvSpPr/>
          <p:nvPr userDrawn="1"/>
        </p:nvSpPr>
        <p:spPr>
          <a:xfrm>
            <a:off x="1" y="0"/>
            <a:ext cx="12192000" cy="6858000"/>
          </a:xfrm>
          <a:prstGeom prst="rect">
            <a:avLst/>
          </a:prstGeom>
          <a:gradFill>
            <a:gsLst>
              <a:gs pos="0">
                <a:srgbClr val="0477C3"/>
              </a:gs>
              <a:gs pos="99000">
                <a:srgbClr val="26B5F7"/>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b="0" i="0">
              <a:latin typeface="Gotham Book" panose="02000604040000020004" pitchFamily="2" charset="0"/>
            </a:endParaRPr>
          </a:p>
        </p:txBody>
      </p:sp>
      <p:sp>
        <p:nvSpPr>
          <p:cNvPr id="31" name="Picture Placeholder 2">
            <a:extLst>
              <a:ext uri="{FF2B5EF4-FFF2-40B4-BE49-F238E27FC236}">
                <a16:creationId xmlns:a16="http://schemas.microsoft.com/office/drawing/2014/main" id="{895B6CC9-8770-E143-9293-74B3072F8AD8}"/>
              </a:ext>
            </a:extLst>
          </p:cNvPr>
          <p:cNvSpPr>
            <a:spLocks noGrp="1"/>
          </p:cNvSpPr>
          <p:nvPr>
            <p:ph type="pic" sz="quarter" idx="10"/>
          </p:nvPr>
        </p:nvSpPr>
        <p:spPr>
          <a:xfrm>
            <a:off x="6502400" y="0"/>
            <a:ext cx="5689600" cy="6858000"/>
          </a:xfrm>
          <a:prstGeom prst="rect">
            <a:avLst/>
          </a:prstGeom>
        </p:spPr>
      </p:sp>
      <p:sp>
        <p:nvSpPr>
          <p:cNvPr id="4" name="Title 1">
            <a:extLst>
              <a:ext uri="{FF2B5EF4-FFF2-40B4-BE49-F238E27FC236}">
                <a16:creationId xmlns:a16="http://schemas.microsoft.com/office/drawing/2014/main" id="{C97B9EC6-3B6B-304E-B25D-61186CAB4C43}"/>
              </a:ext>
            </a:extLst>
          </p:cNvPr>
          <p:cNvSpPr>
            <a:spLocks noGrp="1"/>
          </p:cNvSpPr>
          <p:nvPr>
            <p:ph type="title" hasCustomPrompt="1"/>
          </p:nvPr>
        </p:nvSpPr>
        <p:spPr>
          <a:xfrm>
            <a:off x="685974" y="1585827"/>
            <a:ext cx="3174826" cy="626468"/>
          </a:xfrm>
          <a:prstGeom prst="rect">
            <a:avLst/>
          </a:prstGeom>
          <a:noFill/>
        </p:spPr>
        <p:txBody>
          <a:bodyPr>
            <a:normAutofit/>
          </a:bodyPr>
          <a:lstStyle>
            <a:lvl1pPr>
              <a:defRPr sz="4000">
                <a:solidFill>
                  <a:schemeClr val="bg1"/>
                </a:solidFill>
                <a:latin typeface="Gotham Book" panose="02000604040000020004" pitchFamily="2" charset="0"/>
              </a:defRPr>
            </a:lvl1pPr>
          </a:lstStyle>
          <a:p>
            <a:pPr>
              <a:spcBef>
                <a:spcPts val="1200"/>
              </a:spcBef>
            </a:pPr>
            <a:r>
              <a:rPr lang="en-US" sz="2800">
                <a:solidFill>
                  <a:srgbClr val="4B4B4B"/>
                </a:solidFill>
                <a:latin typeface="Gotham Book" panose="02000604040000020004" pitchFamily="2" charset="0"/>
              </a:rPr>
              <a:t>Contact Us</a:t>
            </a:r>
          </a:p>
        </p:txBody>
      </p:sp>
      <p:pic>
        <p:nvPicPr>
          <p:cNvPr id="6" name="Picture 5">
            <a:extLst>
              <a:ext uri="{FF2B5EF4-FFF2-40B4-BE49-F238E27FC236}">
                <a16:creationId xmlns:a16="http://schemas.microsoft.com/office/drawing/2014/main" id="{93CA345A-E1D2-6E40-98C0-2B947AE07F9E}"/>
              </a:ext>
            </a:extLst>
          </p:cNvPr>
          <p:cNvPicPr>
            <a:picLocks noChangeAspect="1"/>
          </p:cNvPicPr>
          <p:nvPr userDrawn="1"/>
        </p:nvPicPr>
        <p:blipFill>
          <a:blip r:embed="rId2"/>
          <a:stretch>
            <a:fillRect/>
          </a:stretch>
        </p:blipFill>
        <p:spPr>
          <a:xfrm>
            <a:off x="10257118" y="6580923"/>
            <a:ext cx="1574800" cy="152400"/>
          </a:xfrm>
          <a:prstGeom prst="rect">
            <a:avLst/>
          </a:prstGeom>
        </p:spPr>
      </p:pic>
    </p:spTree>
    <p:extLst>
      <p:ext uri="{BB962C8B-B14F-4D97-AF65-F5344CB8AC3E}">
        <p14:creationId xmlns:p14="http://schemas.microsoft.com/office/powerpoint/2010/main" val="136435913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Long title slide">
    <p:spTree>
      <p:nvGrpSpPr>
        <p:cNvPr id="1" name=""/>
        <p:cNvGrpSpPr/>
        <p:nvPr/>
      </p:nvGrpSpPr>
      <p:grpSpPr>
        <a:xfrm>
          <a:off x="0" y="0"/>
          <a:ext cx="0" cy="0"/>
          <a:chOff x="0" y="0"/>
          <a:chExt cx="0" cy="0"/>
        </a:xfrm>
      </p:grpSpPr>
      <p:cxnSp>
        <p:nvCxnSpPr>
          <p:cNvPr id="12" name="Straight Connector 11">
            <a:extLst>
              <a:ext uri="{FF2B5EF4-FFF2-40B4-BE49-F238E27FC236}">
                <a16:creationId xmlns:a16="http://schemas.microsoft.com/office/drawing/2014/main" id="{36FE4A19-2C39-9846-B0B0-5AE020F9F1F9}"/>
              </a:ext>
            </a:extLst>
          </p:cNvPr>
          <p:cNvCxnSpPr>
            <a:cxnSpLocks/>
          </p:cNvCxnSpPr>
          <p:nvPr userDrawn="1"/>
        </p:nvCxnSpPr>
        <p:spPr>
          <a:xfrm>
            <a:off x="263879" y="443685"/>
            <a:ext cx="11928121"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3" name="Title 1">
            <a:extLst>
              <a:ext uri="{FF2B5EF4-FFF2-40B4-BE49-F238E27FC236}">
                <a16:creationId xmlns:a16="http://schemas.microsoft.com/office/drawing/2014/main" id="{CC7CA887-B8E9-6B49-8B79-C77F61EF6769}"/>
              </a:ext>
            </a:extLst>
          </p:cNvPr>
          <p:cNvSpPr>
            <a:spLocks noGrp="1"/>
          </p:cNvSpPr>
          <p:nvPr>
            <p:ph type="title" hasCustomPrompt="1"/>
          </p:nvPr>
        </p:nvSpPr>
        <p:spPr>
          <a:xfrm>
            <a:off x="127175" y="36427"/>
            <a:ext cx="10657366" cy="626468"/>
          </a:xfrm>
          <a:prstGeom prst="rect">
            <a:avLst/>
          </a:prstGeom>
          <a:solidFill>
            <a:schemeClr val="bg1"/>
          </a:solidFill>
        </p:spPr>
        <p:txBody>
          <a:bodyPr>
            <a:normAutofit/>
          </a:bodyPr>
          <a:lstStyle>
            <a:lvl1pPr>
              <a:lnSpc>
                <a:spcPct val="100000"/>
              </a:lnSpc>
              <a:defRPr sz="2800">
                <a:solidFill>
                  <a:srgbClr val="4B4B4B"/>
                </a:solidFill>
                <a:latin typeface="Gotham Book" panose="02000604040000020004" pitchFamily="2" charset="0"/>
              </a:defRPr>
            </a:lvl1pPr>
          </a:lstStyle>
          <a:p>
            <a:pPr>
              <a:spcBef>
                <a:spcPts val="1200"/>
              </a:spcBef>
            </a:pPr>
            <a:r>
              <a:rPr lang="en-US" sz="2800">
                <a:solidFill>
                  <a:srgbClr val="4B4B4B"/>
                </a:solidFill>
                <a:latin typeface="Gotham Book" panose="02000604040000020004" pitchFamily="2" charset="0"/>
              </a:rPr>
              <a:t>Big title </a:t>
            </a:r>
            <a:r>
              <a:rPr lang="en-US" sz="2800">
                <a:solidFill>
                  <a:srgbClr val="5EC1EF"/>
                </a:solidFill>
                <a:latin typeface="Gotham Book" panose="02000604040000020004" pitchFamily="2" charset="0"/>
              </a:rPr>
              <a:t>Infographic</a:t>
            </a:r>
            <a:r>
              <a:rPr lang="en-US" sz="2800">
                <a:solidFill>
                  <a:srgbClr val="4B4B4B"/>
                </a:solidFill>
                <a:latin typeface="Gotham Book" panose="02000604040000020004" pitchFamily="2" charset="0"/>
              </a:rPr>
              <a:t> slide</a:t>
            </a:r>
          </a:p>
        </p:txBody>
      </p:sp>
      <p:cxnSp>
        <p:nvCxnSpPr>
          <p:cNvPr id="16" name="Straight Connector 15">
            <a:extLst>
              <a:ext uri="{FF2B5EF4-FFF2-40B4-BE49-F238E27FC236}">
                <a16:creationId xmlns:a16="http://schemas.microsoft.com/office/drawing/2014/main" id="{2A57115A-9A8F-D346-BD68-27BC66CD157C}"/>
              </a:ext>
            </a:extLst>
          </p:cNvPr>
          <p:cNvCxnSpPr>
            <a:cxnSpLocks/>
          </p:cNvCxnSpPr>
          <p:nvPr userDrawn="1"/>
        </p:nvCxnSpPr>
        <p:spPr>
          <a:xfrm>
            <a:off x="901959" y="6425337"/>
            <a:ext cx="11290041"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E0FB3FAA-966A-874B-BB10-28A2E8AC39F5}"/>
              </a:ext>
            </a:extLst>
          </p:cNvPr>
          <p:cNvCxnSpPr/>
          <p:nvPr userDrawn="1"/>
        </p:nvCxnSpPr>
        <p:spPr>
          <a:xfrm>
            <a:off x="10037851" y="6522726"/>
            <a:ext cx="0" cy="20396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22" name="Group 21">
            <a:extLst>
              <a:ext uri="{FF2B5EF4-FFF2-40B4-BE49-F238E27FC236}">
                <a16:creationId xmlns:a16="http://schemas.microsoft.com/office/drawing/2014/main" id="{633BD878-8F07-024D-9040-4791952E4991}"/>
              </a:ext>
            </a:extLst>
          </p:cNvPr>
          <p:cNvGrpSpPr/>
          <p:nvPr userDrawn="1"/>
        </p:nvGrpSpPr>
        <p:grpSpPr>
          <a:xfrm>
            <a:off x="0" y="5974464"/>
            <a:ext cx="901960" cy="883534"/>
            <a:chOff x="0" y="5974464"/>
            <a:chExt cx="901960" cy="883534"/>
          </a:xfrm>
        </p:grpSpPr>
        <p:sp>
          <p:nvSpPr>
            <p:cNvPr id="23" name="Rectangle 22">
              <a:extLst>
                <a:ext uri="{FF2B5EF4-FFF2-40B4-BE49-F238E27FC236}">
                  <a16:creationId xmlns:a16="http://schemas.microsoft.com/office/drawing/2014/main" id="{9FAF06CD-83B4-D549-943F-946C1CA8E7E4}"/>
                </a:ext>
              </a:extLst>
            </p:cNvPr>
            <p:cNvSpPr/>
            <p:nvPr userDrawn="1"/>
          </p:nvSpPr>
          <p:spPr>
            <a:xfrm>
              <a:off x="0" y="6361235"/>
              <a:ext cx="901960" cy="49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Gotham Book" panose="02000604040000020004" pitchFamily="2" charset="0"/>
              </a:endParaRPr>
            </a:p>
          </p:txBody>
        </p:sp>
        <p:sp>
          <p:nvSpPr>
            <p:cNvPr id="24" name="Triangle 23">
              <a:extLst>
                <a:ext uri="{FF2B5EF4-FFF2-40B4-BE49-F238E27FC236}">
                  <a16:creationId xmlns:a16="http://schemas.microsoft.com/office/drawing/2014/main" id="{67B23528-AA85-F748-ABD6-4FA095793E24}"/>
                </a:ext>
              </a:extLst>
            </p:cNvPr>
            <p:cNvSpPr/>
            <p:nvPr userDrawn="1"/>
          </p:nvSpPr>
          <p:spPr>
            <a:xfrm rot="5403736">
              <a:off x="42256" y="6050921"/>
              <a:ext cx="883138" cy="730223"/>
            </a:xfrm>
            <a:prstGeom prst="triangle">
              <a:avLst>
                <a:gd name="adj" fmla="val 50938"/>
              </a:avLst>
            </a:prstGeom>
            <a:solidFill>
              <a:schemeClr val="accent4">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Gotham Book" panose="02000604040000020004" pitchFamily="2" charset="0"/>
              </a:endParaRPr>
            </a:p>
          </p:txBody>
        </p:sp>
        <p:sp>
          <p:nvSpPr>
            <p:cNvPr id="25" name="Triangle 24">
              <a:extLst>
                <a:ext uri="{FF2B5EF4-FFF2-40B4-BE49-F238E27FC236}">
                  <a16:creationId xmlns:a16="http://schemas.microsoft.com/office/drawing/2014/main" id="{2AF698A7-C7F2-034F-9596-3CBD50D01DC2}"/>
                </a:ext>
              </a:extLst>
            </p:cNvPr>
            <p:cNvSpPr/>
            <p:nvPr userDrawn="1"/>
          </p:nvSpPr>
          <p:spPr>
            <a:xfrm rot="4815961">
              <a:off x="123472" y="6121582"/>
              <a:ext cx="750729" cy="689237"/>
            </a:xfrm>
            <a:prstGeom prst="triangle">
              <a:avLst/>
            </a:prstGeom>
            <a:gradFill>
              <a:gsLst>
                <a:gs pos="0">
                  <a:srgbClr val="0477C3"/>
                </a:gs>
                <a:gs pos="99000">
                  <a:srgbClr val="26B5F7"/>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b="0" i="0">
                <a:latin typeface="Gotham Book" panose="02000604040000020004" pitchFamily="2" charset="0"/>
              </a:endParaRPr>
            </a:p>
          </p:txBody>
        </p:sp>
      </p:grpSp>
      <p:sp>
        <p:nvSpPr>
          <p:cNvPr id="15" name="Slide Number Placeholder 5">
            <a:extLst>
              <a:ext uri="{FF2B5EF4-FFF2-40B4-BE49-F238E27FC236}">
                <a16:creationId xmlns:a16="http://schemas.microsoft.com/office/drawing/2014/main" id="{7A937FDC-DA78-FF44-ABFA-A117541D5238}"/>
              </a:ext>
            </a:extLst>
          </p:cNvPr>
          <p:cNvSpPr>
            <a:spLocks noGrp="1"/>
          </p:cNvSpPr>
          <p:nvPr>
            <p:ph type="sldNum" sz="quarter" idx="4"/>
          </p:nvPr>
        </p:nvSpPr>
        <p:spPr>
          <a:xfrm>
            <a:off x="7207627" y="6474009"/>
            <a:ext cx="2743200" cy="365125"/>
          </a:xfrm>
          <a:prstGeom prst="rect">
            <a:avLst/>
          </a:prstGeom>
        </p:spPr>
        <p:txBody>
          <a:bodyPr vert="horz" lIns="91440" tIns="45720" rIns="91440" bIns="45720" rtlCol="0" anchor="ctr"/>
          <a:lstStyle>
            <a:lvl1pPr algn="r">
              <a:defRPr sz="1050">
                <a:solidFill>
                  <a:schemeClr val="tx1">
                    <a:tint val="75000"/>
                  </a:schemeClr>
                </a:solidFill>
                <a:latin typeface="Gotham Book" panose="02000604040000020004" pitchFamily="2" charset="0"/>
              </a:defRPr>
            </a:lvl1pPr>
          </a:lstStyle>
          <a:p>
            <a:fld id="{039C7415-12ED-1F44-BE03-24001F31E4F6}" type="slidenum">
              <a:rPr lang="en-US" smtClean="0"/>
              <a:pPr/>
              <a:t>‹#›</a:t>
            </a:fld>
            <a:endParaRPr lang="en-US"/>
          </a:p>
        </p:txBody>
      </p:sp>
      <p:pic>
        <p:nvPicPr>
          <p:cNvPr id="17" name="Graphic 16">
            <a:extLst>
              <a:ext uri="{FF2B5EF4-FFF2-40B4-BE49-F238E27FC236}">
                <a16:creationId xmlns:a16="http://schemas.microsoft.com/office/drawing/2014/main" id="{C216BA44-201C-984C-B141-0D97E04234C3}"/>
              </a:ext>
            </a:extLst>
          </p:cNvPr>
          <p:cNvPicPr>
            <a:picLocks noChangeAspect="1"/>
          </p:cNvPicPr>
          <p:nvPr userDrawn="1"/>
        </p:nvPicPr>
        <p:blipFill rotWithShape="1">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42970" b="41818"/>
          <a:stretch/>
        </p:blipFill>
        <p:spPr>
          <a:xfrm>
            <a:off x="10162425" y="6511679"/>
            <a:ext cx="1905000" cy="289784"/>
          </a:xfrm>
          <a:prstGeom prst="rect">
            <a:avLst/>
          </a:prstGeom>
        </p:spPr>
      </p:pic>
      <p:sp>
        <p:nvSpPr>
          <p:cNvPr id="20" name="Rectangle 19">
            <a:extLst>
              <a:ext uri="{FF2B5EF4-FFF2-40B4-BE49-F238E27FC236}">
                <a16:creationId xmlns:a16="http://schemas.microsoft.com/office/drawing/2014/main" id="{A9AB175F-B5E7-7D45-B153-F5410A39C714}"/>
              </a:ext>
            </a:extLst>
          </p:cNvPr>
          <p:cNvSpPr>
            <a:spLocks/>
          </p:cNvSpPr>
          <p:nvPr userDrawn="1"/>
        </p:nvSpPr>
        <p:spPr>
          <a:xfrm>
            <a:off x="776446" y="6533946"/>
            <a:ext cx="3561231" cy="215444"/>
          </a:xfrm>
          <a:prstGeom prst="rect">
            <a:avLst/>
          </a:prstGeom>
          <a:noFill/>
          <a:ln>
            <a:noFill/>
          </a:ln>
        </p:spPr>
        <p:txBody>
          <a:bodyPr wrap="none" rIns="0">
            <a:spAutoFit/>
          </a:bodyPr>
          <a:lstStyle/>
          <a:p>
            <a:pPr lvl="0" algn="r" defTabSz="1217613" rtl="0" eaLnBrk="1" fontAlgn="base" hangingPunct="1">
              <a:spcBef>
                <a:spcPct val="0"/>
              </a:spcBef>
              <a:spcAft>
                <a:spcPct val="0"/>
              </a:spcAft>
            </a:pPr>
            <a:r>
              <a:rPr lang="en-US" sz="800" b="0" i="0" kern="1200">
                <a:solidFill>
                  <a:schemeClr val="tx1">
                    <a:lumMod val="65000"/>
                    <a:lumOff val="35000"/>
                  </a:schemeClr>
                </a:solidFill>
                <a:latin typeface="Gotham Book" panose="02000604040000020004" pitchFamily="2" charset="0"/>
                <a:ea typeface="+mn-ea"/>
                <a:cs typeface="Arial" panose="020B0604020202020204" pitchFamily="34" charset="0"/>
              </a:rPr>
              <a:t>Copyright © 2019 HCL Technologies Limited  |  www.hcltechsw.com</a:t>
            </a:r>
          </a:p>
        </p:txBody>
      </p:sp>
    </p:spTree>
    <p:extLst>
      <p:ext uri="{BB962C8B-B14F-4D97-AF65-F5344CB8AC3E}">
        <p14:creationId xmlns:p14="http://schemas.microsoft.com/office/powerpoint/2010/main" val="333436524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mall title slide">
    <p:spTree>
      <p:nvGrpSpPr>
        <p:cNvPr id="1" name=""/>
        <p:cNvGrpSpPr/>
        <p:nvPr/>
      </p:nvGrpSpPr>
      <p:grpSpPr>
        <a:xfrm>
          <a:off x="0" y="0"/>
          <a:ext cx="0" cy="0"/>
          <a:chOff x="0" y="0"/>
          <a:chExt cx="0" cy="0"/>
        </a:xfrm>
      </p:grpSpPr>
      <p:cxnSp>
        <p:nvCxnSpPr>
          <p:cNvPr id="12" name="Straight Connector 11">
            <a:extLst>
              <a:ext uri="{FF2B5EF4-FFF2-40B4-BE49-F238E27FC236}">
                <a16:creationId xmlns:a16="http://schemas.microsoft.com/office/drawing/2014/main" id="{36FE4A19-2C39-9846-B0B0-5AE020F9F1F9}"/>
              </a:ext>
            </a:extLst>
          </p:cNvPr>
          <p:cNvCxnSpPr>
            <a:cxnSpLocks/>
          </p:cNvCxnSpPr>
          <p:nvPr userDrawn="1"/>
        </p:nvCxnSpPr>
        <p:spPr>
          <a:xfrm>
            <a:off x="263879" y="443685"/>
            <a:ext cx="11928121"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3" name="Title 1">
            <a:extLst>
              <a:ext uri="{FF2B5EF4-FFF2-40B4-BE49-F238E27FC236}">
                <a16:creationId xmlns:a16="http://schemas.microsoft.com/office/drawing/2014/main" id="{CC7CA887-B8E9-6B49-8B79-C77F61EF6769}"/>
              </a:ext>
            </a:extLst>
          </p:cNvPr>
          <p:cNvSpPr>
            <a:spLocks noGrp="1"/>
          </p:cNvSpPr>
          <p:nvPr>
            <p:ph type="title" hasCustomPrompt="1"/>
          </p:nvPr>
        </p:nvSpPr>
        <p:spPr>
          <a:xfrm>
            <a:off x="127175" y="36427"/>
            <a:ext cx="4722731" cy="626468"/>
          </a:xfrm>
          <a:prstGeom prst="rect">
            <a:avLst/>
          </a:prstGeom>
          <a:solidFill>
            <a:schemeClr val="bg1"/>
          </a:solidFill>
        </p:spPr>
        <p:txBody>
          <a:bodyPr>
            <a:normAutofit/>
          </a:bodyPr>
          <a:lstStyle>
            <a:lvl1pPr>
              <a:lnSpc>
                <a:spcPct val="100000"/>
              </a:lnSpc>
              <a:defRPr sz="2800">
                <a:solidFill>
                  <a:srgbClr val="4B4B4B"/>
                </a:solidFill>
                <a:latin typeface="Gotham Book" panose="02000604040000020004" pitchFamily="2" charset="0"/>
              </a:defRPr>
            </a:lvl1pPr>
          </a:lstStyle>
          <a:p>
            <a:pPr>
              <a:spcBef>
                <a:spcPts val="1200"/>
              </a:spcBef>
            </a:pPr>
            <a:r>
              <a:rPr lang="en-US" sz="2800">
                <a:solidFill>
                  <a:srgbClr val="4B4B4B"/>
                </a:solidFill>
                <a:latin typeface="Gotham Book" panose="02000604040000020004" pitchFamily="2" charset="0"/>
              </a:rPr>
              <a:t>Big title </a:t>
            </a:r>
            <a:r>
              <a:rPr lang="en-US" sz="2800">
                <a:solidFill>
                  <a:srgbClr val="5EC1EF"/>
                </a:solidFill>
                <a:latin typeface="Gotham Book" panose="02000604040000020004" pitchFamily="2" charset="0"/>
              </a:rPr>
              <a:t>Infographic</a:t>
            </a:r>
            <a:r>
              <a:rPr lang="en-US" sz="2800">
                <a:solidFill>
                  <a:srgbClr val="4B4B4B"/>
                </a:solidFill>
                <a:latin typeface="Gotham Book" panose="02000604040000020004" pitchFamily="2" charset="0"/>
              </a:rPr>
              <a:t> slide</a:t>
            </a:r>
          </a:p>
        </p:txBody>
      </p:sp>
      <p:cxnSp>
        <p:nvCxnSpPr>
          <p:cNvPr id="16" name="Straight Connector 15">
            <a:extLst>
              <a:ext uri="{FF2B5EF4-FFF2-40B4-BE49-F238E27FC236}">
                <a16:creationId xmlns:a16="http://schemas.microsoft.com/office/drawing/2014/main" id="{2A57115A-9A8F-D346-BD68-27BC66CD157C}"/>
              </a:ext>
            </a:extLst>
          </p:cNvPr>
          <p:cNvCxnSpPr>
            <a:cxnSpLocks/>
          </p:cNvCxnSpPr>
          <p:nvPr userDrawn="1"/>
        </p:nvCxnSpPr>
        <p:spPr>
          <a:xfrm>
            <a:off x="901959" y="6425337"/>
            <a:ext cx="11290041"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E0FB3FAA-966A-874B-BB10-28A2E8AC39F5}"/>
              </a:ext>
            </a:extLst>
          </p:cNvPr>
          <p:cNvCxnSpPr/>
          <p:nvPr userDrawn="1"/>
        </p:nvCxnSpPr>
        <p:spPr>
          <a:xfrm>
            <a:off x="10037851" y="6522726"/>
            <a:ext cx="0" cy="20396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22" name="Group 21">
            <a:extLst>
              <a:ext uri="{FF2B5EF4-FFF2-40B4-BE49-F238E27FC236}">
                <a16:creationId xmlns:a16="http://schemas.microsoft.com/office/drawing/2014/main" id="{633BD878-8F07-024D-9040-4791952E4991}"/>
              </a:ext>
            </a:extLst>
          </p:cNvPr>
          <p:cNvGrpSpPr/>
          <p:nvPr userDrawn="1"/>
        </p:nvGrpSpPr>
        <p:grpSpPr>
          <a:xfrm>
            <a:off x="0" y="5974464"/>
            <a:ext cx="901960" cy="883534"/>
            <a:chOff x="0" y="5974464"/>
            <a:chExt cx="901960" cy="883534"/>
          </a:xfrm>
        </p:grpSpPr>
        <p:sp>
          <p:nvSpPr>
            <p:cNvPr id="23" name="Rectangle 22">
              <a:extLst>
                <a:ext uri="{FF2B5EF4-FFF2-40B4-BE49-F238E27FC236}">
                  <a16:creationId xmlns:a16="http://schemas.microsoft.com/office/drawing/2014/main" id="{9FAF06CD-83B4-D549-943F-946C1CA8E7E4}"/>
                </a:ext>
              </a:extLst>
            </p:cNvPr>
            <p:cNvSpPr/>
            <p:nvPr userDrawn="1"/>
          </p:nvSpPr>
          <p:spPr>
            <a:xfrm>
              <a:off x="0" y="6361235"/>
              <a:ext cx="901960" cy="49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Gotham Book" panose="02000604040000020004" pitchFamily="2" charset="0"/>
              </a:endParaRPr>
            </a:p>
          </p:txBody>
        </p:sp>
        <p:sp>
          <p:nvSpPr>
            <p:cNvPr id="24" name="Triangle 23">
              <a:extLst>
                <a:ext uri="{FF2B5EF4-FFF2-40B4-BE49-F238E27FC236}">
                  <a16:creationId xmlns:a16="http://schemas.microsoft.com/office/drawing/2014/main" id="{67B23528-AA85-F748-ABD6-4FA095793E24}"/>
                </a:ext>
              </a:extLst>
            </p:cNvPr>
            <p:cNvSpPr/>
            <p:nvPr userDrawn="1"/>
          </p:nvSpPr>
          <p:spPr>
            <a:xfrm rot="5403736">
              <a:off x="42256" y="6050921"/>
              <a:ext cx="883138" cy="730223"/>
            </a:xfrm>
            <a:prstGeom prst="triangle">
              <a:avLst>
                <a:gd name="adj" fmla="val 50938"/>
              </a:avLst>
            </a:prstGeom>
            <a:solidFill>
              <a:schemeClr val="accent4">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Gotham Book" panose="02000604040000020004" pitchFamily="2" charset="0"/>
              </a:endParaRPr>
            </a:p>
          </p:txBody>
        </p:sp>
        <p:sp>
          <p:nvSpPr>
            <p:cNvPr id="25" name="Triangle 24">
              <a:extLst>
                <a:ext uri="{FF2B5EF4-FFF2-40B4-BE49-F238E27FC236}">
                  <a16:creationId xmlns:a16="http://schemas.microsoft.com/office/drawing/2014/main" id="{2AF698A7-C7F2-034F-9596-3CBD50D01DC2}"/>
                </a:ext>
              </a:extLst>
            </p:cNvPr>
            <p:cNvSpPr/>
            <p:nvPr userDrawn="1"/>
          </p:nvSpPr>
          <p:spPr>
            <a:xfrm rot="4815961">
              <a:off x="123472" y="6121582"/>
              <a:ext cx="750729" cy="689237"/>
            </a:xfrm>
            <a:prstGeom prst="triangle">
              <a:avLst/>
            </a:prstGeom>
            <a:gradFill>
              <a:gsLst>
                <a:gs pos="0">
                  <a:srgbClr val="0477C3"/>
                </a:gs>
                <a:gs pos="99000">
                  <a:srgbClr val="26B5F7"/>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b="0" i="0">
                <a:latin typeface="Gotham Book" panose="02000604040000020004" pitchFamily="2" charset="0"/>
              </a:endParaRPr>
            </a:p>
          </p:txBody>
        </p:sp>
      </p:grpSp>
      <p:sp>
        <p:nvSpPr>
          <p:cNvPr id="15" name="Slide Number Placeholder 5">
            <a:extLst>
              <a:ext uri="{FF2B5EF4-FFF2-40B4-BE49-F238E27FC236}">
                <a16:creationId xmlns:a16="http://schemas.microsoft.com/office/drawing/2014/main" id="{7A937FDC-DA78-FF44-ABFA-A117541D5238}"/>
              </a:ext>
            </a:extLst>
          </p:cNvPr>
          <p:cNvSpPr>
            <a:spLocks noGrp="1"/>
          </p:cNvSpPr>
          <p:nvPr>
            <p:ph type="sldNum" sz="quarter" idx="4"/>
          </p:nvPr>
        </p:nvSpPr>
        <p:spPr>
          <a:xfrm>
            <a:off x="7207627" y="6474009"/>
            <a:ext cx="2743200" cy="365125"/>
          </a:xfrm>
          <a:prstGeom prst="rect">
            <a:avLst/>
          </a:prstGeom>
        </p:spPr>
        <p:txBody>
          <a:bodyPr vert="horz" lIns="91440" tIns="45720" rIns="91440" bIns="45720" rtlCol="0" anchor="ctr"/>
          <a:lstStyle>
            <a:lvl1pPr algn="r">
              <a:defRPr sz="1050">
                <a:solidFill>
                  <a:schemeClr val="tx1">
                    <a:tint val="75000"/>
                  </a:schemeClr>
                </a:solidFill>
                <a:latin typeface="Gotham Book" panose="02000604040000020004" pitchFamily="2" charset="0"/>
              </a:defRPr>
            </a:lvl1pPr>
          </a:lstStyle>
          <a:p>
            <a:fld id="{039C7415-12ED-1F44-BE03-24001F31E4F6}" type="slidenum">
              <a:rPr lang="en-US" smtClean="0"/>
              <a:pPr/>
              <a:t>‹#›</a:t>
            </a:fld>
            <a:endParaRPr lang="en-US"/>
          </a:p>
        </p:txBody>
      </p:sp>
      <p:pic>
        <p:nvPicPr>
          <p:cNvPr id="17" name="Graphic 16">
            <a:extLst>
              <a:ext uri="{FF2B5EF4-FFF2-40B4-BE49-F238E27FC236}">
                <a16:creationId xmlns:a16="http://schemas.microsoft.com/office/drawing/2014/main" id="{C216BA44-201C-984C-B141-0D97E04234C3}"/>
              </a:ext>
            </a:extLst>
          </p:cNvPr>
          <p:cNvPicPr>
            <a:picLocks noChangeAspect="1"/>
          </p:cNvPicPr>
          <p:nvPr userDrawn="1"/>
        </p:nvPicPr>
        <p:blipFill rotWithShape="1">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42970" b="41818"/>
          <a:stretch/>
        </p:blipFill>
        <p:spPr>
          <a:xfrm>
            <a:off x="10162425" y="6511679"/>
            <a:ext cx="1905000" cy="289784"/>
          </a:xfrm>
          <a:prstGeom prst="rect">
            <a:avLst/>
          </a:prstGeom>
        </p:spPr>
      </p:pic>
      <p:sp>
        <p:nvSpPr>
          <p:cNvPr id="20" name="Rectangle 19">
            <a:extLst>
              <a:ext uri="{FF2B5EF4-FFF2-40B4-BE49-F238E27FC236}">
                <a16:creationId xmlns:a16="http://schemas.microsoft.com/office/drawing/2014/main" id="{A9AB175F-B5E7-7D45-B153-F5410A39C714}"/>
              </a:ext>
            </a:extLst>
          </p:cNvPr>
          <p:cNvSpPr>
            <a:spLocks/>
          </p:cNvSpPr>
          <p:nvPr userDrawn="1"/>
        </p:nvSpPr>
        <p:spPr>
          <a:xfrm>
            <a:off x="776446" y="6533946"/>
            <a:ext cx="3561231" cy="215444"/>
          </a:xfrm>
          <a:prstGeom prst="rect">
            <a:avLst/>
          </a:prstGeom>
          <a:noFill/>
          <a:ln>
            <a:noFill/>
          </a:ln>
        </p:spPr>
        <p:txBody>
          <a:bodyPr wrap="none" rIns="0">
            <a:spAutoFit/>
          </a:bodyPr>
          <a:lstStyle/>
          <a:p>
            <a:pPr lvl="0" algn="r" defTabSz="1217613" rtl="0" eaLnBrk="1" fontAlgn="base" hangingPunct="1">
              <a:spcBef>
                <a:spcPct val="0"/>
              </a:spcBef>
              <a:spcAft>
                <a:spcPct val="0"/>
              </a:spcAft>
            </a:pPr>
            <a:r>
              <a:rPr lang="en-US" sz="800" b="0" i="0" kern="1200">
                <a:solidFill>
                  <a:schemeClr val="tx1">
                    <a:lumMod val="65000"/>
                    <a:lumOff val="35000"/>
                  </a:schemeClr>
                </a:solidFill>
                <a:latin typeface="Gotham Book" panose="02000604040000020004" pitchFamily="2" charset="0"/>
                <a:ea typeface="+mn-ea"/>
                <a:cs typeface="Arial" panose="020B0604020202020204" pitchFamily="34" charset="0"/>
              </a:rPr>
              <a:t>Copyright © 2019 HCL Technologies Limited  |  www.hcltechsw.com</a:t>
            </a:r>
          </a:p>
        </p:txBody>
      </p:sp>
    </p:spTree>
    <p:extLst>
      <p:ext uri="{BB962C8B-B14F-4D97-AF65-F5344CB8AC3E}">
        <p14:creationId xmlns:p14="http://schemas.microsoft.com/office/powerpoint/2010/main" val="32386514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dex">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AD729560-F12E-4441-A020-047F6909F113}"/>
              </a:ext>
            </a:extLst>
          </p:cNvPr>
          <p:cNvSpPr/>
          <p:nvPr userDrawn="1"/>
        </p:nvSpPr>
        <p:spPr>
          <a:xfrm>
            <a:off x="-1"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Gotham Book" panose="02000604040000020004" pitchFamily="2" charset="0"/>
            </a:endParaRPr>
          </a:p>
        </p:txBody>
      </p:sp>
      <p:sp>
        <p:nvSpPr>
          <p:cNvPr id="2" name="Title 1">
            <a:extLst>
              <a:ext uri="{FF2B5EF4-FFF2-40B4-BE49-F238E27FC236}">
                <a16:creationId xmlns:a16="http://schemas.microsoft.com/office/drawing/2014/main" id="{562574B4-5400-F747-9248-7D0AE57B2FB1}"/>
              </a:ext>
            </a:extLst>
          </p:cNvPr>
          <p:cNvSpPr>
            <a:spLocks noGrp="1"/>
          </p:cNvSpPr>
          <p:nvPr>
            <p:ph type="title" hasCustomPrompt="1"/>
          </p:nvPr>
        </p:nvSpPr>
        <p:spPr>
          <a:xfrm>
            <a:off x="838200" y="1334302"/>
            <a:ext cx="5410200" cy="626468"/>
          </a:xfrm>
          <a:prstGeom prst="rect">
            <a:avLst/>
          </a:prstGeom>
        </p:spPr>
        <p:txBody>
          <a:bodyPr>
            <a:normAutofit/>
          </a:bodyPr>
          <a:lstStyle>
            <a:lvl1pPr>
              <a:defRPr sz="2800">
                <a:solidFill>
                  <a:srgbClr val="4B4B4B"/>
                </a:solidFill>
                <a:latin typeface="Gotham Book" panose="02000604040000020004" pitchFamily="2" charset="0"/>
              </a:defRPr>
            </a:lvl1pPr>
          </a:lstStyle>
          <a:p>
            <a:r>
              <a:rPr lang="en-US"/>
              <a:t>Content</a:t>
            </a:r>
          </a:p>
        </p:txBody>
      </p:sp>
      <p:cxnSp>
        <p:nvCxnSpPr>
          <p:cNvPr id="11" name="Straight Connector 10">
            <a:extLst>
              <a:ext uri="{FF2B5EF4-FFF2-40B4-BE49-F238E27FC236}">
                <a16:creationId xmlns:a16="http://schemas.microsoft.com/office/drawing/2014/main" id="{C5E8A691-DA6D-3C46-9895-DEEC4A2D045F}"/>
              </a:ext>
            </a:extLst>
          </p:cNvPr>
          <p:cNvCxnSpPr/>
          <p:nvPr userDrawn="1"/>
        </p:nvCxnSpPr>
        <p:spPr>
          <a:xfrm>
            <a:off x="0" y="6425337"/>
            <a:ext cx="12192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913C3530-8801-AF4E-903C-D20670C63E01}"/>
              </a:ext>
            </a:extLst>
          </p:cNvPr>
          <p:cNvSpPr/>
          <p:nvPr userDrawn="1"/>
        </p:nvSpPr>
        <p:spPr>
          <a:xfrm>
            <a:off x="6391835" y="1"/>
            <a:ext cx="5800164" cy="6425336"/>
          </a:xfrm>
          <a:prstGeom prst="rect">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solidFill>
                <a:srgbClr val="4B4B4B"/>
              </a:solidFill>
              <a:latin typeface="Gotham Book" panose="02000604040000020004" pitchFamily="2" charset="0"/>
            </a:endParaRPr>
          </a:p>
        </p:txBody>
      </p:sp>
      <p:sp>
        <p:nvSpPr>
          <p:cNvPr id="31" name="Picture Placeholder 25">
            <a:extLst>
              <a:ext uri="{FF2B5EF4-FFF2-40B4-BE49-F238E27FC236}">
                <a16:creationId xmlns:a16="http://schemas.microsoft.com/office/drawing/2014/main" id="{5779C560-23E4-5248-875D-6CBB6F522196}"/>
              </a:ext>
            </a:extLst>
          </p:cNvPr>
          <p:cNvSpPr>
            <a:spLocks noGrp="1"/>
          </p:cNvSpPr>
          <p:nvPr>
            <p:ph type="pic" sz="quarter" idx="13" hasCustomPrompt="1"/>
          </p:nvPr>
        </p:nvSpPr>
        <p:spPr>
          <a:xfrm>
            <a:off x="6416674" y="0"/>
            <a:ext cx="5775325" cy="6425335"/>
          </a:xfrm>
          <a:prstGeom prst="rect">
            <a:avLst/>
          </a:prstGeom>
        </p:spPr>
        <p:txBody>
          <a:bodyPr>
            <a:normAutofit/>
          </a:bodyPr>
          <a:lstStyle>
            <a:lvl1pPr marL="0" indent="0">
              <a:buNone/>
              <a:defRPr sz="1400" b="0" i="0">
                <a:solidFill>
                  <a:srgbClr val="5EC1EF"/>
                </a:solidFill>
                <a:latin typeface="Gotham Light" panose="02000504020000020004" pitchFamily="2" charset="0"/>
              </a:defRPr>
            </a:lvl1pPr>
          </a:lstStyle>
          <a:p>
            <a:r>
              <a:rPr lang="en-US"/>
              <a:t>Insert Picture / Illustration</a:t>
            </a:r>
          </a:p>
        </p:txBody>
      </p:sp>
      <p:grpSp>
        <p:nvGrpSpPr>
          <p:cNvPr id="3" name="Group 2">
            <a:extLst>
              <a:ext uri="{FF2B5EF4-FFF2-40B4-BE49-F238E27FC236}">
                <a16:creationId xmlns:a16="http://schemas.microsoft.com/office/drawing/2014/main" id="{3DC7D311-4AB5-AB48-ABCB-1CF5955940D5}"/>
              </a:ext>
            </a:extLst>
          </p:cNvPr>
          <p:cNvGrpSpPr/>
          <p:nvPr userDrawn="1"/>
        </p:nvGrpSpPr>
        <p:grpSpPr>
          <a:xfrm>
            <a:off x="0" y="5974464"/>
            <a:ext cx="901960" cy="883534"/>
            <a:chOff x="0" y="5974464"/>
            <a:chExt cx="901960" cy="883534"/>
          </a:xfrm>
        </p:grpSpPr>
        <p:sp>
          <p:nvSpPr>
            <p:cNvPr id="13" name="Rectangle 12">
              <a:extLst>
                <a:ext uri="{FF2B5EF4-FFF2-40B4-BE49-F238E27FC236}">
                  <a16:creationId xmlns:a16="http://schemas.microsoft.com/office/drawing/2014/main" id="{0F247EB1-BDC7-8644-A73E-49F7F1CD3E0D}"/>
                </a:ext>
              </a:extLst>
            </p:cNvPr>
            <p:cNvSpPr/>
            <p:nvPr userDrawn="1"/>
          </p:nvSpPr>
          <p:spPr>
            <a:xfrm>
              <a:off x="0" y="6361235"/>
              <a:ext cx="901960" cy="49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Gotham Book" panose="02000604040000020004" pitchFamily="2" charset="0"/>
              </a:endParaRPr>
            </a:p>
          </p:txBody>
        </p:sp>
        <p:sp>
          <p:nvSpPr>
            <p:cNvPr id="17" name="Triangle 16">
              <a:extLst>
                <a:ext uri="{FF2B5EF4-FFF2-40B4-BE49-F238E27FC236}">
                  <a16:creationId xmlns:a16="http://schemas.microsoft.com/office/drawing/2014/main" id="{A6430D04-0970-314C-9CAA-A94668BA1C8F}"/>
                </a:ext>
              </a:extLst>
            </p:cNvPr>
            <p:cNvSpPr/>
            <p:nvPr userDrawn="1"/>
          </p:nvSpPr>
          <p:spPr>
            <a:xfrm rot="5403736">
              <a:off x="42256" y="6050921"/>
              <a:ext cx="883138" cy="730223"/>
            </a:xfrm>
            <a:prstGeom prst="triangle">
              <a:avLst>
                <a:gd name="adj" fmla="val 50938"/>
              </a:avLst>
            </a:prstGeom>
            <a:solidFill>
              <a:schemeClr val="accent4">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Gotham Book" panose="02000604040000020004" pitchFamily="2" charset="0"/>
              </a:endParaRPr>
            </a:p>
          </p:txBody>
        </p:sp>
        <p:sp>
          <p:nvSpPr>
            <p:cNvPr id="18" name="Triangle 17">
              <a:extLst>
                <a:ext uri="{FF2B5EF4-FFF2-40B4-BE49-F238E27FC236}">
                  <a16:creationId xmlns:a16="http://schemas.microsoft.com/office/drawing/2014/main" id="{56D843EC-5994-334C-8707-D53EA7B76C4A}"/>
                </a:ext>
              </a:extLst>
            </p:cNvPr>
            <p:cNvSpPr/>
            <p:nvPr userDrawn="1"/>
          </p:nvSpPr>
          <p:spPr>
            <a:xfrm rot="4815961">
              <a:off x="123472" y="6121582"/>
              <a:ext cx="750729" cy="689237"/>
            </a:xfrm>
            <a:prstGeom prst="triangle">
              <a:avLst/>
            </a:prstGeom>
            <a:gradFill>
              <a:gsLst>
                <a:gs pos="0">
                  <a:srgbClr val="0477C3"/>
                </a:gs>
                <a:gs pos="99000">
                  <a:srgbClr val="26B5F7"/>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b="0" i="0">
                <a:latin typeface="Gotham Book" panose="02000604040000020004" pitchFamily="2" charset="0"/>
              </a:endParaRPr>
            </a:p>
          </p:txBody>
        </p:sp>
      </p:grpSp>
      <p:cxnSp>
        <p:nvCxnSpPr>
          <p:cNvPr id="23" name="Straight Connector 22">
            <a:extLst>
              <a:ext uri="{FF2B5EF4-FFF2-40B4-BE49-F238E27FC236}">
                <a16:creationId xmlns:a16="http://schemas.microsoft.com/office/drawing/2014/main" id="{520FA2F1-E126-2D4F-ABCB-563CA4FC4B47}"/>
              </a:ext>
            </a:extLst>
          </p:cNvPr>
          <p:cNvCxnSpPr/>
          <p:nvPr userDrawn="1"/>
        </p:nvCxnSpPr>
        <p:spPr>
          <a:xfrm>
            <a:off x="10037851" y="6522726"/>
            <a:ext cx="0" cy="20396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67CE20D2-91F3-724C-8A0F-FE4FA7EC50CA}"/>
              </a:ext>
            </a:extLst>
          </p:cNvPr>
          <p:cNvSpPr>
            <a:spLocks/>
          </p:cNvSpPr>
          <p:nvPr userDrawn="1"/>
        </p:nvSpPr>
        <p:spPr>
          <a:xfrm>
            <a:off x="776446" y="6533946"/>
            <a:ext cx="3561231" cy="215444"/>
          </a:xfrm>
          <a:prstGeom prst="rect">
            <a:avLst/>
          </a:prstGeom>
          <a:noFill/>
          <a:ln>
            <a:noFill/>
          </a:ln>
        </p:spPr>
        <p:txBody>
          <a:bodyPr wrap="none" rIns="0">
            <a:spAutoFit/>
          </a:bodyPr>
          <a:lstStyle/>
          <a:p>
            <a:pPr lvl="0" algn="r" defTabSz="1217613" rtl="0" eaLnBrk="1" fontAlgn="base" hangingPunct="1">
              <a:spcBef>
                <a:spcPct val="0"/>
              </a:spcBef>
              <a:spcAft>
                <a:spcPct val="0"/>
              </a:spcAft>
            </a:pPr>
            <a:r>
              <a:rPr lang="en-US" sz="800" b="0" i="0" kern="1200">
                <a:solidFill>
                  <a:schemeClr val="tx1">
                    <a:lumMod val="65000"/>
                    <a:lumOff val="35000"/>
                  </a:schemeClr>
                </a:solidFill>
                <a:latin typeface="Gotham Book" panose="02000604040000020004" pitchFamily="2" charset="0"/>
                <a:ea typeface="+mn-ea"/>
                <a:cs typeface="Arial" panose="020B0604020202020204" pitchFamily="34" charset="0"/>
              </a:rPr>
              <a:t>Copyright © 2019 HCL Technologies Limited  |  www.hcltechsw.com</a:t>
            </a:r>
          </a:p>
        </p:txBody>
      </p:sp>
      <p:sp>
        <p:nvSpPr>
          <p:cNvPr id="19" name="Slide Number Placeholder 5">
            <a:extLst>
              <a:ext uri="{FF2B5EF4-FFF2-40B4-BE49-F238E27FC236}">
                <a16:creationId xmlns:a16="http://schemas.microsoft.com/office/drawing/2014/main" id="{D124DCF8-49D0-8440-8354-AF5C5ED4EA28}"/>
              </a:ext>
            </a:extLst>
          </p:cNvPr>
          <p:cNvSpPr>
            <a:spLocks noGrp="1"/>
          </p:cNvSpPr>
          <p:nvPr>
            <p:ph type="sldNum" sz="quarter" idx="4"/>
          </p:nvPr>
        </p:nvSpPr>
        <p:spPr>
          <a:xfrm>
            <a:off x="7207627" y="6474009"/>
            <a:ext cx="2743200" cy="365125"/>
          </a:xfrm>
          <a:prstGeom prst="rect">
            <a:avLst/>
          </a:prstGeom>
        </p:spPr>
        <p:txBody>
          <a:bodyPr vert="horz" lIns="91440" tIns="45720" rIns="91440" bIns="45720" rtlCol="0" anchor="ctr"/>
          <a:lstStyle>
            <a:lvl1pPr algn="r">
              <a:defRPr sz="1050">
                <a:solidFill>
                  <a:schemeClr val="tx1">
                    <a:tint val="75000"/>
                  </a:schemeClr>
                </a:solidFill>
                <a:latin typeface="Gotham Book" panose="02000604040000020004" pitchFamily="2" charset="0"/>
              </a:defRPr>
            </a:lvl1pPr>
          </a:lstStyle>
          <a:p>
            <a:fld id="{039C7415-12ED-1F44-BE03-24001F31E4F6}" type="slidenum">
              <a:rPr lang="en-US" smtClean="0"/>
              <a:pPr/>
              <a:t>‹#›</a:t>
            </a:fld>
            <a:endParaRPr lang="en-US"/>
          </a:p>
        </p:txBody>
      </p:sp>
      <p:pic>
        <p:nvPicPr>
          <p:cNvPr id="5" name="Graphic 4">
            <a:extLst>
              <a:ext uri="{FF2B5EF4-FFF2-40B4-BE49-F238E27FC236}">
                <a16:creationId xmlns:a16="http://schemas.microsoft.com/office/drawing/2014/main" id="{2F734110-39F7-D241-92BC-FC8C31D9C698}"/>
              </a:ext>
            </a:extLst>
          </p:cNvPr>
          <p:cNvPicPr>
            <a:picLocks noChangeAspect="1"/>
          </p:cNvPicPr>
          <p:nvPr userDrawn="1"/>
        </p:nvPicPr>
        <p:blipFill rotWithShape="1">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42970" b="41818"/>
          <a:stretch/>
        </p:blipFill>
        <p:spPr>
          <a:xfrm>
            <a:off x="10162425" y="6511679"/>
            <a:ext cx="1905000" cy="289784"/>
          </a:xfrm>
          <a:prstGeom prst="rect">
            <a:avLst/>
          </a:prstGeom>
        </p:spPr>
      </p:pic>
    </p:spTree>
    <p:extLst>
      <p:ext uri="{BB962C8B-B14F-4D97-AF65-F5344CB8AC3E}">
        <p14:creationId xmlns:p14="http://schemas.microsoft.com/office/powerpoint/2010/main" val="387021899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Image divider slide">
    <p:spTree>
      <p:nvGrpSpPr>
        <p:cNvPr id="1" name=""/>
        <p:cNvGrpSpPr/>
        <p:nvPr/>
      </p:nvGrpSpPr>
      <p:grpSpPr>
        <a:xfrm>
          <a:off x="0" y="0"/>
          <a:ext cx="0" cy="0"/>
          <a:chOff x="0" y="0"/>
          <a:chExt cx="0" cy="0"/>
        </a:xfrm>
      </p:grpSpPr>
      <p:sp>
        <p:nvSpPr>
          <p:cNvPr id="40" name="Picture Placeholder 2">
            <a:extLst>
              <a:ext uri="{FF2B5EF4-FFF2-40B4-BE49-F238E27FC236}">
                <a16:creationId xmlns:a16="http://schemas.microsoft.com/office/drawing/2014/main" id="{DE5B5DF4-7088-5F40-9AC1-B83090DEC12E}"/>
              </a:ext>
            </a:extLst>
          </p:cNvPr>
          <p:cNvSpPr>
            <a:spLocks noGrp="1"/>
          </p:cNvSpPr>
          <p:nvPr>
            <p:ph type="pic" sz="quarter" idx="38"/>
          </p:nvPr>
        </p:nvSpPr>
        <p:spPr>
          <a:xfrm>
            <a:off x="893117" y="1462270"/>
            <a:ext cx="3287713" cy="2354343"/>
          </a:xfrm>
          <a:prstGeom prst="rect">
            <a:avLst/>
          </a:prstGeom>
        </p:spPr>
        <p:txBody>
          <a:bodyPr/>
          <a:lstStyle>
            <a:lvl1pPr>
              <a:defRPr sz="1600" b="0" i="0">
                <a:latin typeface="Gotham Light" panose="02000504020000020004" pitchFamily="2" charset="0"/>
              </a:defRPr>
            </a:lvl1pPr>
          </a:lstStyle>
          <a:p>
            <a:endParaRPr lang="en-US"/>
          </a:p>
        </p:txBody>
      </p:sp>
      <p:sp>
        <p:nvSpPr>
          <p:cNvPr id="3" name="Picture Placeholder 2">
            <a:extLst>
              <a:ext uri="{FF2B5EF4-FFF2-40B4-BE49-F238E27FC236}">
                <a16:creationId xmlns:a16="http://schemas.microsoft.com/office/drawing/2014/main" id="{99BDD43E-7E9D-CB4A-9DA7-DD82069D0216}"/>
              </a:ext>
            </a:extLst>
          </p:cNvPr>
          <p:cNvSpPr>
            <a:spLocks noGrp="1"/>
          </p:cNvSpPr>
          <p:nvPr>
            <p:ph type="pic" sz="quarter" idx="31"/>
          </p:nvPr>
        </p:nvSpPr>
        <p:spPr>
          <a:xfrm>
            <a:off x="4401630" y="1462270"/>
            <a:ext cx="3287713" cy="2354343"/>
          </a:xfrm>
          <a:prstGeom prst="rect">
            <a:avLst/>
          </a:prstGeom>
        </p:spPr>
        <p:txBody>
          <a:bodyPr/>
          <a:lstStyle>
            <a:lvl1pPr>
              <a:defRPr sz="1600" b="0" i="0">
                <a:latin typeface="Gotham Light" panose="02000504020000020004" pitchFamily="2" charset="0"/>
              </a:defRPr>
            </a:lvl1pPr>
          </a:lstStyle>
          <a:p>
            <a:endParaRPr lang="en-US"/>
          </a:p>
        </p:txBody>
      </p:sp>
      <p:sp>
        <p:nvSpPr>
          <p:cNvPr id="36" name="Picture Placeholder 2">
            <a:extLst>
              <a:ext uri="{FF2B5EF4-FFF2-40B4-BE49-F238E27FC236}">
                <a16:creationId xmlns:a16="http://schemas.microsoft.com/office/drawing/2014/main" id="{5832F7C3-3426-FB41-A92A-30E8680737B5}"/>
              </a:ext>
            </a:extLst>
          </p:cNvPr>
          <p:cNvSpPr>
            <a:spLocks noGrp="1"/>
          </p:cNvSpPr>
          <p:nvPr>
            <p:ph type="pic" sz="quarter" idx="35"/>
          </p:nvPr>
        </p:nvSpPr>
        <p:spPr>
          <a:xfrm>
            <a:off x="7910143" y="1462270"/>
            <a:ext cx="3287713" cy="2354343"/>
          </a:xfrm>
          <a:prstGeom prst="rect">
            <a:avLst/>
          </a:prstGeom>
        </p:spPr>
        <p:txBody>
          <a:bodyPr/>
          <a:lstStyle>
            <a:lvl1pPr>
              <a:defRPr sz="1600" b="0" i="0">
                <a:latin typeface="Gotham Light" panose="02000504020000020004" pitchFamily="2" charset="0"/>
              </a:defRPr>
            </a:lvl1pPr>
          </a:lstStyle>
          <a:p>
            <a:endParaRPr lang="en-US"/>
          </a:p>
        </p:txBody>
      </p:sp>
      <p:cxnSp>
        <p:nvCxnSpPr>
          <p:cNvPr id="12" name="Straight Connector 11">
            <a:extLst>
              <a:ext uri="{FF2B5EF4-FFF2-40B4-BE49-F238E27FC236}">
                <a16:creationId xmlns:a16="http://schemas.microsoft.com/office/drawing/2014/main" id="{36FE4A19-2C39-9846-B0B0-5AE020F9F1F9}"/>
              </a:ext>
            </a:extLst>
          </p:cNvPr>
          <p:cNvCxnSpPr>
            <a:cxnSpLocks/>
          </p:cNvCxnSpPr>
          <p:nvPr userDrawn="1"/>
        </p:nvCxnSpPr>
        <p:spPr>
          <a:xfrm>
            <a:off x="263879" y="443685"/>
            <a:ext cx="11928121"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3" name="Title 1">
            <a:extLst>
              <a:ext uri="{FF2B5EF4-FFF2-40B4-BE49-F238E27FC236}">
                <a16:creationId xmlns:a16="http://schemas.microsoft.com/office/drawing/2014/main" id="{CC7CA887-B8E9-6B49-8B79-C77F61EF6769}"/>
              </a:ext>
            </a:extLst>
          </p:cNvPr>
          <p:cNvSpPr>
            <a:spLocks noGrp="1"/>
          </p:cNvSpPr>
          <p:nvPr>
            <p:ph type="title" hasCustomPrompt="1"/>
          </p:nvPr>
        </p:nvSpPr>
        <p:spPr>
          <a:xfrm>
            <a:off x="127175" y="36427"/>
            <a:ext cx="3749086" cy="626468"/>
          </a:xfrm>
          <a:prstGeom prst="rect">
            <a:avLst/>
          </a:prstGeom>
          <a:solidFill>
            <a:schemeClr val="bg1"/>
          </a:solidFill>
        </p:spPr>
        <p:txBody>
          <a:bodyPr>
            <a:normAutofit/>
          </a:bodyPr>
          <a:lstStyle>
            <a:lvl1pPr>
              <a:lnSpc>
                <a:spcPct val="100000"/>
              </a:lnSpc>
              <a:defRPr sz="2800">
                <a:solidFill>
                  <a:srgbClr val="4B4B4B"/>
                </a:solidFill>
                <a:latin typeface="Gotham Book" panose="02000604040000020004" pitchFamily="2" charset="0"/>
              </a:defRPr>
            </a:lvl1pPr>
          </a:lstStyle>
          <a:p>
            <a:pPr>
              <a:spcBef>
                <a:spcPts val="1200"/>
              </a:spcBef>
            </a:pPr>
            <a:r>
              <a:rPr lang="en-US" sz="2800">
                <a:solidFill>
                  <a:srgbClr val="4B4B4B"/>
                </a:solidFill>
                <a:latin typeface="Gotham Book" panose="02000604040000020004" pitchFamily="2" charset="0"/>
              </a:rPr>
              <a:t>Big title </a:t>
            </a:r>
            <a:r>
              <a:rPr lang="en-US" sz="2800">
                <a:solidFill>
                  <a:srgbClr val="5EC1EF"/>
                </a:solidFill>
                <a:latin typeface="Gotham Book" panose="02000604040000020004" pitchFamily="2" charset="0"/>
              </a:rPr>
              <a:t>Image</a:t>
            </a:r>
            <a:r>
              <a:rPr lang="en-US" sz="2800">
                <a:solidFill>
                  <a:srgbClr val="4B4B4B"/>
                </a:solidFill>
                <a:latin typeface="Gotham Book" panose="02000604040000020004" pitchFamily="2" charset="0"/>
              </a:rPr>
              <a:t> slide</a:t>
            </a:r>
          </a:p>
        </p:txBody>
      </p:sp>
      <p:sp>
        <p:nvSpPr>
          <p:cNvPr id="21" name="Morbi vestibulum at eros">
            <a:extLst>
              <a:ext uri="{FF2B5EF4-FFF2-40B4-BE49-F238E27FC236}">
                <a16:creationId xmlns:a16="http://schemas.microsoft.com/office/drawing/2014/main" id="{DF1A9A2E-22F6-D24D-B0AB-4E33522CB96C}"/>
              </a:ext>
            </a:extLst>
          </p:cNvPr>
          <p:cNvSpPr>
            <a:spLocks noGrp="1"/>
          </p:cNvSpPr>
          <p:nvPr>
            <p:ph type="body" idx="20"/>
          </p:nvPr>
        </p:nvSpPr>
        <p:spPr>
          <a:xfrm>
            <a:off x="905013" y="4171041"/>
            <a:ext cx="2853879" cy="296843"/>
          </a:xfrm>
          <a:prstGeom prst="rect">
            <a:avLst/>
          </a:prstGeom>
        </p:spPr>
        <p:txBody>
          <a:bodyPr>
            <a:noAutofit/>
          </a:bodyPr>
          <a:lstStyle>
            <a:lvl1pPr marL="0" indent="0">
              <a:buNone/>
              <a:defRPr sz="1600" b="1" i="0">
                <a:latin typeface="Gotham Bold" panose="02000604040000020004" pitchFamily="2" charset="0"/>
              </a:defRPr>
            </a:lvl1pPr>
          </a:lstStyle>
          <a:p>
            <a:r>
              <a:t>Morbi vestibulum at </a:t>
            </a:r>
            <a:r>
              <a:rPr err="1"/>
              <a:t>eros</a:t>
            </a:r>
            <a:endParaRPr/>
          </a:p>
        </p:txBody>
      </p:sp>
      <p:sp>
        <p:nvSpPr>
          <p:cNvPr id="34" name="Morbi vestibulum at eros">
            <a:extLst>
              <a:ext uri="{FF2B5EF4-FFF2-40B4-BE49-F238E27FC236}">
                <a16:creationId xmlns:a16="http://schemas.microsoft.com/office/drawing/2014/main" id="{39632727-9FE6-B840-8203-B63990840123}"/>
              </a:ext>
            </a:extLst>
          </p:cNvPr>
          <p:cNvSpPr>
            <a:spLocks noGrp="1"/>
          </p:cNvSpPr>
          <p:nvPr>
            <p:ph type="body" idx="33"/>
          </p:nvPr>
        </p:nvSpPr>
        <p:spPr>
          <a:xfrm>
            <a:off x="4451612" y="4171041"/>
            <a:ext cx="2853879" cy="296843"/>
          </a:xfrm>
          <a:prstGeom prst="rect">
            <a:avLst/>
          </a:prstGeom>
        </p:spPr>
        <p:txBody>
          <a:bodyPr>
            <a:noAutofit/>
          </a:bodyPr>
          <a:lstStyle>
            <a:lvl1pPr marL="0" indent="0">
              <a:buNone/>
              <a:defRPr sz="1600" b="1" i="0">
                <a:latin typeface="Gotham Bold" panose="02000604040000020004" pitchFamily="2" charset="0"/>
              </a:defRPr>
            </a:lvl1pPr>
          </a:lstStyle>
          <a:p>
            <a:r>
              <a:t>Morbi vestibulum at </a:t>
            </a:r>
            <a:r>
              <a:rPr err="1"/>
              <a:t>eros</a:t>
            </a:r>
            <a:endParaRPr/>
          </a:p>
        </p:txBody>
      </p:sp>
      <p:sp>
        <p:nvSpPr>
          <p:cNvPr id="37" name="Morbi vestibulum at eros">
            <a:extLst>
              <a:ext uri="{FF2B5EF4-FFF2-40B4-BE49-F238E27FC236}">
                <a16:creationId xmlns:a16="http://schemas.microsoft.com/office/drawing/2014/main" id="{776148CB-7DD9-424D-B962-F1A43131240A}"/>
              </a:ext>
            </a:extLst>
          </p:cNvPr>
          <p:cNvSpPr>
            <a:spLocks noGrp="1"/>
          </p:cNvSpPr>
          <p:nvPr>
            <p:ph type="body" idx="36"/>
          </p:nvPr>
        </p:nvSpPr>
        <p:spPr>
          <a:xfrm>
            <a:off x="7960125" y="4171041"/>
            <a:ext cx="2853879" cy="296843"/>
          </a:xfrm>
          <a:prstGeom prst="rect">
            <a:avLst/>
          </a:prstGeom>
        </p:spPr>
        <p:txBody>
          <a:bodyPr>
            <a:noAutofit/>
          </a:bodyPr>
          <a:lstStyle>
            <a:lvl1pPr marL="0" indent="0">
              <a:buNone/>
              <a:defRPr sz="1600" b="1" i="0">
                <a:latin typeface="Gotham Bold" panose="02000604040000020004" pitchFamily="2" charset="0"/>
              </a:defRPr>
            </a:lvl1pPr>
          </a:lstStyle>
          <a:p>
            <a:r>
              <a:t>Morbi vestibulum at </a:t>
            </a:r>
            <a:r>
              <a:rPr err="1"/>
              <a:t>eros</a:t>
            </a:r>
            <a:endParaRPr/>
          </a:p>
        </p:txBody>
      </p:sp>
      <p:cxnSp>
        <p:nvCxnSpPr>
          <p:cNvPr id="25" name="Straight Connector 24">
            <a:extLst>
              <a:ext uri="{FF2B5EF4-FFF2-40B4-BE49-F238E27FC236}">
                <a16:creationId xmlns:a16="http://schemas.microsoft.com/office/drawing/2014/main" id="{FC88ECB3-A6B3-F542-98A4-51DC067653B6}"/>
              </a:ext>
            </a:extLst>
          </p:cNvPr>
          <p:cNvCxnSpPr>
            <a:cxnSpLocks/>
          </p:cNvCxnSpPr>
          <p:nvPr userDrawn="1"/>
        </p:nvCxnSpPr>
        <p:spPr>
          <a:xfrm>
            <a:off x="901959" y="6425337"/>
            <a:ext cx="11290041"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4A7A93A0-490A-1C4A-A38C-6743B892C3E7}"/>
              </a:ext>
            </a:extLst>
          </p:cNvPr>
          <p:cNvCxnSpPr/>
          <p:nvPr userDrawn="1"/>
        </p:nvCxnSpPr>
        <p:spPr>
          <a:xfrm>
            <a:off x="10037851" y="6522726"/>
            <a:ext cx="0" cy="20396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35" name="Group 34">
            <a:extLst>
              <a:ext uri="{FF2B5EF4-FFF2-40B4-BE49-F238E27FC236}">
                <a16:creationId xmlns:a16="http://schemas.microsoft.com/office/drawing/2014/main" id="{D56D512C-9CCF-D54D-A0F3-7B231D7BE342}"/>
              </a:ext>
            </a:extLst>
          </p:cNvPr>
          <p:cNvGrpSpPr/>
          <p:nvPr userDrawn="1"/>
        </p:nvGrpSpPr>
        <p:grpSpPr>
          <a:xfrm>
            <a:off x="0" y="5974464"/>
            <a:ext cx="901960" cy="883534"/>
            <a:chOff x="0" y="5974464"/>
            <a:chExt cx="901960" cy="883534"/>
          </a:xfrm>
        </p:grpSpPr>
        <p:sp>
          <p:nvSpPr>
            <p:cNvPr id="38" name="Rectangle 37">
              <a:extLst>
                <a:ext uri="{FF2B5EF4-FFF2-40B4-BE49-F238E27FC236}">
                  <a16:creationId xmlns:a16="http://schemas.microsoft.com/office/drawing/2014/main" id="{69FF75B1-D033-C844-965E-25ECFD2097D6}"/>
                </a:ext>
              </a:extLst>
            </p:cNvPr>
            <p:cNvSpPr/>
            <p:nvPr userDrawn="1"/>
          </p:nvSpPr>
          <p:spPr>
            <a:xfrm>
              <a:off x="0" y="6361235"/>
              <a:ext cx="901960" cy="49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Gotham Book" panose="02000604040000020004" pitchFamily="2" charset="0"/>
              </a:endParaRPr>
            </a:p>
          </p:txBody>
        </p:sp>
        <p:sp>
          <p:nvSpPr>
            <p:cNvPr id="39" name="Triangle 38">
              <a:extLst>
                <a:ext uri="{FF2B5EF4-FFF2-40B4-BE49-F238E27FC236}">
                  <a16:creationId xmlns:a16="http://schemas.microsoft.com/office/drawing/2014/main" id="{8E0861B7-1A55-B34F-825D-D14C079FE149}"/>
                </a:ext>
              </a:extLst>
            </p:cNvPr>
            <p:cNvSpPr/>
            <p:nvPr userDrawn="1"/>
          </p:nvSpPr>
          <p:spPr>
            <a:xfrm rot="5403736">
              <a:off x="42256" y="6050921"/>
              <a:ext cx="883138" cy="730223"/>
            </a:xfrm>
            <a:prstGeom prst="triangle">
              <a:avLst>
                <a:gd name="adj" fmla="val 50938"/>
              </a:avLst>
            </a:prstGeom>
            <a:solidFill>
              <a:schemeClr val="accent4">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Gotham Book" panose="02000604040000020004" pitchFamily="2" charset="0"/>
              </a:endParaRPr>
            </a:p>
          </p:txBody>
        </p:sp>
        <p:sp>
          <p:nvSpPr>
            <p:cNvPr id="41" name="Triangle 40">
              <a:extLst>
                <a:ext uri="{FF2B5EF4-FFF2-40B4-BE49-F238E27FC236}">
                  <a16:creationId xmlns:a16="http://schemas.microsoft.com/office/drawing/2014/main" id="{FFBA9806-F267-F84B-B03F-AA4C316F76A6}"/>
                </a:ext>
              </a:extLst>
            </p:cNvPr>
            <p:cNvSpPr/>
            <p:nvPr userDrawn="1"/>
          </p:nvSpPr>
          <p:spPr>
            <a:xfrm rot="4815961">
              <a:off x="123472" y="6121582"/>
              <a:ext cx="750729" cy="689237"/>
            </a:xfrm>
            <a:prstGeom prst="triangle">
              <a:avLst/>
            </a:prstGeom>
            <a:gradFill>
              <a:gsLst>
                <a:gs pos="0">
                  <a:srgbClr val="0477C3"/>
                </a:gs>
                <a:gs pos="99000">
                  <a:srgbClr val="26B5F7"/>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b="0" i="0">
                <a:latin typeface="Gotham Book" panose="02000604040000020004" pitchFamily="2" charset="0"/>
              </a:endParaRPr>
            </a:p>
          </p:txBody>
        </p:sp>
      </p:grpSp>
      <p:sp>
        <p:nvSpPr>
          <p:cNvPr id="4" name="Text Placeholder 3">
            <a:extLst>
              <a:ext uri="{FF2B5EF4-FFF2-40B4-BE49-F238E27FC236}">
                <a16:creationId xmlns:a16="http://schemas.microsoft.com/office/drawing/2014/main" id="{46616A50-345C-6F46-BACC-623353EFA310}"/>
              </a:ext>
            </a:extLst>
          </p:cNvPr>
          <p:cNvSpPr>
            <a:spLocks noGrp="1"/>
          </p:cNvSpPr>
          <p:nvPr>
            <p:ph type="body" sz="quarter" idx="39" hasCustomPrompt="1"/>
          </p:nvPr>
        </p:nvSpPr>
        <p:spPr>
          <a:xfrm>
            <a:off x="901699" y="4584700"/>
            <a:ext cx="3158065" cy="1549400"/>
          </a:xfrm>
          <a:prstGeom prst="rect">
            <a:avLst/>
          </a:prstGeom>
        </p:spPr>
        <p:txBody>
          <a:bodyPr/>
          <a:lstStyle>
            <a:lvl1pPr marL="457200" indent="-457200">
              <a:buFont typeface="Arial" panose="020B0604020202020204" pitchFamily="34" charset="0"/>
              <a:buChar char="•"/>
              <a:defRPr sz="2400" b="0" i="0">
                <a:solidFill>
                  <a:schemeClr val="tx2"/>
                </a:solidFill>
                <a:latin typeface="Gotham Book" panose="02000604040000020004" pitchFamily="2" charset="0"/>
              </a:defRPr>
            </a:lvl1pPr>
          </a:lstStyle>
          <a:p>
            <a:pPr lvl="0"/>
            <a:r>
              <a:rPr lang="en-US"/>
              <a:t>Lorem ipsum das bio dummy text in use.</a:t>
            </a:r>
          </a:p>
        </p:txBody>
      </p:sp>
      <p:sp>
        <p:nvSpPr>
          <p:cNvPr id="27" name="Text Placeholder 3">
            <a:extLst>
              <a:ext uri="{FF2B5EF4-FFF2-40B4-BE49-F238E27FC236}">
                <a16:creationId xmlns:a16="http://schemas.microsoft.com/office/drawing/2014/main" id="{10A36087-EF00-EB48-86FA-7A795AF906FD}"/>
              </a:ext>
            </a:extLst>
          </p:cNvPr>
          <p:cNvSpPr>
            <a:spLocks noGrp="1"/>
          </p:cNvSpPr>
          <p:nvPr>
            <p:ph type="body" sz="quarter" idx="40" hasCustomPrompt="1"/>
          </p:nvPr>
        </p:nvSpPr>
        <p:spPr>
          <a:xfrm>
            <a:off x="4451612" y="4584700"/>
            <a:ext cx="3158065" cy="1549400"/>
          </a:xfrm>
          <a:prstGeom prst="rect">
            <a:avLst/>
          </a:prstGeom>
        </p:spPr>
        <p:txBody>
          <a:bodyPr/>
          <a:lstStyle>
            <a:lvl1pPr marL="457200" indent="-457200">
              <a:buFont typeface="Arial" panose="020B0604020202020204" pitchFamily="34" charset="0"/>
              <a:buChar char="•"/>
              <a:defRPr sz="2400" b="0" i="0">
                <a:solidFill>
                  <a:schemeClr val="tx2"/>
                </a:solidFill>
                <a:latin typeface="Gotham Book" panose="02000604040000020004" pitchFamily="2" charset="0"/>
              </a:defRPr>
            </a:lvl1pPr>
          </a:lstStyle>
          <a:p>
            <a:pPr lvl="0"/>
            <a:r>
              <a:rPr lang="en-US"/>
              <a:t>Lorem ipsum das bio dummy text in use.</a:t>
            </a:r>
          </a:p>
        </p:txBody>
      </p:sp>
      <p:sp>
        <p:nvSpPr>
          <p:cNvPr id="28" name="Text Placeholder 3">
            <a:extLst>
              <a:ext uri="{FF2B5EF4-FFF2-40B4-BE49-F238E27FC236}">
                <a16:creationId xmlns:a16="http://schemas.microsoft.com/office/drawing/2014/main" id="{14C41AA7-B62D-2046-A0AE-23FE7400966B}"/>
              </a:ext>
            </a:extLst>
          </p:cNvPr>
          <p:cNvSpPr>
            <a:spLocks noGrp="1"/>
          </p:cNvSpPr>
          <p:nvPr>
            <p:ph type="body" sz="quarter" idx="41" hasCustomPrompt="1"/>
          </p:nvPr>
        </p:nvSpPr>
        <p:spPr>
          <a:xfrm>
            <a:off x="7960125" y="4584700"/>
            <a:ext cx="3158065" cy="1549400"/>
          </a:xfrm>
          <a:prstGeom prst="rect">
            <a:avLst/>
          </a:prstGeom>
        </p:spPr>
        <p:txBody>
          <a:bodyPr/>
          <a:lstStyle>
            <a:lvl1pPr marL="457200" indent="-457200">
              <a:buFont typeface="Arial" panose="020B0604020202020204" pitchFamily="34" charset="0"/>
              <a:buChar char="•"/>
              <a:defRPr sz="2400" b="0" i="0">
                <a:solidFill>
                  <a:schemeClr val="tx2"/>
                </a:solidFill>
                <a:latin typeface="Gotham Book" panose="02000604040000020004" pitchFamily="2" charset="0"/>
              </a:defRPr>
            </a:lvl1pPr>
          </a:lstStyle>
          <a:p>
            <a:pPr lvl="0"/>
            <a:r>
              <a:rPr lang="en-US"/>
              <a:t>Lorem ipsum das bio dummy text in use.</a:t>
            </a:r>
          </a:p>
        </p:txBody>
      </p:sp>
      <p:sp>
        <p:nvSpPr>
          <p:cNvPr id="23" name="Slide Number Placeholder 5">
            <a:extLst>
              <a:ext uri="{FF2B5EF4-FFF2-40B4-BE49-F238E27FC236}">
                <a16:creationId xmlns:a16="http://schemas.microsoft.com/office/drawing/2014/main" id="{E044BCC5-0CE2-9B43-A2B4-DA6BFC66C121}"/>
              </a:ext>
            </a:extLst>
          </p:cNvPr>
          <p:cNvSpPr>
            <a:spLocks noGrp="1"/>
          </p:cNvSpPr>
          <p:nvPr>
            <p:ph type="sldNum" sz="quarter" idx="4"/>
          </p:nvPr>
        </p:nvSpPr>
        <p:spPr>
          <a:xfrm>
            <a:off x="7207627" y="6474009"/>
            <a:ext cx="2743200" cy="365125"/>
          </a:xfrm>
          <a:prstGeom prst="rect">
            <a:avLst/>
          </a:prstGeom>
        </p:spPr>
        <p:txBody>
          <a:bodyPr vert="horz" lIns="91440" tIns="45720" rIns="91440" bIns="45720" rtlCol="0" anchor="ctr"/>
          <a:lstStyle>
            <a:lvl1pPr algn="r">
              <a:defRPr sz="1050">
                <a:solidFill>
                  <a:schemeClr val="tx1">
                    <a:tint val="75000"/>
                  </a:schemeClr>
                </a:solidFill>
                <a:latin typeface="Gotham Book" panose="02000604040000020004" pitchFamily="2" charset="0"/>
              </a:defRPr>
            </a:lvl1pPr>
          </a:lstStyle>
          <a:p>
            <a:fld id="{039C7415-12ED-1F44-BE03-24001F31E4F6}" type="slidenum">
              <a:rPr lang="en-US" smtClean="0"/>
              <a:pPr/>
              <a:t>‹#›</a:t>
            </a:fld>
            <a:endParaRPr lang="en-US"/>
          </a:p>
        </p:txBody>
      </p:sp>
      <p:pic>
        <p:nvPicPr>
          <p:cNvPr id="24" name="Graphic 23">
            <a:extLst>
              <a:ext uri="{FF2B5EF4-FFF2-40B4-BE49-F238E27FC236}">
                <a16:creationId xmlns:a16="http://schemas.microsoft.com/office/drawing/2014/main" id="{82D0C879-E6B4-F945-86EE-0147EED2A493}"/>
              </a:ext>
            </a:extLst>
          </p:cNvPr>
          <p:cNvPicPr>
            <a:picLocks noChangeAspect="1"/>
          </p:cNvPicPr>
          <p:nvPr userDrawn="1"/>
        </p:nvPicPr>
        <p:blipFill rotWithShape="1">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42970" b="41818"/>
          <a:stretch/>
        </p:blipFill>
        <p:spPr>
          <a:xfrm>
            <a:off x="10162425" y="6511679"/>
            <a:ext cx="1905000" cy="289784"/>
          </a:xfrm>
          <a:prstGeom prst="rect">
            <a:avLst/>
          </a:prstGeom>
        </p:spPr>
      </p:pic>
      <p:sp>
        <p:nvSpPr>
          <p:cNvPr id="30" name="Rectangle 29">
            <a:extLst>
              <a:ext uri="{FF2B5EF4-FFF2-40B4-BE49-F238E27FC236}">
                <a16:creationId xmlns:a16="http://schemas.microsoft.com/office/drawing/2014/main" id="{33A934E7-3172-4E44-816D-6E8E8EA1F14D}"/>
              </a:ext>
            </a:extLst>
          </p:cNvPr>
          <p:cNvSpPr>
            <a:spLocks/>
          </p:cNvSpPr>
          <p:nvPr userDrawn="1"/>
        </p:nvSpPr>
        <p:spPr>
          <a:xfrm>
            <a:off x="776446" y="6533946"/>
            <a:ext cx="3561231" cy="215444"/>
          </a:xfrm>
          <a:prstGeom prst="rect">
            <a:avLst/>
          </a:prstGeom>
          <a:noFill/>
          <a:ln>
            <a:noFill/>
          </a:ln>
        </p:spPr>
        <p:txBody>
          <a:bodyPr wrap="none" rIns="0">
            <a:spAutoFit/>
          </a:bodyPr>
          <a:lstStyle/>
          <a:p>
            <a:pPr lvl="0" algn="r" defTabSz="1217613" rtl="0" eaLnBrk="1" fontAlgn="base" hangingPunct="1">
              <a:spcBef>
                <a:spcPct val="0"/>
              </a:spcBef>
              <a:spcAft>
                <a:spcPct val="0"/>
              </a:spcAft>
            </a:pPr>
            <a:r>
              <a:rPr lang="en-US" sz="800" b="0" i="0" kern="1200">
                <a:solidFill>
                  <a:schemeClr val="tx1">
                    <a:lumMod val="65000"/>
                    <a:lumOff val="35000"/>
                  </a:schemeClr>
                </a:solidFill>
                <a:latin typeface="Gotham Book" panose="02000604040000020004" pitchFamily="2" charset="0"/>
                <a:ea typeface="+mn-ea"/>
                <a:cs typeface="Arial" panose="020B0604020202020204" pitchFamily="34" charset="0"/>
              </a:rPr>
              <a:t>Copyright © 2019 HCL Technologies Limited  |  www.hcltechsw.com</a:t>
            </a:r>
          </a:p>
        </p:txBody>
      </p:sp>
    </p:spTree>
    <p:extLst>
      <p:ext uri="{BB962C8B-B14F-4D97-AF65-F5344CB8AC3E}">
        <p14:creationId xmlns:p14="http://schemas.microsoft.com/office/powerpoint/2010/main" val="219199121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ingle Column Layout">
    <p:spTree>
      <p:nvGrpSpPr>
        <p:cNvPr id="1" name=""/>
        <p:cNvGrpSpPr/>
        <p:nvPr/>
      </p:nvGrpSpPr>
      <p:grpSpPr>
        <a:xfrm>
          <a:off x="0" y="0"/>
          <a:ext cx="0" cy="0"/>
          <a:chOff x="0" y="0"/>
          <a:chExt cx="0" cy="0"/>
        </a:xfrm>
      </p:grpSpPr>
      <p:cxnSp>
        <p:nvCxnSpPr>
          <p:cNvPr id="12" name="Straight Connector 11">
            <a:extLst>
              <a:ext uri="{FF2B5EF4-FFF2-40B4-BE49-F238E27FC236}">
                <a16:creationId xmlns:a16="http://schemas.microsoft.com/office/drawing/2014/main" id="{36FE4A19-2C39-9846-B0B0-5AE020F9F1F9}"/>
              </a:ext>
            </a:extLst>
          </p:cNvPr>
          <p:cNvCxnSpPr>
            <a:cxnSpLocks/>
          </p:cNvCxnSpPr>
          <p:nvPr userDrawn="1"/>
        </p:nvCxnSpPr>
        <p:spPr>
          <a:xfrm>
            <a:off x="263879" y="443685"/>
            <a:ext cx="11928121"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3" name="Title 1">
            <a:extLst>
              <a:ext uri="{FF2B5EF4-FFF2-40B4-BE49-F238E27FC236}">
                <a16:creationId xmlns:a16="http://schemas.microsoft.com/office/drawing/2014/main" id="{CC7CA887-B8E9-6B49-8B79-C77F61EF6769}"/>
              </a:ext>
            </a:extLst>
          </p:cNvPr>
          <p:cNvSpPr>
            <a:spLocks noGrp="1"/>
          </p:cNvSpPr>
          <p:nvPr>
            <p:ph type="title" hasCustomPrompt="1"/>
          </p:nvPr>
        </p:nvSpPr>
        <p:spPr>
          <a:xfrm>
            <a:off x="127174" y="36427"/>
            <a:ext cx="3937929" cy="626468"/>
          </a:xfrm>
          <a:prstGeom prst="rect">
            <a:avLst/>
          </a:prstGeom>
          <a:solidFill>
            <a:schemeClr val="bg1"/>
          </a:solidFill>
        </p:spPr>
        <p:txBody>
          <a:bodyPr>
            <a:normAutofit/>
          </a:bodyPr>
          <a:lstStyle>
            <a:lvl1pPr>
              <a:lnSpc>
                <a:spcPct val="100000"/>
              </a:lnSpc>
              <a:defRPr sz="2800">
                <a:solidFill>
                  <a:srgbClr val="4B4B4B"/>
                </a:solidFill>
                <a:latin typeface="Gotham Book" panose="02000604040000020004" pitchFamily="2" charset="0"/>
              </a:defRPr>
            </a:lvl1pPr>
          </a:lstStyle>
          <a:p>
            <a:pPr>
              <a:spcBef>
                <a:spcPts val="1200"/>
              </a:spcBef>
            </a:pPr>
            <a:r>
              <a:rPr lang="en-US" sz="2800">
                <a:solidFill>
                  <a:srgbClr val="4B4B4B"/>
                </a:solidFill>
                <a:latin typeface="Gotham Book" panose="02000604040000020004" pitchFamily="2" charset="0"/>
              </a:rPr>
              <a:t>Single column layout</a:t>
            </a:r>
          </a:p>
        </p:txBody>
      </p:sp>
      <p:sp>
        <p:nvSpPr>
          <p:cNvPr id="21" name="Morbi vestibulum at eros">
            <a:extLst>
              <a:ext uri="{FF2B5EF4-FFF2-40B4-BE49-F238E27FC236}">
                <a16:creationId xmlns:a16="http://schemas.microsoft.com/office/drawing/2014/main" id="{DF1A9A2E-22F6-D24D-B0AB-4E33522CB96C}"/>
              </a:ext>
            </a:extLst>
          </p:cNvPr>
          <p:cNvSpPr>
            <a:spLocks noGrp="1"/>
          </p:cNvSpPr>
          <p:nvPr>
            <p:ph type="body" idx="20"/>
          </p:nvPr>
        </p:nvSpPr>
        <p:spPr>
          <a:xfrm>
            <a:off x="905012" y="1106579"/>
            <a:ext cx="3468205" cy="296843"/>
          </a:xfrm>
          <a:prstGeom prst="rect">
            <a:avLst/>
          </a:prstGeom>
        </p:spPr>
        <p:txBody>
          <a:bodyPr>
            <a:noAutofit/>
          </a:bodyPr>
          <a:lstStyle>
            <a:lvl1pPr marL="0" indent="0">
              <a:buNone/>
              <a:defRPr sz="2000" b="0" i="0">
                <a:solidFill>
                  <a:srgbClr val="0066B3"/>
                </a:solidFill>
                <a:latin typeface="Gotham Book" panose="02000604040000020004" pitchFamily="2" charset="0"/>
              </a:defRPr>
            </a:lvl1pPr>
          </a:lstStyle>
          <a:p>
            <a:r>
              <a:t>Morbi vestibulum at </a:t>
            </a:r>
            <a:r>
              <a:rPr err="1"/>
              <a:t>eros</a:t>
            </a:r>
            <a:endParaRPr/>
          </a:p>
        </p:txBody>
      </p:sp>
      <p:sp>
        <p:nvSpPr>
          <p:cNvPr id="17" name="Subtitle 2">
            <a:extLst>
              <a:ext uri="{FF2B5EF4-FFF2-40B4-BE49-F238E27FC236}">
                <a16:creationId xmlns:a16="http://schemas.microsoft.com/office/drawing/2014/main" id="{7B508B86-1095-1548-92EA-86B34BAC5BB5}"/>
              </a:ext>
            </a:extLst>
          </p:cNvPr>
          <p:cNvSpPr>
            <a:spLocks noGrp="1"/>
          </p:cNvSpPr>
          <p:nvPr>
            <p:ph type="subTitle" idx="1" hasCustomPrompt="1"/>
          </p:nvPr>
        </p:nvSpPr>
        <p:spPr>
          <a:xfrm>
            <a:off x="905011" y="1653188"/>
            <a:ext cx="10375901" cy="4552929"/>
          </a:xfrm>
          <a:prstGeom prst="rect">
            <a:avLst/>
          </a:prstGeom>
        </p:spPr>
        <p:txBody>
          <a:bodyPr>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600" b="0" i="0">
                <a:solidFill>
                  <a:schemeClr val="tx1">
                    <a:lumMod val="65000"/>
                    <a:lumOff val="35000"/>
                  </a:schemeClr>
                </a:solidFill>
                <a:latin typeface="Gotham Book" panose="02000604040000020004"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1600">
                <a:solidFill>
                  <a:schemeClr val="bg1"/>
                </a:solidFill>
                <a:latin typeface="Gotham Book" panose="02000604040000020004" pitchFamily="2" charset="0"/>
                <a:cs typeface="Arial" panose="020B0604020202020204" pitchFamily="34" charset="0"/>
              </a:rPr>
              <a:t>PnP design templates that raise your business above the expected. PnP design templates that raise your business above the expected. </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1600">
                <a:solidFill>
                  <a:schemeClr val="bg1"/>
                </a:solidFill>
                <a:latin typeface="Gotham Book" panose="02000604040000020004" pitchFamily="2" charset="0"/>
                <a:cs typeface="Arial" panose="020B0604020202020204" pitchFamily="34" charset="0"/>
              </a:rPr>
              <a:t>PnP design templates that raise your business above the expected. </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1600">
                <a:solidFill>
                  <a:schemeClr val="bg1"/>
                </a:solidFill>
                <a:latin typeface="Gotham Book" panose="02000604040000020004" pitchFamily="2" charset="0"/>
                <a:cs typeface="Arial" panose="020B0604020202020204" pitchFamily="34" charset="0"/>
              </a:rPr>
              <a:t>PnP design templates that raise your business above the expected. </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1600">
                <a:solidFill>
                  <a:schemeClr val="bg1"/>
                </a:solidFill>
                <a:latin typeface="Gotham Book" panose="02000604040000020004" pitchFamily="2" charset="0"/>
                <a:cs typeface="Arial" panose="020B0604020202020204" pitchFamily="34" charset="0"/>
              </a:rPr>
              <a:t>PnP design templates that raise your business above the expected. </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1600">
                <a:solidFill>
                  <a:schemeClr val="bg1"/>
                </a:solidFill>
                <a:latin typeface="Gotham Book" panose="02000604040000020004" pitchFamily="2" charset="0"/>
                <a:cs typeface="Arial" panose="020B0604020202020204" pitchFamily="34" charset="0"/>
              </a:rPr>
              <a:t>PnP design templates that raise your business above the expected. </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1600">
                <a:solidFill>
                  <a:schemeClr val="bg1"/>
                </a:solidFill>
                <a:latin typeface="Gotham Book" panose="02000604040000020004" pitchFamily="2" charset="0"/>
                <a:cs typeface="Arial" panose="020B0604020202020204" pitchFamily="34" charset="0"/>
              </a:rPr>
              <a:t>PnP design templates that raise your business above the expected. </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1600">
                <a:solidFill>
                  <a:schemeClr val="bg1"/>
                </a:solidFill>
                <a:latin typeface="Gotham Book" panose="02000604040000020004" pitchFamily="2" charset="0"/>
                <a:cs typeface="Arial" panose="020B0604020202020204" pitchFamily="34" charset="0"/>
              </a:rPr>
              <a:t>PnP design templates that raise your business above the expected. </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1600">
                <a:solidFill>
                  <a:schemeClr val="bg1"/>
                </a:solidFill>
                <a:latin typeface="Gotham Book" panose="02000604040000020004" pitchFamily="2" charset="0"/>
                <a:cs typeface="Arial" panose="020B0604020202020204" pitchFamily="34" charset="0"/>
              </a:rPr>
              <a:t>PnP design templates that raise your business above the expected. </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1600">
                <a:solidFill>
                  <a:schemeClr val="bg1"/>
                </a:solidFill>
                <a:latin typeface="Gotham Book" panose="02000604040000020004" pitchFamily="2" charset="0"/>
                <a:cs typeface="Arial" panose="020B0604020202020204" pitchFamily="34" charset="0"/>
              </a:rPr>
              <a:t>PnP design templates that raise your business above the expected. </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1600">
                <a:solidFill>
                  <a:schemeClr val="bg1"/>
                </a:solidFill>
                <a:latin typeface="Gotham Book" panose="02000604040000020004" pitchFamily="2" charset="0"/>
                <a:cs typeface="Arial" panose="020B0604020202020204" pitchFamily="34" charset="0"/>
              </a:rPr>
              <a:t>PnP design templates that raise your business above the expected. </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1600">
                <a:solidFill>
                  <a:schemeClr val="bg1"/>
                </a:solidFill>
                <a:latin typeface="Gotham Book" panose="02000604040000020004" pitchFamily="2" charset="0"/>
                <a:cs typeface="Arial" panose="020B0604020202020204" pitchFamily="34" charset="0"/>
              </a:rPr>
              <a:t>PnP design templates that raise your business above the expected. </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1600">
                <a:solidFill>
                  <a:schemeClr val="bg1"/>
                </a:solidFill>
                <a:latin typeface="Gotham Book" panose="02000604040000020004" pitchFamily="2" charset="0"/>
                <a:cs typeface="Arial" panose="020B0604020202020204" pitchFamily="34" charset="0"/>
              </a:rPr>
              <a:t>PnP design templates that raise your business above the expected. </a:t>
            </a:r>
          </a:p>
          <a:p>
            <a:pPr algn="ctr">
              <a:defRPr/>
            </a:pPr>
            <a:endParaRPr lang="en-US" sz="1600">
              <a:solidFill>
                <a:schemeClr val="bg1"/>
              </a:solidFill>
              <a:latin typeface="Gotham Book" panose="02000604040000020004" pitchFamily="2" charset="0"/>
              <a:cs typeface="Arial" panose="020B0604020202020204" pitchFamily="34" charset="0"/>
            </a:endParaRPr>
          </a:p>
        </p:txBody>
      </p:sp>
      <p:cxnSp>
        <p:nvCxnSpPr>
          <p:cNvPr id="19" name="Straight Connector 18">
            <a:extLst>
              <a:ext uri="{FF2B5EF4-FFF2-40B4-BE49-F238E27FC236}">
                <a16:creationId xmlns:a16="http://schemas.microsoft.com/office/drawing/2014/main" id="{7DE2E3C1-5DD4-0E4A-B435-05473FDA9009}"/>
              </a:ext>
            </a:extLst>
          </p:cNvPr>
          <p:cNvCxnSpPr>
            <a:cxnSpLocks/>
          </p:cNvCxnSpPr>
          <p:nvPr userDrawn="1"/>
        </p:nvCxnSpPr>
        <p:spPr>
          <a:xfrm>
            <a:off x="901959" y="6425337"/>
            <a:ext cx="11290041"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4C2CA3-A0C8-2446-9FEE-456DA2A00A30}"/>
              </a:ext>
            </a:extLst>
          </p:cNvPr>
          <p:cNvCxnSpPr/>
          <p:nvPr userDrawn="1"/>
        </p:nvCxnSpPr>
        <p:spPr>
          <a:xfrm>
            <a:off x="10037851" y="6522726"/>
            <a:ext cx="0" cy="20396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28" name="Group 27">
            <a:extLst>
              <a:ext uri="{FF2B5EF4-FFF2-40B4-BE49-F238E27FC236}">
                <a16:creationId xmlns:a16="http://schemas.microsoft.com/office/drawing/2014/main" id="{E6EE53CF-DA63-E64E-88C0-6FBCCD6E2D63}"/>
              </a:ext>
            </a:extLst>
          </p:cNvPr>
          <p:cNvGrpSpPr/>
          <p:nvPr userDrawn="1"/>
        </p:nvGrpSpPr>
        <p:grpSpPr>
          <a:xfrm>
            <a:off x="0" y="5974464"/>
            <a:ext cx="901960" cy="883534"/>
            <a:chOff x="0" y="5974464"/>
            <a:chExt cx="901960" cy="883534"/>
          </a:xfrm>
        </p:grpSpPr>
        <p:sp>
          <p:nvSpPr>
            <p:cNvPr id="29" name="Rectangle 28">
              <a:extLst>
                <a:ext uri="{FF2B5EF4-FFF2-40B4-BE49-F238E27FC236}">
                  <a16:creationId xmlns:a16="http://schemas.microsoft.com/office/drawing/2014/main" id="{F0BB86A3-4F25-354C-A803-D1FC766BE08B}"/>
                </a:ext>
              </a:extLst>
            </p:cNvPr>
            <p:cNvSpPr/>
            <p:nvPr userDrawn="1"/>
          </p:nvSpPr>
          <p:spPr>
            <a:xfrm>
              <a:off x="0" y="6361235"/>
              <a:ext cx="901960" cy="49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Gotham Book" panose="02000604040000020004" pitchFamily="2" charset="0"/>
              </a:endParaRPr>
            </a:p>
          </p:txBody>
        </p:sp>
        <p:sp>
          <p:nvSpPr>
            <p:cNvPr id="30" name="Triangle 29">
              <a:extLst>
                <a:ext uri="{FF2B5EF4-FFF2-40B4-BE49-F238E27FC236}">
                  <a16:creationId xmlns:a16="http://schemas.microsoft.com/office/drawing/2014/main" id="{AFBAB440-C07F-8541-B674-578176F91D84}"/>
                </a:ext>
              </a:extLst>
            </p:cNvPr>
            <p:cNvSpPr/>
            <p:nvPr userDrawn="1"/>
          </p:nvSpPr>
          <p:spPr>
            <a:xfrm rot="5403736">
              <a:off x="42256" y="6050921"/>
              <a:ext cx="883138" cy="730223"/>
            </a:xfrm>
            <a:prstGeom prst="triangle">
              <a:avLst>
                <a:gd name="adj" fmla="val 50938"/>
              </a:avLst>
            </a:prstGeom>
            <a:solidFill>
              <a:schemeClr val="accent4">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Gotham Book" panose="02000604040000020004" pitchFamily="2" charset="0"/>
              </a:endParaRPr>
            </a:p>
          </p:txBody>
        </p:sp>
        <p:sp>
          <p:nvSpPr>
            <p:cNvPr id="31" name="Triangle 30">
              <a:extLst>
                <a:ext uri="{FF2B5EF4-FFF2-40B4-BE49-F238E27FC236}">
                  <a16:creationId xmlns:a16="http://schemas.microsoft.com/office/drawing/2014/main" id="{F8E08A8F-62C1-8847-AF62-972D83F3D234}"/>
                </a:ext>
              </a:extLst>
            </p:cNvPr>
            <p:cNvSpPr/>
            <p:nvPr userDrawn="1"/>
          </p:nvSpPr>
          <p:spPr>
            <a:xfrm rot="4815961">
              <a:off x="123472" y="6121582"/>
              <a:ext cx="750729" cy="689237"/>
            </a:xfrm>
            <a:prstGeom prst="triangle">
              <a:avLst/>
            </a:prstGeom>
            <a:gradFill>
              <a:gsLst>
                <a:gs pos="0">
                  <a:srgbClr val="0477C3"/>
                </a:gs>
                <a:gs pos="99000">
                  <a:srgbClr val="26B5F7"/>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b="0" i="0">
                <a:latin typeface="Gotham Book" panose="02000604040000020004" pitchFamily="2" charset="0"/>
              </a:endParaRPr>
            </a:p>
          </p:txBody>
        </p:sp>
      </p:grpSp>
      <p:sp>
        <p:nvSpPr>
          <p:cNvPr id="16" name="Slide Number Placeholder 5">
            <a:extLst>
              <a:ext uri="{FF2B5EF4-FFF2-40B4-BE49-F238E27FC236}">
                <a16:creationId xmlns:a16="http://schemas.microsoft.com/office/drawing/2014/main" id="{78FD5C56-3826-BF48-8B0A-443EBB912168}"/>
              </a:ext>
            </a:extLst>
          </p:cNvPr>
          <p:cNvSpPr>
            <a:spLocks noGrp="1"/>
          </p:cNvSpPr>
          <p:nvPr>
            <p:ph type="sldNum" sz="quarter" idx="4"/>
          </p:nvPr>
        </p:nvSpPr>
        <p:spPr>
          <a:xfrm>
            <a:off x="7207627" y="6474009"/>
            <a:ext cx="2743200" cy="365125"/>
          </a:xfrm>
          <a:prstGeom prst="rect">
            <a:avLst/>
          </a:prstGeom>
        </p:spPr>
        <p:txBody>
          <a:bodyPr vert="horz" lIns="91440" tIns="45720" rIns="91440" bIns="45720" rtlCol="0" anchor="ctr"/>
          <a:lstStyle>
            <a:lvl1pPr algn="r">
              <a:defRPr sz="1050">
                <a:solidFill>
                  <a:schemeClr val="tx1">
                    <a:tint val="75000"/>
                  </a:schemeClr>
                </a:solidFill>
                <a:latin typeface="Gotham Book" panose="02000604040000020004" pitchFamily="2" charset="0"/>
              </a:defRPr>
            </a:lvl1pPr>
          </a:lstStyle>
          <a:p>
            <a:fld id="{039C7415-12ED-1F44-BE03-24001F31E4F6}" type="slidenum">
              <a:rPr lang="en-US" smtClean="0"/>
              <a:pPr/>
              <a:t>‹#›</a:t>
            </a:fld>
            <a:endParaRPr lang="en-US"/>
          </a:p>
        </p:txBody>
      </p:sp>
      <p:pic>
        <p:nvPicPr>
          <p:cNvPr id="18" name="Graphic 17">
            <a:extLst>
              <a:ext uri="{FF2B5EF4-FFF2-40B4-BE49-F238E27FC236}">
                <a16:creationId xmlns:a16="http://schemas.microsoft.com/office/drawing/2014/main" id="{E7425127-4C6E-E34F-A74A-762E20C0C7E8}"/>
              </a:ext>
            </a:extLst>
          </p:cNvPr>
          <p:cNvPicPr>
            <a:picLocks noChangeAspect="1"/>
          </p:cNvPicPr>
          <p:nvPr userDrawn="1"/>
        </p:nvPicPr>
        <p:blipFill rotWithShape="1">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42970" b="41818"/>
          <a:stretch/>
        </p:blipFill>
        <p:spPr>
          <a:xfrm>
            <a:off x="10162425" y="6511679"/>
            <a:ext cx="1905000" cy="289784"/>
          </a:xfrm>
          <a:prstGeom prst="rect">
            <a:avLst/>
          </a:prstGeom>
        </p:spPr>
      </p:pic>
      <p:sp>
        <p:nvSpPr>
          <p:cNvPr id="20" name="Rectangle 19">
            <a:extLst>
              <a:ext uri="{FF2B5EF4-FFF2-40B4-BE49-F238E27FC236}">
                <a16:creationId xmlns:a16="http://schemas.microsoft.com/office/drawing/2014/main" id="{A48FFC6A-D7AC-3047-95DA-1EE950A0B34C}"/>
              </a:ext>
            </a:extLst>
          </p:cNvPr>
          <p:cNvSpPr>
            <a:spLocks/>
          </p:cNvSpPr>
          <p:nvPr userDrawn="1"/>
        </p:nvSpPr>
        <p:spPr>
          <a:xfrm>
            <a:off x="776446" y="6533946"/>
            <a:ext cx="3561231" cy="215444"/>
          </a:xfrm>
          <a:prstGeom prst="rect">
            <a:avLst/>
          </a:prstGeom>
          <a:noFill/>
          <a:ln>
            <a:noFill/>
          </a:ln>
        </p:spPr>
        <p:txBody>
          <a:bodyPr wrap="none" rIns="0">
            <a:spAutoFit/>
          </a:bodyPr>
          <a:lstStyle/>
          <a:p>
            <a:pPr lvl="0" algn="r" defTabSz="1217613" rtl="0" eaLnBrk="1" fontAlgn="base" hangingPunct="1">
              <a:spcBef>
                <a:spcPct val="0"/>
              </a:spcBef>
              <a:spcAft>
                <a:spcPct val="0"/>
              </a:spcAft>
            </a:pPr>
            <a:r>
              <a:rPr lang="en-US" sz="800" b="0" i="0" kern="1200">
                <a:solidFill>
                  <a:schemeClr val="tx1">
                    <a:lumMod val="65000"/>
                    <a:lumOff val="35000"/>
                  </a:schemeClr>
                </a:solidFill>
                <a:latin typeface="Gotham Book" panose="02000604040000020004" pitchFamily="2" charset="0"/>
                <a:ea typeface="+mn-ea"/>
                <a:cs typeface="Arial" panose="020B0604020202020204" pitchFamily="34" charset="0"/>
              </a:rPr>
              <a:t>Copyright © 2019 HCL Technologies Limited  |  www.hcltechsw.com</a:t>
            </a:r>
          </a:p>
        </p:txBody>
      </p:sp>
    </p:spTree>
    <p:extLst>
      <p:ext uri="{BB962C8B-B14F-4D97-AF65-F5344CB8AC3E}">
        <p14:creationId xmlns:p14="http://schemas.microsoft.com/office/powerpoint/2010/main" val="133774421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ouble Column Layout">
    <p:spTree>
      <p:nvGrpSpPr>
        <p:cNvPr id="1" name=""/>
        <p:cNvGrpSpPr/>
        <p:nvPr/>
      </p:nvGrpSpPr>
      <p:grpSpPr>
        <a:xfrm>
          <a:off x="0" y="0"/>
          <a:ext cx="0" cy="0"/>
          <a:chOff x="0" y="0"/>
          <a:chExt cx="0" cy="0"/>
        </a:xfrm>
      </p:grpSpPr>
      <p:cxnSp>
        <p:nvCxnSpPr>
          <p:cNvPr id="12" name="Straight Connector 11">
            <a:extLst>
              <a:ext uri="{FF2B5EF4-FFF2-40B4-BE49-F238E27FC236}">
                <a16:creationId xmlns:a16="http://schemas.microsoft.com/office/drawing/2014/main" id="{36FE4A19-2C39-9846-B0B0-5AE020F9F1F9}"/>
              </a:ext>
            </a:extLst>
          </p:cNvPr>
          <p:cNvCxnSpPr>
            <a:cxnSpLocks/>
          </p:cNvCxnSpPr>
          <p:nvPr userDrawn="1"/>
        </p:nvCxnSpPr>
        <p:spPr>
          <a:xfrm>
            <a:off x="263879" y="443685"/>
            <a:ext cx="11928121"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3" name="Title 1">
            <a:extLst>
              <a:ext uri="{FF2B5EF4-FFF2-40B4-BE49-F238E27FC236}">
                <a16:creationId xmlns:a16="http://schemas.microsoft.com/office/drawing/2014/main" id="{CC7CA887-B8E9-6B49-8B79-C77F61EF6769}"/>
              </a:ext>
            </a:extLst>
          </p:cNvPr>
          <p:cNvSpPr>
            <a:spLocks noGrp="1"/>
          </p:cNvSpPr>
          <p:nvPr>
            <p:ph type="title" hasCustomPrompt="1"/>
          </p:nvPr>
        </p:nvSpPr>
        <p:spPr>
          <a:xfrm>
            <a:off x="127173" y="36427"/>
            <a:ext cx="4166531" cy="626468"/>
          </a:xfrm>
          <a:prstGeom prst="rect">
            <a:avLst/>
          </a:prstGeom>
          <a:solidFill>
            <a:schemeClr val="bg1"/>
          </a:solidFill>
        </p:spPr>
        <p:txBody>
          <a:bodyPr>
            <a:normAutofit/>
          </a:bodyPr>
          <a:lstStyle>
            <a:lvl1pPr>
              <a:lnSpc>
                <a:spcPct val="100000"/>
              </a:lnSpc>
              <a:defRPr sz="2800">
                <a:solidFill>
                  <a:srgbClr val="4B4B4B"/>
                </a:solidFill>
                <a:latin typeface="Gotham Book" panose="02000604040000020004" pitchFamily="2" charset="0"/>
              </a:defRPr>
            </a:lvl1pPr>
          </a:lstStyle>
          <a:p>
            <a:pPr>
              <a:spcBef>
                <a:spcPts val="1200"/>
              </a:spcBef>
            </a:pPr>
            <a:r>
              <a:rPr lang="en-US" sz="2800">
                <a:solidFill>
                  <a:srgbClr val="4B4B4B"/>
                </a:solidFill>
                <a:latin typeface="Gotham Book" panose="02000604040000020004" pitchFamily="2" charset="0"/>
              </a:rPr>
              <a:t>Double column layout</a:t>
            </a:r>
          </a:p>
        </p:txBody>
      </p:sp>
      <p:cxnSp>
        <p:nvCxnSpPr>
          <p:cNvPr id="31" name="Straight Connector 30">
            <a:extLst>
              <a:ext uri="{FF2B5EF4-FFF2-40B4-BE49-F238E27FC236}">
                <a16:creationId xmlns:a16="http://schemas.microsoft.com/office/drawing/2014/main" id="{CF734B29-5E9A-804F-97AF-440310730C62}"/>
              </a:ext>
            </a:extLst>
          </p:cNvPr>
          <p:cNvCxnSpPr>
            <a:cxnSpLocks/>
          </p:cNvCxnSpPr>
          <p:nvPr userDrawn="1"/>
        </p:nvCxnSpPr>
        <p:spPr>
          <a:xfrm>
            <a:off x="901959" y="6425337"/>
            <a:ext cx="11290041"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5A41FD8-9C77-134E-893F-280416889340}"/>
              </a:ext>
            </a:extLst>
          </p:cNvPr>
          <p:cNvCxnSpPr/>
          <p:nvPr userDrawn="1"/>
        </p:nvCxnSpPr>
        <p:spPr>
          <a:xfrm>
            <a:off x="10037851" y="6522726"/>
            <a:ext cx="0" cy="20396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39" name="Group 38">
            <a:extLst>
              <a:ext uri="{FF2B5EF4-FFF2-40B4-BE49-F238E27FC236}">
                <a16:creationId xmlns:a16="http://schemas.microsoft.com/office/drawing/2014/main" id="{90A02FB1-8F48-2546-8B40-D1ECDAFD2A66}"/>
              </a:ext>
            </a:extLst>
          </p:cNvPr>
          <p:cNvGrpSpPr/>
          <p:nvPr userDrawn="1"/>
        </p:nvGrpSpPr>
        <p:grpSpPr>
          <a:xfrm>
            <a:off x="0" y="5974464"/>
            <a:ext cx="901960" cy="883534"/>
            <a:chOff x="0" y="5974464"/>
            <a:chExt cx="901960" cy="883534"/>
          </a:xfrm>
        </p:grpSpPr>
        <p:sp>
          <p:nvSpPr>
            <p:cNvPr id="40" name="Rectangle 39">
              <a:extLst>
                <a:ext uri="{FF2B5EF4-FFF2-40B4-BE49-F238E27FC236}">
                  <a16:creationId xmlns:a16="http://schemas.microsoft.com/office/drawing/2014/main" id="{CD742927-31E1-EE4A-9A20-30F134CB4D20}"/>
                </a:ext>
              </a:extLst>
            </p:cNvPr>
            <p:cNvSpPr/>
            <p:nvPr userDrawn="1"/>
          </p:nvSpPr>
          <p:spPr>
            <a:xfrm>
              <a:off x="0" y="6361235"/>
              <a:ext cx="901960" cy="49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Gotham Book" panose="02000604040000020004" pitchFamily="2" charset="0"/>
              </a:endParaRPr>
            </a:p>
          </p:txBody>
        </p:sp>
        <p:sp>
          <p:nvSpPr>
            <p:cNvPr id="41" name="Triangle 40">
              <a:extLst>
                <a:ext uri="{FF2B5EF4-FFF2-40B4-BE49-F238E27FC236}">
                  <a16:creationId xmlns:a16="http://schemas.microsoft.com/office/drawing/2014/main" id="{5FC23D78-CAC5-8042-94C8-4CFF1893C779}"/>
                </a:ext>
              </a:extLst>
            </p:cNvPr>
            <p:cNvSpPr/>
            <p:nvPr userDrawn="1"/>
          </p:nvSpPr>
          <p:spPr>
            <a:xfrm rot="5403736">
              <a:off x="42256" y="6050921"/>
              <a:ext cx="883138" cy="730223"/>
            </a:xfrm>
            <a:prstGeom prst="triangle">
              <a:avLst>
                <a:gd name="adj" fmla="val 50938"/>
              </a:avLst>
            </a:prstGeom>
            <a:solidFill>
              <a:schemeClr val="accent4">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Gotham Book" panose="02000604040000020004" pitchFamily="2" charset="0"/>
              </a:endParaRPr>
            </a:p>
          </p:txBody>
        </p:sp>
        <p:sp>
          <p:nvSpPr>
            <p:cNvPr id="42" name="Triangle 41">
              <a:extLst>
                <a:ext uri="{FF2B5EF4-FFF2-40B4-BE49-F238E27FC236}">
                  <a16:creationId xmlns:a16="http://schemas.microsoft.com/office/drawing/2014/main" id="{6EA33F20-CB6C-2643-94D8-F8E6F3D4A9D7}"/>
                </a:ext>
              </a:extLst>
            </p:cNvPr>
            <p:cNvSpPr/>
            <p:nvPr userDrawn="1"/>
          </p:nvSpPr>
          <p:spPr>
            <a:xfrm rot="4815961">
              <a:off x="123472" y="6121582"/>
              <a:ext cx="750729" cy="689237"/>
            </a:xfrm>
            <a:prstGeom prst="triangle">
              <a:avLst/>
            </a:prstGeom>
            <a:gradFill>
              <a:gsLst>
                <a:gs pos="0">
                  <a:srgbClr val="0477C3"/>
                </a:gs>
                <a:gs pos="99000">
                  <a:srgbClr val="26B5F7"/>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b="0" i="0">
                <a:latin typeface="Gotham Book" panose="02000604040000020004" pitchFamily="2" charset="0"/>
              </a:endParaRPr>
            </a:p>
          </p:txBody>
        </p:sp>
      </p:grpSp>
      <p:sp>
        <p:nvSpPr>
          <p:cNvPr id="4" name="Text Placeholder 3">
            <a:extLst>
              <a:ext uri="{FF2B5EF4-FFF2-40B4-BE49-F238E27FC236}">
                <a16:creationId xmlns:a16="http://schemas.microsoft.com/office/drawing/2014/main" id="{7033AC13-32F3-094E-8B94-55945C789FCA}"/>
              </a:ext>
            </a:extLst>
          </p:cNvPr>
          <p:cNvSpPr>
            <a:spLocks noGrp="1"/>
          </p:cNvSpPr>
          <p:nvPr>
            <p:ph type="body" sz="quarter" idx="10" hasCustomPrompt="1"/>
          </p:nvPr>
        </p:nvSpPr>
        <p:spPr>
          <a:xfrm>
            <a:off x="849313" y="1209675"/>
            <a:ext cx="3444875" cy="379413"/>
          </a:xfrm>
          <a:prstGeom prst="rect">
            <a:avLst/>
          </a:prstGeom>
        </p:spPr>
        <p:txBody>
          <a:bodyPr/>
          <a:lstStyle>
            <a:lvl1pPr marL="0" indent="0">
              <a:buNone/>
              <a:defRPr sz="1800" b="1" i="0">
                <a:solidFill>
                  <a:schemeClr val="accent5"/>
                </a:solidFill>
                <a:latin typeface="Gotham Bold" panose="02000604040000020004" pitchFamily="2" charset="0"/>
              </a:defRPr>
            </a:lvl1pPr>
          </a:lstStyle>
          <a:p>
            <a:pPr lvl="0"/>
            <a:r>
              <a:rPr lang="en-US"/>
              <a:t>01.</a:t>
            </a:r>
          </a:p>
        </p:txBody>
      </p:sp>
      <p:sp>
        <p:nvSpPr>
          <p:cNvPr id="27" name="Text Placeholder 3">
            <a:extLst>
              <a:ext uri="{FF2B5EF4-FFF2-40B4-BE49-F238E27FC236}">
                <a16:creationId xmlns:a16="http://schemas.microsoft.com/office/drawing/2014/main" id="{274E9002-DF5E-9F40-AE00-8570D96DA65D}"/>
              </a:ext>
            </a:extLst>
          </p:cNvPr>
          <p:cNvSpPr>
            <a:spLocks noGrp="1"/>
          </p:cNvSpPr>
          <p:nvPr>
            <p:ph type="body" sz="quarter" idx="11" hasCustomPrompt="1"/>
          </p:nvPr>
        </p:nvSpPr>
        <p:spPr>
          <a:xfrm>
            <a:off x="849313" y="1597039"/>
            <a:ext cx="4825924" cy="379413"/>
          </a:xfrm>
          <a:prstGeom prst="rect">
            <a:avLst/>
          </a:prstGeom>
        </p:spPr>
        <p:txBody>
          <a:bodyPr/>
          <a:lstStyle>
            <a:lvl1pPr marL="0" indent="0">
              <a:buNone/>
              <a:defRPr sz="2000" b="0" i="0">
                <a:solidFill>
                  <a:schemeClr val="tx1"/>
                </a:solidFill>
                <a:latin typeface="Gotham Book" panose="02000604040000020004" pitchFamily="2" charset="0"/>
              </a:defRPr>
            </a:lvl1pPr>
          </a:lstStyle>
          <a:p>
            <a:pPr lvl="0"/>
            <a:r>
              <a:rPr lang="en-US"/>
              <a:t>Lorem ipsum </a:t>
            </a:r>
            <a:r>
              <a:rPr lang="en-US" err="1"/>
              <a:t>dasbio</a:t>
            </a:r>
            <a:r>
              <a:rPr lang="en-US"/>
              <a:t> technology</a:t>
            </a:r>
          </a:p>
        </p:txBody>
      </p:sp>
      <p:sp>
        <p:nvSpPr>
          <p:cNvPr id="28" name="Text Placeholder 3">
            <a:extLst>
              <a:ext uri="{FF2B5EF4-FFF2-40B4-BE49-F238E27FC236}">
                <a16:creationId xmlns:a16="http://schemas.microsoft.com/office/drawing/2014/main" id="{15AC439C-1EBF-9A4A-8EF0-891D6E6930FB}"/>
              </a:ext>
            </a:extLst>
          </p:cNvPr>
          <p:cNvSpPr>
            <a:spLocks noGrp="1"/>
          </p:cNvSpPr>
          <p:nvPr>
            <p:ph type="body" sz="quarter" idx="12" hasCustomPrompt="1"/>
          </p:nvPr>
        </p:nvSpPr>
        <p:spPr>
          <a:xfrm>
            <a:off x="849313" y="2017169"/>
            <a:ext cx="4825924" cy="1302803"/>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IN" sz="1600" b="0" i="0" u="none" strike="noStrike" smtClean="0">
                <a:solidFill>
                  <a:schemeClr val="tx2"/>
                </a:solidFill>
                <a:effectLst/>
                <a:latin typeface="Gotham Book" panose="02000604040000020004" pitchFamily="2" charset="0"/>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Lorem ipsum is a dummy text used to replace text in some areas just for the purpose of an example. Lorem ipsum is a dummy text used to replace text in some areas just for the purpose of an example. </a:t>
            </a:r>
          </a:p>
        </p:txBody>
      </p:sp>
      <p:sp>
        <p:nvSpPr>
          <p:cNvPr id="33" name="Text Placeholder 3">
            <a:extLst>
              <a:ext uri="{FF2B5EF4-FFF2-40B4-BE49-F238E27FC236}">
                <a16:creationId xmlns:a16="http://schemas.microsoft.com/office/drawing/2014/main" id="{8BA28EE8-1833-F343-B669-ED9527F1B0F1}"/>
              </a:ext>
            </a:extLst>
          </p:cNvPr>
          <p:cNvSpPr>
            <a:spLocks noGrp="1"/>
          </p:cNvSpPr>
          <p:nvPr>
            <p:ph type="body" sz="quarter" idx="13" hasCustomPrompt="1"/>
          </p:nvPr>
        </p:nvSpPr>
        <p:spPr>
          <a:xfrm>
            <a:off x="6315689" y="1217626"/>
            <a:ext cx="3444875" cy="379413"/>
          </a:xfrm>
          <a:prstGeom prst="rect">
            <a:avLst/>
          </a:prstGeom>
        </p:spPr>
        <p:txBody>
          <a:bodyPr/>
          <a:lstStyle>
            <a:lvl1pPr marL="0" indent="0">
              <a:buNone/>
              <a:defRPr sz="1800" b="1" i="0">
                <a:solidFill>
                  <a:schemeClr val="accent5"/>
                </a:solidFill>
                <a:latin typeface="Gotham Bold" panose="02000604040000020004" pitchFamily="2" charset="0"/>
              </a:defRPr>
            </a:lvl1pPr>
          </a:lstStyle>
          <a:p>
            <a:pPr lvl="0"/>
            <a:r>
              <a:rPr lang="en-US"/>
              <a:t>03.</a:t>
            </a:r>
          </a:p>
        </p:txBody>
      </p:sp>
      <p:sp>
        <p:nvSpPr>
          <p:cNvPr id="34" name="Text Placeholder 3">
            <a:extLst>
              <a:ext uri="{FF2B5EF4-FFF2-40B4-BE49-F238E27FC236}">
                <a16:creationId xmlns:a16="http://schemas.microsoft.com/office/drawing/2014/main" id="{6657A983-00F0-7A47-8E24-0DA7291C9F76}"/>
              </a:ext>
            </a:extLst>
          </p:cNvPr>
          <p:cNvSpPr>
            <a:spLocks noGrp="1"/>
          </p:cNvSpPr>
          <p:nvPr>
            <p:ph type="body" sz="quarter" idx="14" hasCustomPrompt="1"/>
          </p:nvPr>
        </p:nvSpPr>
        <p:spPr>
          <a:xfrm>
            <a:off x="6315689" y="1604990"/>
            <a:ext cx="4825924" cy="379413"/>
          </a:xfrm>
          <a:prstGeom prst="rect">
            <a:avLst/>
          </a:prstGeom>
        </p:spPr>
        <p:txBody>
          <a:bodyPr/>
          <a:lstStyle>
            <a:lvl1pPr marL="0" indent="0">
              <a:buNone/>
              <a:defRPr sz="2000" b="0" i="0">
                <a:solidFill>
                  <a:schemeClr val="tx1"/>
                </a:solidFill>
                <a:latin typeface="Gotham Book" panose="02000604040000020004" pitchFamily="2" charset="0"/>
              </a:defRPr>
            </a:lvl1pPr>
          </a:lstStyle>
          <a:p>
            <a:pPr lvl="0"/>
            <a:r>
              <a:rPr lang="en-US"/>
              <a:t>Lorem ipsum </a:t>
            </a:r>
            <a:r>
              <a:rPr lang="en-US" err="1"/>
              <a:t>dasbio</a:t>
            </a:r>
            <a:r>
              <a:rPr lang="en-US"/>
              <a:t> technology</a:t>
            </a:r>
          </a:p>
        </p:txBody>
      </p:sp>
      <p:sp>
        <p:nvSpPr>
          <p:cNvPr id="35" name="Text Placeholder 3">
            <a:extLst>
              <a:ext uri="{FF2B5EF4-FFF2-40B4-BE49-F238E27FC236}">
                <a16:creationId xmlns:a16="http://schemas.microsoft.com/office/drawing/2014/main" id="{AFB54C4A-2179-BA4C-96C9-19A5D7F1518D}"/>
              </a:ext>
            </a:extLst>
          </p:cNvPr>
          <p:cNvSpPr>
            <a:spLocks noGrp="1"/>
          </p:cNvSpPr>
          <p:nvPr>
            <p:ph type="body" sz="quarter" idx="15" hasCustomPrompt="1"/>
          </p:nvPr>
        </p:nvSpPr>
        <p:spPr>
          <a:xfrm>
            <a:off x="6315689" y="2025120"/>
            <a:ext cx="4825924" cy="1302803"/>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IN" sz="1600" b="0" i="0" u="none" strike="noStrike" smtClean="0">
                <a:solidFill>
                  <a:schemeClr val="tx2"/>
                </a:solidFill>
                <a:effectLst/>
                <a:latin typeface="Gotham Book" panose="02000604040000020004" pitchFamily="2" charset="0"/>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Lorem ipsum is a dummy text used to replace text in some areas just for the purpose of an example. Lorem ipsum is a dummy text used to replace text in some areas just for the purpose of an example. </a:t>
            </a:r>
          </a:p>
        </p:txBody>
      </p:sp>
      <p:sp>
        <p:nvSpPr>
          <p:cNvPr id="36" name="Text Placeholder 3">
            <a:extLst>
              <a:ext uri="{FF2B5EF4-FFF2-40B4-BE49-F238E27FC236}">
                <a16:creationId xmlns:a16="http://schemas.microsoft.com/office/drawing/2014/main" id="{781C1ACF-1AEE-034A-9A1C-216BF153FB23}"/>
              </a:ext>
            </a:extLst>
          </p:cNvPr>
          <p:cNvSpPr>
            <a:spLocks noGrp="1"/>
          </p:cNvSpPr>
          <p:nvPr>
            <p:ph type="body" sz="quarter" idx="16" hasCustomPrompt="1"/>
          </p:nvPr>
        </p:nvSpPr>
        <p:spPr>
          <a:xfrm>
            <a:off x="849313" y="3588977"/>
            <a:ext cx="3444875" cy="379413"/>
          </a:xfrm>
          <a:prstGeom prst="rect">
            <a:avLst/>
          </a:prstGeom>
        </p:spPr>
        <p:txBody>
          <a:bodyPr/>
          <a:lstStyle>
            <a:lvl1pPr marL="0" indent="0">
              <a:buNone/>
              <a:defRPr sz="1800" b="1" i="0">
                <a:solidFill>
                  <a:schemeClr val="accent5"/>
                </a:solidFill>
                <a:latin typeface="Gotham Bold" panose="02000604040000020004" pitchFamily="2" charset="0"/>
              </a:defRPr>
            </a:lvl1pPr>
          </a:lstStyle>
          <a:p>
            <a:pPr lvl="0"/>
            <a:r>
              <a:rPr lang="en-US"/>
              <a:t>02.</a:t>
            </a:r>
          </a:p>
        </p:txBody>
      </p:sp>
      <p:sp>
        <p:nvSpPr>
          <p:cNvPr id="43" name="Text Placeholder 3">
            <a:extLst>
              <a:ext uri="{FF2B5EF4-FFF2-40B4-BE49-F238E27FC236}">
                <a16:creationId xmlns:a16="http://schemas.microsoft.com/office/drawing/2014/main" id="{35DCD056-E9A6-0A40-A14E-18ABD4B1B84C}"/>
              </a:ext>
            </a:extLst>
          </p:cNvPr>
          <p:cNvSpPr>
            <a:spLocks noGrp="1"/>
          </p:cNvSpPr>
          <p:nvPr>
            <p:ph type="body" sz="quarter" idx="17" hasCustomPrompt="1"/>
          </p:nvPr>
        </p:nvSpPr>
        <p:spPr>
          <a:xfrm>
            <a:off x="849313" y="3976341"/>
            <a:ext cx="4825924" cy="379413"/>
          </a:xfrm>
          <a:prstGeom prst="rect">
            <a:avLst/>
          </a:prstGeom>
        </p:spPr>
        <p:txBody>
          <a:bodyPr/>
          <a:lstStyle>
            <a:lvl1pPr marL="0" indent="0">
              <a:buNone/>
              <a:defRPr sz="2000" b="0" i="0">
                <a:solidFill>
                  <a:schemeClr val="tx1"/>
                </a:solidFill>
                <a:latin typeface="Gotham Book" panose="02000604040000020004" pitchFamily="2" charset="0"/>
              </a:defRPr>
            </a:lvl1pPr>
          </a:lstStyle>
          <a:p>
            <a:pPr lvl="0"/>
            <a:r>
              <a:rPr lang="en-US"/>
              <a:t>Lorem ipsum </a:t>
            </a:r>
            <a:r>
              <a:rPr lang="en-US" err="1"/>
              <a:t>dasbio</a:t>
            </a:r>
            <a:r>
              <a:rPr lang="en-US"/>
              <a:t> technology</a:t>
            </a:r>
          </a:p>
        </p:txBody>
      </p:sp>
      <p:sp>
        <p:nvSpPr>
          <p:cNvPr id="44" name="Text Placeholder 3">
            <a:extLst>
              <a:ext uri="{FF2B5EF4-FFF2-40B4-BE49-F238E27FC236}">
                <a16:creationId xmlns:a16="http://schemas.microsoft.com/office/drawing/2014/main" id="{55BCC08F-B95C-9D47-9D3D-99C2E744CDCB}"/>
              </a:ext>
            </a:extLst>
          </p:cNvPr>
          <p:cNvSpPr>
            <a:spLocks noGrp="1"/>
          </p:cNvSpPr>
          <p:nvPr>
            <p:ph type="body" sz="quarter" idx="18" hasCustomPrompt="1"/>
          </p:nvPr>
        </p:nvSpPr>
        <p:spPr>
          <a:xfrm>
            <a:off x="849313" y="4396471"/>
            <a:ext cx="4825924" cy="1302803"/>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IN" sz="1600" b="0" i="0" u="none" strike="noStrike" smtClean="0">
                <a:solidFill>
                  <a:schemeClr val="tx2"/>
                </a:solidFill>
                <a:effectLst/>
                <a:latin typeface="Gotham Book" panose="02000604040000020004" pitchFamily="2" charset="0"/>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Lorem ipsum is a dummy text used to replace text in some areas just for the purpose of an example. Lorem ipsum is a dummy text used to replace text in some areas just for the purpose of an example. </a:t>
            </a:r>
          </a:p>
        </p:txBody>
      </p:sp>
      <p:sp>
        <p:nvSpPr>
          <p:cNvPr id="45" name="Text Placeholder 3">
            <a:extLst>
              <a:ext uri="{FF2B5EF4-FFF2-40B4-BE49-F238E27FC236}">
                <a16:creationId xmlns:a16="http://schemas.microsoft.com/office/drawing/2014/main" id="{520618E4-002A-FF44-89FC-A558382E0ACC}"/>
              </a:ext>
            </a:extLst>
          </p:cNvPr>
          <p:cNvSpPr>
            <a:spLocks noGrp="1"/>
          </p:cNvSpPr>
          <p:nvPr>
            <p:ph type="body" sz="quarter" idx="19" hasCustomPrompt="1"/>
          </p:nvPr>
        </p:nvSpPr>
        <p:spPr>
          <a:xfrm>
            <a:off x="6315689" y="3596928"/>
            <a:ext cx="3444875" cy="379413"/>
          </a:xfrm>
          <a:prstGeom prst="rect">
            <a:avLst/>
          </a:prstGeom>
        </p:spPr>
        <p:txBody>
          <a:bodyPr/>
          <a:lstStyle>
            <a:lvl1pPr marL="0" indent="0">
              <a:buNone/>
              <a:defRPr sz="1800" b="1" i="0">
                <a:solidFill>
                  <a:schemeClr val="accent5"/>
                </a:solidFill>
                <a:latin typeface="Gotham Bold" panose="02000604040000020004" pitchFamily="2" charset="0"/>
              </a:defRPr>
            </a:lvl1pPr>
          </a:lstStyle>
          <a:p>
            <a:pPr lvl="0"/>
            <a:r>
              <a:rPr lang="en-US"/>
              <a:t>04.</a:t>
            </a:r>
          </a:p>
        </p:txBody>
      </p:sp>
      <p:sp>
        <p:nvSpPr>
          <p:cNvPr id="46" name="Text Placeholder 3">
            <a:extLst>
              <a:ext uri="{FF2B5EF4-FFF2-40B4-BE49-F238E27FC236}">
                <a16:creationId xmlns:a16="http://schemas.microsoft.com/office/drawing/2014/main" id="{F7A47BB9-71FF-2B4B-AFA1-FAC07803653D}"/>
              </a:ext>
            </a:extLst>
          </p:cNvPr>
          <p:cNvSpPr>
            <a:spLocks noGrp="1"/>
          </p:cNvSpPr>
          <p:nvPr>
            <p:ph type="body" sz="quarter" idx="20" hasCustomPrompt="1"/>
          </p:nvPr>
        </p:nvSpPr>
        <p:spPr>
          <a:xfrm>
            <a:off x="6315689" y="3984292"/>
            <a:ext cx="4825924" cy="379413"/>
          </a:xfrm>
          <a:prstGeom prst="rect">
            <a:avLst/>
          </a:prstGeom>
        </p:spPr>
        <p:txBody>
          <a:bodyPr/>
          <a:lstStyle>
            <a:lvl1pPr marL="0" indent="0">
              <a:buNone/>
              <a:defRPr sz="2000" b="0" i="0">
                <a:solidFill>
                  <a:schemeClr val="tx1"/>
                </a:solidFill>
                <a:latin typeface="Gotham Book" panose="02000604040000020004" pitchFamily="2" charset="0"/>
              </a:defRPr>
            </a:lvl1pPr>
          </a:lstStyle>
          <a:p>
            <a:pPr lvl="0"/>
            <a:r>
              <a:rPr lang="en-US"/>
              <a:t>Lorem ipsum </a:t>
            </a:r>
            <a:r>
              <a:rPr lang="en-US" err="1"/>
              <a:t>dasbio</a:t>
            </a:r>
            <a:r>
              <a:rPr lang="en-US"/>
              <a:t> technology</a:t>
            </a:r>
          </a:p>
        </p:txBody>
      </p:sp>
      <p:sp>
        <p:nvSpPr>
          <p:cNvPr id="47" name="Text Placeholder 3">
            <a:extLst>
              <a:ext uri="{FF2B5EF4-FFF2-40B4-BE49-F238E27FC236}">
                <a16:creationId xmlns:a16="http://schemas.microsoft.com/office/drawing/2014/main" id="{38DF2B81-2501-2E42-95C0-F798F255C489}"/>
              </a:ext>
            </a:extLst>
          </p:cNvPr>
          <p:cNvSpPr>
            <a:spLocks noGrp="1"/>
          </p:cNvSpPr>
          <p:nvPr>
            <p:ph type="body" sz="quarter" idx="21" hasCustomPrompt="1"/>
          </p:nvPr>
        </p:nvSpPr>
        <p:spPr>
          <a:xfrm>
            <a:off x="6315689" y="4404422"/>
            <a:ext cx="4825924" cy="1302803"/>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IN" sz="1600" b="0" i="0" u="none" strike="noStrike" smtClean="0">
                <a:solidFill>
                  <a:schemeClr val="tx2"/>
                </a:solidFill>
                <a:effectLst/>
                <a:latin typeface="Gotham Book" panose="02000604040000020004" pitchFamily="2" charset="0"/>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Lorem ipsum is a dummy text used to replace text in some areas just for the purpose of an example. Lorem ipsum is a dummy text used to replace text in some areas just for the purpose of an example. </a:t>
            </a:r>
          </a:p>
        </p:txBody>
      </p:sp>
      <p:sp>
        <p:nvSpPr>
          <p:cNvPr id="26" name="Slide Number Placeholder 5">
            <a:extLst>
              <a:ext uri="{FF2B5EF4-FFF2-40B4-BE49-F238E27FC236}">
                <a16:creationId xmlns:a16="http://schemas.microsoft.com/office/drawing/2014/main" id="{60B315FC-355F-9144-BA89-A290AD559753}"/>
              </a:ext>
            </a:extLst>
          </p:cNvPr>
          <p:cNvSpPr>
            <a:spLocks noGrp="1"/>
          </p:cNvSpPr>
          <p:nvPr>
            <p:ph type="sldNum" sz="quarter" idx="4"/>
          </p:nvPr>
        </p:nvSpPr>
        <p:spPr>
          <a:xfrm>
            <a:off x="7207627" y="6474009"/>
            <a:ext cx="2743200" cy="365125"/>
          </a:xfrm>
          <a:prstGeom prst="rect">
            <a:avLst/>
          </a:prstGeom>
        </p:spPr>
        <p:txBody>
          <a:bodyPr vert="horz" lIns="91440" tIns="45720" rIns="91440" bIns="45720" rtlCol="0" anchor="ctr"/>
          <a:lstStyle>
            <a:lvl1pPr algn="r">
              <a:defRPr sz="1050">
                <a:solidFill>
                  <a:schemeClr val="tx1">
                    <a:tint val="75000"/>
                  </a:schemeClr>
                </a:solidFill>
                <a:latin typeface="Gotham Book" panose="02000604040000020004" pitchFamily="2" charset="0"/>
              </a:defRPr>
            </a:lvl1pPr>
          </a:lstStyle>
          <a:p>
            <a:fld id="{039C7415-12ED-1F44-BE03-24001F31E4F6}" type="slidenum">
              <a:rPr lang="en-US" smtClean="0"/>
              <a:pPr/>
              <a:t>‹#›</a:t>
            </a:fld>
            <a:endParaRPr lang="en-US"/>
          </a:p>
        </p:txBody>
      </p:sp>
      <p:pic>
        <p:nvPicPr>
          <p:cNvPr id="29" name="Graphic 28">
            <a:extLst>
              <a:ext uri="{FF2B5EF4-FFF2-40B4-BE49-F238E27FC236}">
                <a16:creationId xmlns:a16="http://schemas.microsoft.com/office/drawing/2014/main" id="{E90832DA-0694-094B-80DF-FD94D232F08E}"/>
              </a:ext>
            </a:extLst>
          </p:cNvPr>
          <p:cNvPicPr>
            <a:picLocks noChangeAspect="1"/>
          </p:cNvPicPr>
          <p:nvPr userDrawn="1"/>
        </p:nvPicPr>
        <p:blipFill rotWithShape="1">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42970" b="41818"/>
          <a:stretch/>
        </p:blipFill>
        <p:spPr>
          <a:xfrm>
            <a:off x="10162425" y="6511679"/>
            <a:ext cx="1905000" cy="289784"/>
          </a:xfrm>
          <a:prstGeom prst="rect">
            <a:avLst/>
          </a:prstGeom>
        </p:spPr>
      </p:pic>
      <p:sp>
        <p:nvSpPr>
          <p:cNvPr id="32" name="Rectangle 31">
            <a:extLst>
              <a:ext uri="{FF2B5EF4-FFF2-40B4-BE49-F238E27FC236}">
                <a16:creationId xmlns:a16="http://schemas.microsoft.com/office/drawing/2014/main" id="{C421FAC9-37E0-B04E-A601-FB6405C81C3B}"/>
              </a:ext>
            </a:extLst>
          </p:cNvPr>
          <p:cNvSpPr>
            <a:spLocks/>
          </p:cNvSpPr>
          <p:nvPr userDrawn="1"/>
        </p:nvSpPr>
        <p:spPr>
          <a:xfrm>
            <a:off x="776446" y="6533946"/>
            <a:ext cx="3561231" cy="215444"/>
          </a:xfrm>
          <a:prstGeom prst="rect">
            <a:avLst/>
          </a:prstGeom>
          <a:noFill/>
          <a:ln>
            <a:noFill/>
          </a:ln>
        </p:spPr>
        <p:txBody>
          <a:bodyPr wrap="none" rIns="0">
            <a:spAutoFit/>
          </a:bodyPr>
          <a:lstStyle/>
          <a:p>
            <a:pPr lvl="0" algn="r" defTabSz="1217613" rtl="0" eaLnBrk="1" fontAlgn="base" hangingPunct="1">
              <a:spcBef>
                <a:spcPct val="0"/>
              </a:spcBef>
              <a:spcAft>
                <a:spcPct val="0"/>
              </a:spcAft>
            </a:pPr>
            <a:r>
              <a:rPr lang="en-US" sz="800" b="0" i="0" kern="1200">
                <a:solidFill>
                  <a:schemeClr val="tx1">
                    <a:lumMod val="65000"/>
                    <a:lumOff val="35000"/>
                  </a:schemeClr>
                </a:solidFill>
                <a:latin typeface="Gotham Book" panose="02000604040000020004" pitchFamily="2" charset="0"/>
                <a:ea typeface="+mn-ea"/>
                <a:cs typeface="Arial" panose="020B0604020202020204" pitchFamily="34" charset="0"/>
              </a:rPr>
              <a:t>Copyright © 2019 HCL Technologies Limited  |  www.hcltechsw.com</a:t>
            </a:r>
          </a:p>
        </p:txBody>
      </p:sp>
    </p:spTree>
    <p:extLst>
      <p:ext uri="{BB962C8B-B14F-4D97-AF65-F5344CB8AC3E}">
        <p14:creationId xmlns:p14="http://schemas.microsoft.com/office/powerpoint/2010/main" val="331414594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hart layout 1">
    <p:spTree>
      <p:nvGrpSpPr>
        <p:cNvPr id="1" name=""/>
        <p:cNvGrpSpPr/>
        <p:nvPr/>
      </p:nvGrpSpPr>
      <p:grpSpPr>
        <a:xfrm>
          <a:off x="0" y="0"/>
          <a:ext cx="0" cy="0"/>
          <a:chOff x="0" y="0"/>
          <a:chExt cx="0" cy="0"/>
        </a:xfrm>
      </p:grpSpPr>
      <p:cxnSp>
        <p:nvCxnSpPr>
          <p:cNvPr id="12" name="Straight Connector 11">
            <a:extLst>
              <a:ext uri="{FF2B5EF4-FFF2-40B4-BE49-F238E27FC236}">
                <a16:creationId xmlns:a16="http://schemas.microsoft.com/office/drawing/2014/main" id="{36FE4A19-2C39-9846-B0B0-5AE020F9F1F9}"/>
              </a:ext>
            </a:extLst>
          </p:cNvPr>
          <p:cNvCxnSpPr>
            <a:cxnSpLocks/>
          </p:cNvCxnSpPr>
          <p:nvPr userDrawn="1"/>
        </p:nvCxnSpPr>
        <p:spPr>
          <a:xfrm>
            <a:off x="263879" y="443685"/>
            <a:ext cx="11928121"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3" name="Title 1">
            <a:extLst>
              <a:ext uri="{FF2B5EF4-FFF2-40B4-BE49-F238E27FC236}">
                <a16:creationId xmlns:a16="http://schemas.microsoft.com/office/drawing/2014/main" id="{CC7CA887-B8E9-6B49-8B79-C77F61EF6769}"/>
              </a:ext>
            </a:extLst>
          </p:cNvPr>
          <p:cNvSpPr>
            <a:spLocks noGrp="1"/>
          </p:cNvSpPr>
          <p:nvPr>
            <p:ph type="title" hasCustomPrompt="1"/>
          </p:nvPr>
        </p:nvSpPr>
        <p:spPr>
          <a:xfrm>
            <a:off x="127173" y="45392"/>
            <a:ext cx="3468205" cy="626468"/>
          </a:xfrm>
          <a:prstGeom prst="rect">
            <a:avLst/>
          </a:prstGeom>
          <a:solidFill>
            <a:schemeClr val="bg1"/>
          </a:solidFill>
        </p:spPr>
        <p:txBody>
          <a:bodyPr>
            <a:normAutofit/>
          </a:bodyPr>
          <a:lstStyle>
            <a:lvl1pPr>
              <a:lnSpc>
                <a:spcPct val="100000"/>
              </a:lnSpc>
              <a:defRPr sz="2800">
                <a:solidFill>
                  <a:srgbClr val="4B4B4B"/>
                </a:solidFill>
                <a:latin typeface="Gotham Book" panose="02000604040000020004" pitchFamily="2" charset="0"/>
              </a:defRPr>
            </a:lvl1pPr>
          </a:lstStyle>
          <a:p>
            <a:pPr>
              <a:spcBef>
                <a:spcPts val="1200"/>
              </a:spcBef>
            </a:pPr>
            <a:r>
              <a:rPr lang="en-US" sz="2800">
                <a:solidFill>
                  <a:srgbClr val="4B4B4B"/>
                </a:solidFill>
                <a:latin typeface="Gotham Book" panose="02000604040000020004" pitchFamily="2" charset="0"/>
              </a:rPr>
              <a:t>Chart layout</a:t>
            </a:r>
          </a:p>
        </p:txBody>
      </p:sp>
      <p:sp>
        <p:nvSpPr>
          <p:cNvPr id="15" name="Morbi vestibulum at eros">
            <a:extLst>
              <a:ext uri="{FF2B5EF4-FFF2-40B4-BE49-F238E27FC236}">
                <a16:creationId xmlns:a16="http://schemas.microsoft.com/office/drawing/2014/main" id="{AAF3F65E-5521-6E42-A815-6AE6FA90EAC3}"/>
              </a:ext>
            </a:extLst>
          </p:cNvPr>
          <p:cNvSpPr>
            <a:spLocks noGrp="1"/>
          </p:cNvSpPr>
          <p:nvPr>
            <p:ph type="body" idx="22" hasCustomPrompt="1"/>
          </p:nvPr>
        </p:nvSpPr>
        <p:spPr>
          <a:xfrm>
            <a:off x="127174" y="693576"/>
            <a:ext cx="3468205" cy="296843"/>
          </a:xfrm>
          <a:prstGeom prst="rect">
            <a:avLst/>
          </a:prstGeom>
        </p:spPr>
        <p:txBody>
          <a:bodyPr>
            <a:noAutofit/>
          </a:bodyPr>
          <a:lstStyle>
            <a:lvl1pPr marL="0" indent="0">
              <a:buNone/>
              <a:defRPr sz="1400" b="0" i="0">
                <a:solidFill>
                  <a:schemeClr val="tx1">
                    <a:lumMod val="65000"/>
                    <a:lumOff val="35000"/>
                  </a:schemeClr>
                </a:solidFill>
                <a:latin typeface="Gotham Book" panose="02000604040000020004" pitchFamily="2" charset="0"/>
              </a:defRPr>
            </a:lvl1pPr>
          </a:lstStyle>
          <a:p>
            <a:r>
              <a:rPr lang="en-US"/>
              <a:t>Insert subtitle here</a:t>
            </a:r>
            <a:endParaRPr/>
          </a:p>
        </p:txBody>
      </p:sp>
      <p:sp>
        <p:nvSpPr>
          <p:cNvPr id="2" name="Rectangle 1">
            <a:extLst>
              <a:ext uri="{FF2B5EF4-FFF2-40B4-BE49-F238E27FC236}">
                <a16:creationId xmlns:a16="http://schemas.microsoft.com/office/drawing/2014/main" id="{E3138F4B-7397-9F45-AFE7-A9D993F42ED0}"/>
              </a:ext>
            </a:extLst>
          </p:cNvPr>
          <p:cNvSpPr/>
          <p:nvPr userDrawn="1"/>
        </p:nvSpPr>
        <p:spPr>
          <a:xfrm>
            <a:off x="7901607" y="451875"/>
            <a:ext cx="4290392" cy="597346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Gotham Book" panose="02000604040000020004" pitchFamily="2" charset="0"/>
            </a:endParaRPr>
          </a:p>
        </p:txBody>
      </p:sp>
      <p:sp>
        <p:nvSpPr>
          <p:cNvPr id="5" name="Picture Placeholder 4">
            <a:extLst>
              <a:ext uri="{FF2B5EF4-FFF2-40B4-BE49-F238E27FC236}">
                <a16:creationId xmlns:a16="http://schemas.microsoft.com/office/drawing/2014/main" id="{1E6E4031-91B4-6249-826A-79DE5A754C64}"/>
              </a:ext>
            </a:extLst>
          </p:cNvPr>
          <p:cNvSpPr>
            <a:spLocks noGrp="1"/>
          </p:cNvSpPr>
          <p:nvPr>
            <p:ph type="pic" sz="quarter" idx="23"/>
          </p:nvPr>
        </p:nvSpPr>
        <p:spPr>
          <a:xfrm>
            <a:off x="7901608" y="451875"/>
            <a:ext cx="4290392" cy="5980895"/>
          </a:xfrm>
          <a:prstGeom prst="rect">
            <a:avLst/>
          </a:prstGeom>
        </p:spPr>
        <p:txBody>
          <a:bodyPr/>
          <a:lstStyle>
            <a:lvl1pPr>
              <a:defRPr sz="2000">
                <a:latin typeface="Gotham Book" panose="02000604040000020004" pitchFamily="2" charset="0"/>
              </a:defRPr>
            </a:lvl1pPr>
          </a:lstStyle>
          <a:p>
            <a:endParaRPr lang="en-US"/>
          </a:p>
        </p:txBody>
      </p:sp>
      <p:cxnSp>
        <p:nvCxnSpPr>
          <p:cNvPr id="20" name="Straight Connector 19">
            <a:extLst>
              <a:ext uri="{FF2B5EF4-FFF2-40B4-BE49-F238E27FC236}">
                <a16:creationId xmlns:a16="http://schemas.microsoft.com/office/drawing/2014/main" id="{32089AA4-8E91-A84A-B140-6C154FC3AF65}"/>
              </a:ext>
            </a:extLst>
          </p:cNvPr>
          <p:cNvCxnSpPr>
            <a:cxnSpLocks/>
          </p:cNvCxnSpPr>
          <p:nvPr userDrawn="1"/>
        </p:nvCxnSpPr>
        <p:spPr>
          <a:xfrm>
            <a:off x="901959" y="6425337"/>
            <a:ext cx="11290041"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129F51FE-06EF-0446-9900-F282BF628EBD}"/>
              </a:ext>
            </a:extLst>
          </p:cNvPr>
          <p:cNvCxnSpPr/>
          <p:nvPr userDrawn="1"/>
        </p:nvCxnSpPr>
        <p:spPr>
          <a:xfrm>
            <a:off x="10037851" y="6522726"/>
            <a:ext cx="0" cy="20396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28" name="Group 27">
            <a:extLst>
              <a:ext uri="{FF2B5EF4-FFF2-40B4-BE49-F238E27FC236}">
                <a16:creationId xmlns:a16="http://schemas.microsoft.com/office/drawing/2014/main" id="{EDD6F9D3-7314-064F-9A9A-CB00382C3A78}"/>
              </a:ext>
            </a:extLst>
          </p:cNvPr>
          <p:cNvGrpSpPr/>
          <p:nvPr userDrawn="1"/>
        </p:nvGrpSpPr>
        <p:grpSpPr>
          <a:xfrm>
            <a:off x="0" y="5974464"/>
            <a:ext cx="901960" cy="883534"/>
            <a:chOff x="0" y="5974464"/>
            <a:chExt cx="901960" cy="883534"/>
          </a:xfrm>
        </p:grpSpPr>
        <p:sp>
          <p:nvSpPr>
            <p:cNvPr id="29" name="Rectangle 28">
              <a:extLst>
                <a:ext uri="{FF2B5EF4-FFF2-40B4-BE49-F238E27FC236}">
                  <a16:creationId xmlns:a16="http://schemas.microsoft.com/office/drawing/2014/main" id="{D31DF26C-527E-924A-85B8-9D3049F7A65B}"/>
                </a:ext>
              </a:extLst>
            </p:cNvPr>
            <p:cNvSpPr/>
            <p:nvPr userDrawn="1"/>
          </p:nvSpPr>
          <p:spPr>
            <a:xfrm>
              <a:off x="0" y="6361235"/>
              <a:ext cx="901960" cy="49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Gotham Book" panose="02000604040000020004" pitchFamily="2" charset="0"/>
              </a:endParaRPr>
            </a:p>
          </p:txBody>
        </p:sp>
        <p:sp>
          <p:nvSpPr>
            <p:cNvPr id="30" name="Triangle 29">
              <a:extLst>
                <a:ext uri="{FF2B5EF4-FFF2-40B4-BE49-F238E27FC236}">
                  <a16:creationId xmlns:a16="http://schemas.microsoft.com/office/drawing/2014/main" id="{13B423BA-8ABE-7240-8A87-846F26021240}"/>
                </a:ext>
              </a:extLst>
            </p:cNvPr>
            <p:cNvSpPr/>
            <p:nvPr userDrawn="1"/>
          </p:nvSpPr>
          <p:spPr>
            <a:xfrm rot="5403736">
              <a:off x="42256" y="6050921"/>
              <a:ext cx="883138" cy="730223"/>
            </a:xfrm>
            <a:prstGeom prst="triangle">
              <a:avLst>
                <a:gd name="adj" fmla="val 50938"/>
              </a:avLst>
            </a:prstGeom>
            <a:solidFill>
              <a:schemeClr val="accent4">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Gotham Book" panose="02000604040000020004" pitchFamily="2" charset="0"/>
              </a:endParaRPr>
            </a:p>
          </p:txBody>
        </p:sp>
        <p:sp>
          <p:nvSpPr>
            <p:cNvPr id="31" name="Triangle 30">
              <a:extLst>
                <a:ext uri="{FF2B5EF4-FFF2-40B4-BE49-F238E27FC236}">
                  <a16:creationId xmlns:a16="http://schemas.microsoft.com/office/drawing/2014/main" id="{EE06D263-BC51-784A-984B-87E049568C4E}"/>
                </a:ext>
              </a:extLst>
            </p:cNvPr>
            <p:cNvSpPr/>
            <p:nvPr userDrawn="1"/>
          </p:nvSpPr>
          <p:spPr>
            <a:xfrm rot="4815961">
              <a:off x="123472" y="6121582"/>
              <a:ext cx="750729" cy="689237"/>
            </a:xfrm>
            <a:prstGeom prst="triangle">
              <a:avLst/>
            </a:prstGeom>
            <a:gradFill>
              <a:gsLst>
                <a:gs pos="0">
                  <a:srgbClr val="0477C3"/>
                </a:gs>
                <a:gs pos="99000">
                  <a:srgbClr val="26B5F7"/>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b="0" i="0">
                <a:latin typeface="Gotham Book" panose="02000604040000020004" pitchFamily="2" charset="0"/>
              </a:endParaRPr>
            </a:p>
          </p:txBody>
        </p:sp>
      </p:grpSp>
      <p:sp>
        <p:nvSpPr>
          <p:cNvPr id="17" name="Slide Number Placeholder 5">
            <a:extLst>
              <a:ext uri="{FF2B5EF4-FFF2-40B4-BE49-F238E27FC236}">
                <a16:creationId xmlns:a16="http://schemas.microsoft.com/office/drawing/2014/main" id="{9EF2D68A-28B4-7247-8FA6-C24B1DB4B8DA}"/>
              </a:ext>
            </a:extLst>
          </p:cNvPr>
          <p:cNvSpPr>
            <a:spLocks noGrp="1"/>
          </p:cNvSpPr>
          <p:nvPr>
            <p:ph type="sldNum" sz="quarter" idx="4"/>
          </p:nvPr>
        </p:nvSpPr>
        <p:spPr>
          <a:xfrm>
            <a:off x="7207627" y="6474009"/>
            <a:ext cx="2743200" cy="365125"/>
          </a:xfrm>
          <a:prstGeom prst="rect">
            <a:avLst/>
          </a:prstGeom>
        </p:spPr>
        <p:txBody>
          <a:bodyPr vert="horz" lIns="91440" tIns="45720" rIns="91440" bIns="45720" rtlCol="0" anchor="ctr"/>
          <a:lstStyle>
            <a:lvl1pPr algn="r">
              <a:defRPr sz="1050">
                <a:solidFill>
                  <a:schemeClr val="tx1">
                    <a:tint val="75000"/>
                  </a:schemeClr>
                </a:solidFill>
                <a:latin typeface="Gotham Book" panose="02000604040000020004" pitchFamily="2" charset="0"/>
              </a:defRPr>
            </a:lvl1pPr>
          </a:lstStyle>
          <a:p>
            <a:fld id="{039C7415-12ED-1F44-BE03-24001F31E4F6}" type="slidenum">
              <a:rPr lang="en-US" smtClean="0"/>
              <a:pPr/>
              <a:t>‹#›</a:t>
            </a:fld>
            <a:endParaRPr lang="en-US"/>
          </a:p>
        </p:txBody>
      </p:sp>
      <p:pic>
        <p:nvPicPr>
          <p:cNvPr id="18" name="Graphic 17">
            <a:extLst>
              <a:ext uri="{FF2B5EF4-FFF2-40B4-BE49-F238E27FC236}">
                <a16:creationId xmlns:a16="http://schemas.microsoft.com/office/drawing/2014/main" id="{E69F72D1-C3DF-C946-9CAE-FDE97E0E3DDB}"/>
              </a:ext>
            </a:extLst>
          </p:cNvPr>
          <p:cNvPicPr>
            <a:picLocks noChangeAspect="1"/>
          </p:cNvPicPr>
          <p:nvPr userDrawn="1"/>
        </p:nvPicPr>
        <p:blipFill rotWithShape="1">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42970" b="41818"/>
          <a:stretch/>
        </p:blipFill>
        <p:spPr>
          <a:xfrm>
            <a:off x="10162425" y="6511679"/>
            <a:ext cx="1905000" cy="289784"/>
          </a:xfrm>
          <a:prstGeom prst="rect">
            <a:avLst/>
          </a:prstGeom>
        </p:spPr>
      </p:pic>
      <p:sp>
        <p:nvSpPr>
          <p:cNvPr id="21" name="Rectangle 20">
            <a:extLst>
              <a:ext uri="{FF2B5EF4-FFF2-40B4-BE49-F238E27FC236}">
                <a16:creationId xmlns:a16="http://schemas.microsoft.com/office/drawing/2014/main" id="{752D2DD9-39AF-894A-8589-B778E6B2B213}"/>
              </a:ext>
            </a:extLst>
          </p:cNvPr>
          <p:cNvSpPr>
            <a:spLocks/>
          </p:cNvSpPr>
          <p:nvPr userDrawn="1"/>
        </p:nvSpPr>
        <p:spPr>
          <a:xfrm>
            <a:off x="776446" y="6533946"/>
            <a:ext cx="3561231" cy="215444"/>
          </a:xfrm>
          <a:prstGeom prst="rect">
            <a:avLst/>
          </a:prstGeom>
          <a:noFill/>
          <a:ln>
            <a:noFill/>
          </a:ln>
        </p:spPr>
        <p:txBody>
          <a:bodyPr wrap="none" rIns="0">
            <a:spAutoFit/>
          </a:bodyPr>
          <a:lstStyle/>
          <a:p>
            <a:pPr lvl="0" algn="r" defTabSz="1217613" rtl="0" eaLnBrk="1" fontAlgn="base" hangingPunct="1">
              <a:spcBef>
                <a:spcPct val="0"/>
              </a:spcBef>
              <a:spcAft>
                <a:spcPct val="0"/>
              </a:spcAft>
            </a:pPr>
            <a:r>
              <a:rPr lang="en-US" sz="800" b="0" i="0" kern="1200">
                <a:solidFill>
                  <a:schemeClr val="tx1">
                    <a:lumMod val="65000"/>
                    <a:lumOff val="35000"/>
                  </a:schemeClr>
                </a:solidFill>
                <a:latin typeface="Gotham Book" panose="02000604040000020004" pitchFamily="2" charset="0"/>
                <a:ea typeface="+mn-ea"/>
                <a:cs typeface="Arial" panose="020B0604020202020204" pitchFamily="34" charset="0"/>
              </a:rPr>
              <a:t>Copyright © 2019 HCL Technologies Limited  |  www.hcltechsw.com</a:t>
            </a:r>
          </a:p>
        </p:txBody>
      </p:sp>
    </p:spTree>
    <p:extLst>
      <p:ext uri="{BB962C8B-B14F-4D97-AF65-F5344CB8AC3E}">
        <p14:creationId xmlns:p14="http://schemas.microsoft.com/office/powerpoint/2010/main" val="42141033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hart layout 2">
    <p:spTree>
      <p:nvGrpSpPr>
        <p:cNvPr id="1" name=""/>
        <p:cNvGrpSpPr/>
        <p:nvPr/>
      </p:nvGrpSpPr>
      <p:grpSpPr>
        <a:xfrm>
          <a:off x="0" y="0"/>
          <a:ext cx="0" cy="0"/>
          <a:chOff x="0" y="0"/>
          <a:chExt cx="0" cy="0"/>
        </a:xfrm>
      </p:grpSpPr>
      <p:cxnSp>
        <p:nvCxnSpPr>
          <p:cNvPr id="12" name="Straight Connector 11">
            <a:extLst>
              <a:ext uri="{FF2B5EF4-FFF2-40B4-BE49-F238E27FC236}">
                <a16:creationId xmlns:a16="http://schemas.microsoft.com/office/drawing/2014/main" id="{36FE4A19-2C39-9846-B0B0-5AE020F9F1F9}"/>
              </a:ext>
            </a:extLst>
          </p:cNvPr>
          <p:cNvCxnSpPr>
            <a:cxnSpLocks/>
          </p:cNvCxnSpPr>
          <p:nvPr userDrawn="1"/>
        </p:nvCxnSpPr>
        <p:spPr>
          <a:xfrm>
            <a:off x="263879" y="443685"/>
            <a:ext cx="11928121"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3" name="Title 1">
            <a:extLst>
              <a:ext uri="{FF2B5EF4-FFF2-40B4-BE49-F238E27FC236}">
                <a16:creationId xmlns:a16="http://schemas.microsoft.com/office/drawing/2014/main" id="{CC7CA887-B8E9-6B49-8B79-C77F61EF6769}"/>
              </a:ext>
            </a:extLst>
          </p:cNvPr>
          <p:cNvSpPr>
            <a:spLocks noGrp="1"/>
          </p:cNvSpPr>
          <p:nvPr>
            <p:ph type="title" hasCustomPrompt="1"/>
          </p:nvPr>
        </p:nvSpPr>
        <p:spPr>
          <a:xfrm>
            <a:off x="127174" y="36427"/>
            <a:ext cx="3468204" cy="626468"/>
          </a:xfrm>
          <a:prstGeom prst="rect">
            <a:avLst/>
          </a:prstGeom>
          <a:solidFill>
            <a:schemeClr val="bg1"/>
          </a:solidFill>
        </p:spPr>
        <p:txBody>
          <a:bodyPr>
            <a:normAutofit/>
          </a:bodyPr>
          <a:lstStyle>
            <a:lvl1pPr>
              <a:lnSpc>
                <a:spcPct val="100000"/>
              </a:lnSpc>
              <a:defRPr sz="2800">
                <a:solidFill>
                  <a:srgbClr val="4B4B4B"/>
                </a:solidFill>
                <a:latin typeface="Gotham Book" panose="02000604040000020004" pitchFamily="2" charset="0"/>
              </a:defRPr>
            </a:lvl1pPr>
          </a:lstStyle>
          <a:p>
            <a:pPr>
              <a:spcBef>
                <a:spcPts val="1200"/>
              </a:spcBef>
            </a:pPr>
            <a:r>
              <a:rPr lang="en-US" sz="2800">
                <a:solidFill>
                  <a:srgbClr val="4B4B4B"/>
                </a:solidFill>
                <a:latin typeface="Gotham Book" panose="02000604040000020004" pitchFamily="2" charset="0"/>
              </a:rPr>
              <a:t>Chart layout</a:t>
            </a:r>
          </a:p>
        </p:txBody>
      </p:sp>
      <p:sp>
        <p:nvSpPr>
          <p:cNvPr id="15" name="Morbi vestibulum at eros">
            <a:extLst>
              <a:ext uri="{FF2B5EF4-FFF2-40B4-BE49-F238E27FC236}">
                <a16:creationId xmlns:a16="http://schemas.microsoft.com/office/drawing/2014/main" id="{AAF3F65E-5521-6E42-A815-6AE6FA90EAC3}"/>
              </a:ext>
            </a:extLst>
          </p:cNvPr>
          <p:cNvSpPr>
            <a:spLocks noGrp="1"/>
          </p:cNvSpPr>
          <p:nvPr>
            <p:ph type="body" idx="22" hasCustomPrompt="1"/>
          </p:nvPr>
        </p:nvSpPr>
        <p:spPr>
          <a:xfrm>
            <a:off x="127174" y="693576"/>
            <a:ext cx="3468205" cy="296843"/>
          </a:xfrm>
          <a:prstGeom prst="rect">
            <a:avLst/>
          </a:prstGeom>
        </p:spPr>
        <p:txBody>
          <a:bodyPr>
            <a:noAutofit/>
          </a:bodyPr>
          <a:lstStyle>
            <a:lvl1pPr marL="0" indent="0">
              <a:buNone/>
              <a:defRPr sz="1400" b="0" i="0">
                <a:solidFill>
                  <a:schemeClr val="tx1">
                    <a:lumMod val="65000"/>
                    <a:lumOff val="35000"/>
                  </a:schemeClr>
                </a:solidFill>
                <a:latin typeface="Gotham Book" panose="02000604040000020004" pitchFamily="2" charset="0"/>
              </a:defRPr>
            </a:lvl1pPr>
          </a:lstStyle>
          <a:p>
            <a:r>
              <a:rPr lang="en-US"/>
              <a:t>Insert subtitle here</a:t>
            </a:r>
            <a:endParaRPr/>
          </a:p>
        </p:txBody>
      </p:sp>
      <p:cxnSp>
        <p:nvCxnSpPr>
          <p:cNvPr id="18" name="Straight Connector 17">
            <a:extLst>
              <a:ext uri="{FF2B5EF4-FFF2-40B4-BE49-F238E27FC236}">
                <a16:creationId xmlns:a16="http://schemas.microsoft.com/office/drawing/2014/main" id="{C1D5F16B-7898-244B-95A0-5F01B3D89989}"/>
              </a:ext>
            </a:extLst>
          </p:cNvPr>
          <p:cNvCxnSpPr>
            <a:cxnSpLocks/>
          </p:cNvCxnSpPr>
          <p:nvPr userDrawn="1"/>
        </p:nvCxnSpPr>
        <p:spPr>
          <a:xfrm>
            <a:off x="901959" y="6425337"/>
            <a:ext cx="11290041"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9B30D0C7-991C-4F46-9780-B62F0E2242B9}"/>
              </a:ext>
            </a:extLst>
          </p:cNvPr>
          <p:cNvCxnSpPr/>
          <p:nvPr userDrawn="1"/>
        </p:nvCxnSpPr>
        <p:spPr>
          <a:xfrm>
            <a:off x="10037851" y="6522726"/>
            <a:ext cx="0" cy="20396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26" name="Group 25">
            <a:extLst>
              <a:ext uri="{FF2B5EF4-FFF2-40B4-BE49-F238E27FC236}">
                <a16:creationId xmlns:a16="http://schemas.microsoft.com/office/drawing/2014/main" id="{5E5FBD44-9419-484B-A6CA-A1FCFA8307A7}"/>
              </a:ext>
            </a:extLst>
          </p:cNvPr>
          <p:cNvGrpSpPr/>
          <p:nvPr userDrawn="1"/>
        </p:nvGrpSpPr>
        <p:grpSpPr>
          <a:xfrm>
            <a:off x="0" y="5974464"/>
            <a:ext cx="901960" cy="883534"/>
            <a:chOff x="0" y="5974464"/>
            <a:chExt cx="901960" cy="883534"/>
          </a:xfrm>
        </p:grpSpPr>
        <p:sp>
          <p:nvSpPr>
            <p:cNvPr id="27" name="Rectangle 26">
              <a:extLst>
                <a:ext uri="{FF2B5EF4-FFF2-40B4-BE49-F238E27FC236}">
                  <a16:creationId xmlns:a16="http://schemas.microsoft.com/office/drawing/2014/main" id="{F107EF41-D2ED-3E4F-B476-6DC6C931C7C4}"/>
                </a:ext>
              </a:extLst>
            </p:cNvPr>
            <p:cNvSpPr/>
            <p:nvPr userDrawn="1"/>
          </p:nvSpPr>
          <p:spPr>
            <a:xfrm>
              <a:off x="0" y="6361235"/>
              <a:ext cx="901960" cy="49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Gotham Book" panose="02000604040000020004" pitchFamily="2" charset="0"/>
              </a:endParaRPr>
            </a:p>
          </p:txBody>
        </p:sp>
        <p:sp>
          <p:nvSpPr>
            <p:cNvPr id="28" name="Triangle 27">
              <a:extLst>
                <a:ext uri="{FF2B5EF4-FFF2-40B4-BE49-F238E27FC236}">
                  <a16:creationId xmlns:a16="http://schemas.microsoft.com/office/drawing/2014/main" id="{9997EC0E-5283-314C-BC99-65E5C4B1996A}"/>
                </a:ext>
              </a:extLst>
            </p:cNvPr>
            <p:cNvSpPr/>
            <p:nvPr userDrawn="1"/>
          </p:nvSpPr>
          <p:spPr>
            <a:xfrm rot="5403736">
              <a:off x="42256" y="6050921"/>
              <a:ext cx="883138" cy="730223"/>
            </a:xfrm>
            <a:prstGeom prst="triangle">
              <a:avLst>
                <a:gd name="adj" fmla="val 50938"/>
              </a:avLst>
            </a:prstGeom>
            <a:solidFill>
              <a:schemeClr val="accent4">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Gotham Book" panose="02000604040000020004" pitchFamily="2" charset="0"/>
              </a:endParaRPr>
            </a:p>
          </p:txBody>
        </p:sp>
        <p:sp>
          <p:nvSpPr>
            <p:cNvPr id="29" name="Triangle 28">
              <a:extLst>
                <a:ext uri="{FF2B5EF4-FFF2-40B4-BE49-F238E27FC236}">
                  <a16:creationId xmlns:a16="http://schemas.microsoft.com/office/drawing/2014/main" id="{4BCF3051-DC9E-9142-A08F-B6D1590B1E6D}"/>
                </a:ext>
              </a:extLst>
            </p:cNvPr>
            <p:cNvSpPr/>
            <p:nvPr userDrawn="1"/>
          </p:nvSpPr>
          <p:spPr>
            <a:xfrm rot="4815961">
              <a:off x="123472" y="6121582"/>
              <a:ext cx="750729" cy="689237"/>
            </a:xfrm>
            <a:prstGeom prst="triangle">
              <a:avLst/>
            </a:prstGeom>
            <a:gradFill>
              <a:gsLst>
                <a:gs pos="0">
                  <a:srgbClr val="0477C3"/>
                </a:gs>
                <a:gs pos="99000">
                  <a:srgbClr val="26B5F7"/>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b="0" i="0">
                <a:latin typeface="Gotham Book" panose="02000604040000020004" pitchFamily="2" charset="0"/>
              </a:endParaRPr>
            </a:p>
          </p:txBody>
        </p:sp>
      </p:grpSp>
      <p:sp>
        <p:nvSpPr>
          <p:cNvPr id="17" name="Slide Number Placeholder 5">
            <a:extLst>
              <a:ext uri="{FF2B5EF4-FFF2-40B4-BE49-F238E27FC236}">
                <a16:creationId xmlns:a16="http://schemas.microsoft.com/office/drawing/2014/main" id="{4B6ADCFB-AEAB-E642-8A65-6079BC95CAFF}"/>
              </a:ext>
            </a:extLst>
          </p:cNvPr>
          <p:cNvSpPr>
            <a:spLocks noGrp="1"/>
          </p:cNvSpPr>
          <p:nvPr>
            <p:ph type="sldNum" sz="quarter" idx="4"/>
          </p:nvPr>
        </p:nvSpPr>
        <p:spPr>
          <a:xfrm>
            <a:off x="7207627" y="6474009"/>
            <a:ext cx="2743200" cy="365125"/>
          </a:xfrm>
          <a:prstGeom prst="rect">
            <a:avLst/>
          </a:prstGeom>
        </p:spPr>
        <p:txBody>
          <a:bodyPr vert="horz" lIns="91440" tIns="45720" rIns="91440" bIns="45720" rtlCol="0" anchor="ctr"/>
          <a:lstStyle>
            <a:lvl1pPr algn="r">
              <a:defRPr sz="1050">
                <a:solidFill>
                  <a:schemeClr val="tx1">
                    <a:tint val="75000"/>
                  </a:schemeClr>
                </a:solidFill>
                <a:latin typeface="Gotham Book" panose="02000604040000020004" pitchFamily="2" charset="0"/>
              </a:defRPr>
            </a:lvl1pPr>
          </a:lstStyle>
          <a:p>
            <a:fld id="{039C7415-12ED-1F44-BE03-24001F31E4F6}" type="slidenum">
              <a:rPr lang="en-US" smtClean="0"/>
              <a:pPr/>
              <a:t>‹#›</a:t>
            </a:fld>
            <a:endParaRPr lang="en-US"/>
          </a:p>
        </p:txBody>
      </p:sp>
      <p:pic>
        <p:nvPicPr>
          <p:cNvPr id="16" name="Graphic 15">
            <a:extLst>
              <a:ext uri="{FF2B5EF4-FFF2-40B4-BE49-F238E27FC236}">
                <a16:creationId xmlns:a16="http://schemas.microsoft.com/office/drawing/2014/main" id="{A48B532F-1A74-F94E-BE97-86D04DA655D6}"/>
              </a:ext>
            </a:extLst>
          </p:cNvPr>
          <p:cNvPicPr>
            <a:picLocks noChangeAspect="1"/>
          </p:cNvPicPr>
          <p:nvPr userDrawn="1"/>
        </p:nvPicPr>
        <p:blipFill rotWithShape="1">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42970" b="41818"/>
          <a:stretch/>
        </p:blipFill>
        <p:spPr>
          <a:xfrm>
            <a:off x="10162425" y="6511679"/>
            <a:ext cx="1905000" cy="289784"/>
          </a:xfrm>
          <a:prstGeom prst="rect">
            <a:avLst/>
          </a:prstGeom>
        </p:spPr>
      </p:pic>
      <p:sp>
        <p:nvSpPr>
          <p:cNvPr id="19" name="Rectangle 18">
            <a:extLst>
              <a:ext uri="{FF2B5EF4-FFF2-40B4-BE49-F238E27FC236}">
                <a16:creationId xmlns:a16="http://schemas.microsoft.com/office/drawing/2014/main" id="{EB9EB936-AF78-8444-BF5E-A5B9F3B1EB43}"/>
              </a:ext>
            </a:extLst>
          </p:cNvPr>
          <p:cNvSpPr>
            <a:spLocks/>
          </p:cNvSpPr>
          <p:nvPr userDrawn="1"/>
        </p:nvSpPr>
        <p:spPr>
          <a:xfrm>
            <a:off x="776446" y="6533946"/>
            <a:ext cx="3561231" cy="215444"/>
          </a:xfrm>
          <a:prstGeom prst="rect">
            <a:avLst/>
          </a:prstGeom>
          <a:noFill/>
          <a:ln>
            <a:noFill/>
          </a:ln>
        </p:spPr>
        <p:txBody>
          <a:bodyPr wrap="none" rIns="0">
            <a:spAutoFit/>
          </a:bodyPr>
          <a:lstStyle/>
          <a:p>
            <a:pPr lvl="0" algn="r" defTabSz="1217613" rtl="0" eaLnBrk="1" fontAlgn="base" hangingPunct="1">
              <a:spcBef>
                <a:spcPct val="0"/>
              </a:spcBef>
              <a:spcAft>
                <a:spcPct val="0"/>
              </a:spcAft>
            </a:pPr>
            <a:r>
              <a:rPr lang="en-US" sz="800" b="0" i="0" kern="1200">
                <a:solidFill>
                  <a:schemeClr val="tx1">
                    <a:lumMod val="65000"/>
                    <a:lumOff val="35000"/>
                  </a:schemeClr>
                </a:solidFill>
                <a:latin typeface="Gotham Book" panose="02000604040000020004" pitchFamily="2" charset="0"/>
                <a:ea typeface="+mn-ea"/>
                <a:cs typeface="Arial" panose="020B0604020202020204" pitchFamily="34" charset="0"/>
              </a:rPr>
              <a:t>Copyright © 2019 HCL Technologies Limited  |  www.hcltechsw.com</a:t>
            </a:r>
          </a:p>
        </p:txBody>
      </p:sp>
    </p:spTree>
    <p:extLst>
      <p:ext uri="{BB962C8B-B14F-4D97-AF65-F5344CB8AC3E}">
        <p14:creationId xmlns:p14="http://schemas.microsoft.com/office/powerpoint/2010/main" val="58827976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hart layout 3">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CC7CA887-B8E9-6B49-8B79-C77F61EF6769}"/>
              </a:ext>
            </a:extLst>
          </p:cNvPr>
          <p:cNvSpPr>
            <a:spLocks noGrp="1"/>
          </p:cNvSpPr>
          <p:nvPr>
            <p:ph type="title" hasCustomPrompt="1"/>
          </p:nvPr>
        </p:nvSpPr>
        <p:spPr>
          <a:xfrm>
            <a:off x="127174" y="36427"/>
            <a:ext cx="3468204" cy="626468"/>
          </a:xfrm>
          <a:prstGeom prst="rect">
            <a:avLst/>
          </a:prstGeom>
          <a:solidFill>
            <a:schemeClr val="bg1"/>
          </a:solidFill>
        </p:spPr>
        <p:txBody>
          <a:bodyPr>
            <a:normAutofit/>
          </a:bodyPr>
          <a:lstStyle>
            <a:lvl1pPr>
              <a:lnSpc>
                <a:spcPct val="100000"/>
              </a:lnSpc>
              <a:defRPr sz="2800">
                <a:solidFill>
                  <a:srgbClr val="4B4B4B"/>
                </a:solidFill>
                <a:latin typeface="Gotham Book" panose="02000604040000020004" pitchFamily="2" charset="0"/>
              </a:defRPr>
            </a:lvl1pPr>
          </a:lstStyle>
          <a:p>
            <a:pPr>
              <a:spcBef>
                <a:spcPts val="1200"/>
              </a:spcBef>
            </a:pPr>
            <a:r>
              <a:rPr lang="en-US" sz="2800">
                <a:solidFill>
                  <a:srgbClr val="4B4B4B"/>
                </a:solidFill>
                <a:latin typeface="Gotham Book" panose="02000604040000020004" pitchFamily="2" charset="0"/>
              </a:rPr>
              <a:t>Chart layout</a:t>
            </a:r>
          </a:p>
        </p:txBody>
      </p:sp>
      <p:sp>
        <p:nvSpPr>
          <p:cNvPr id="15" name="Morbi vestibulum at eros">
            <a:extLst>
              <a:ext uri="{FF2B5EF4-FFF2-40B4-BE49-F238E27FC236}">
                <a16:creationId xmlns:a16="http://schemas.microsoft.com/office/drawing/2014/main" id="{AAF3F65E-5521-6E42-A815-6AE6FA90EAC3}"/>
              </a:ext>
            </a:extLst>
          </p:cNvPr>
          <p:cNvSpPr>
            <a:spLocks noGrp="1"/>
          </p:cNvSpPr>
          <p:nvPr>
            <p:ph type="body" idx="22" hasCustomPrompt="1"/>
          </p:nvPr>
        </p:nvSpPr>
        <p:spPr>
          <a:xfrm>
            <a:off x="127174" y="693576"/>
            <a:ext cx="3468205" cy="296843"/>
          </a:xfrm>
          <a:prstGeom prst="rect">
            <a:avLst/>
          </a:prstGeom>
        </p:spPr>
        <p:txBody>
          <a:bodyPr>
            <a:noAutofit/>
          </a:bodyPr>
          <a:lstStyle>
            <a:lvl1pPr marL="0" indent="0">
              <a:buNone/>
              <a:defRPr sz="1400" b="0" i="0">
                <a:solidFill>
                  <a:schemeClr val="tx1">
                    <a:lumMod val="65000"/>
                    <a:lumOff val="35000"/>
                  </a:schemeClr>
                </a:solidFill>
                <a:latin typeface="Gotham Book" panose="02000604040000020004" pitchFamily="2" charset="0"/>
              </a:defRPr>
            </a:lvl1pPr>
          </a:lstStyle>
          <a:p>
            <a:r>
              <a:rPr lang="en-US"/>
              <a:t>Insert subtitle here</a:t>
            </a:r>
            <a:endParaRPr/>
          </a:p>
        </p:txBody>
      </p:sp>
      <p:sp>
        <p:nvSpPr>
          <p:cNvPr id="2" name="Rectangle 1">
            <a:extLst>
              <a:ext uri="{FF2B5EF4-FFF2-40B4-BE49-F238E27FC236}">
                <a16:creationId xmlns:a16="http://schemas.microsoft.com/office/drawing/2014/main" id="{5831CD20-1589-574B-9FA3-31DA327A7E00}"/>
              </a:ext>
            </a:extLst>
          </p:cNvPr>
          <p:cNvSpPr/>
          <p:nvPr userDrawn="1"/>
        </p:nvSpPr>
        <p:spPr>
          <a:xfrm>
            <a:off x="5072742" y="0"/>
            <a:ext cx="7119257" cy="64253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Gotham Book" panose="02000604040000020004" pitchFamily="2" charset="0"/>
            </a:endParaRPr>
          </a:p>
        </p:txBody>
      </p:sp>
      <p:cxnSp>
        <p:nvCxnSpPr>
          <p:cNvPr id="16" name="Straight Connector 15">
            <a:extLst>
              <a:ext uri="{FF2B5EF4-FFF2-40B4-BE49-F238E27FC236}">
                <a16:creationId xmlns:a16="http://schemas.microsoft.com/office/drawing/2014/main" id="{5DB10AC6-E232-1549-860A-FF81838269DA}"/>
              </a:ext>
            </a:extLst>
          </p:cNvPr>
          <p:cNvCxnSpPr>
            <a:cxnSpLocks/>
          </p:cNvCxnSpPr>
          <p:nvPr userDrawn="1"/>
        </p:nvCxnSpPr>
        <p:spPr>
          <a:xfrm>
            <a:off x="901959" y="6425337"/>
            <a:ext cx="11290041"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6A7C2C3-AED8-4046-B08E-2C6159D78AC0}"/>
              </a:ext>
            </a:extLst>
          </p:cNvPr>
          <p:cNvCxnSpPr/>
          <p:nvPr userDrawn="1"/>
        </p:nvCxnSpPr>
        <p:spPr>
          <a:xfrm>
            <a:off x="10037851" y="6522726"/>
            <a:ext cx="0" cy="20396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25" name="Group 24">
            <a:extLst>
              <a:ext uri="{FF2B5EF4-FFF2-40B4-BE49-F238E27FC236}">
                <a16:creationId xmlns:a16="http://schemas.microsoft.com/office/drawing/2014/main" id="{A48D76BF-4F36-1A45-919B-124B3C178DE9}"/>
              </a:ext>
            </a:extLst>
          </p:cNvPr>
          <p:cNvGrpSpPr/>
          <p:nvPr userDrawn="1"/>
        </p:nvGrpSpPr>
        <p:grpSpPr>
          <a:xfrm>
            <a:off x="0" y="5974464"/>
            <a:ext cx="901960" cy="883534"/>
            <a:chOff x="0" y="5974464"/>
            <a:chExt cx="901960" cy="883534"/>
          </a:xfrm>
        </p:grpSpPr>
        <p:sp>
          <p:nvSpPr>
            <p:cNvPr id="26" name="Rectangle 25">
              <a:extLst>
                <a:ext uri="{FF2B5EF4-FFF2-40B4-BE49-F238E27FC236}">
                  <a16:creationId xmlns:a16="http://schemas.microsoft.com/office/drawing/2014/main" id="{6FCEA99C-9C31-1A48-B25D-DCD3C17C0513}"/>
                </a:ext>
              </a:extLst>
            </p:cNvPr>
            <p:cNvSpPr/>
            <p:nvPr userDrawn="1"/>
          </p:nvSpPr>
          <p:spPr>
            <a:xfrm>
              <a:off x="0" y="6361235"/>
              <a:ext cx="901960" cy="49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Gotham Book" panose="02000604040000020004" pitchFamily="2" charset="0"/>
              </a:endParaRPr>
            </a:p>
          </p:txBody>
        </p:sp>
        <p:sp>
          <p:nvSpPr>
            <p:cNvPr id="27" name="Triangle 26">
              <a:extLst>
                <a:ext uri="{FF2B5EF4-FFF2-40B4-BE49-F238E27FC236}">
                  <a16:creationId xmlns:a16="http://schemas.microsoft.com/office/drawing/2014/main" id="{54FD8EA0-3606-E84D-B909-C9696D0838CA}"/>
                </a:ext>
              </a:extLst>
            </p:cNvPr>
            <p:cNvSpPr/>
            <p:nvPr userDrawn="1"/>
          </p:nvSpPr>
          <p:spPr>
            <a:xfrm rot="5403736">
              <a:off x="42256" y="6050921"/>
              <a:ext cx="883138" cy="730223"/>
            </a:xfrm>
            <a:prstGeom prst="triangle">
              <a:avLst>
                <a:gd name="adj" fmla="val 50938"/>
              </a:avLst>
            </a:prstGeom>
            <a:solidFill>
              <a:schemeClr val="accent4">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Gotham Book" panose="02000604040000020004" pitchFamily="2" charset="0"/>
              </a:endParaRPr>
            </a:p>
          </p:txBody>
        </p:sp>
        <p:sp>
          <p:nvSpPr>
            <p:cNvPr id="28" name="Triangle 27">
              <a:extLst>
                <a:ext uri="{FF2B5EF4-FFF2-40B4-BE49-F238E27FC236}">
                  <a16:creationId xmlns:a16="http://schemas.microsoft.com/office/drawing/2014/main" id="{F285A15A-A73B-3E4A-A976-7BCF86633553}"/>
                </a:ext>
              </a:extLst>
            </p:cNvPr>
            <p:cNvSpPr/>
            <p:nvPr userDrawn="1"/>
          </p:nvSpPr>
          <p:spPr>
            <a:xfrm rot="4815961">
              <a:off x="123472" y="6121582"/>
              <a:ext cx="750729" cy="689237"/>
            </a:xfrm>
            <a:prstGeom prst="triangle">
              <a:avLst/>
            </a:prstGeom>
            <a:gradFill>
              <a:gsLst>
                <a:gs pos="0">
                  <a:srgbClr val="0477C3"/>
                </a:gs>
                <a:gs pos="99000">
                  <a:srgbClr val="26B5F7"/>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b="0" i="0">
                <a:latin typeface="Gotham Book" panose="02000604040000020004" pitchFamily="2" charset="0"/>
              </a:endParaRPr>
            </a:p>
          </p:txBody>
        </p:sp>
      </p:grpSp>
      <p:sp>
        <p:nvSpPr>
          <p:cNvPr id="17" name="Slide Number Placeholder 5">
            <a:extLst>
              <a:ext uri="{FF2B5EF4-FFF2-40B4-BE49-F238E27FC236}">
                <a16:creationId xmlns:a16="http://schemas.microsoft.com/office/drawing/2014/main" id="{9A632FA7-3859-5C41-92FD-340283C32043}"/>
              </a:ext>
            </a:extLst>
          </p:cNvPr>
          <p:cNvSpPr>
            <a:spLocks noGrp="1"/>
          </p:cNvSpPr>
          <p:nvPr>
            <p:ph type="sldNum" sz="quarter" idx="4"/>
          </p:nvPr>
        </p:nvSpPr>
        <p:spPr>
          <a:xfrm>
            <a:off x="7207627" y="6474009"/>
            <a:ext cx="2743200" cy="365125"/>
          </a:xfrm>
          <a:prstGeom prst="rect">
            <a:avLst/>
          </a:prstGeom>
        </p:spPr>
        <p:txBody>
          <a:bodyPr vert="horz" lIns="91440" tIns="45720" rIns="91440" bIns="45720" rtlCol="0" anchor="ctr"/>
          <a:lstStyle>
            <a:lvl1pPr algn="r">
              <a:defRPr sz="1050">
                <a:solidFill>
                  <a:schemeClr val="tx1">
                    <a:tint val="75000"/>
                  </a:schemeClr>
                </a:solidFill>
                <a:latin typeface="Gotham Book" panose="02000604040000020004" pitchFamily="2" charset="0"/>
              </a:defRPr>
            </a:lvl1pPr>
          </a:lstStyle>
          <a:p>
            <a:fld id="{039C7415-12ED-1F44-BE03-24001F31E4F6}" type="slidenum">
              <a:rPr lang="en-US" smtClean="0"/>
              <a:pPr/>
              <a:t>‹#›</a:t>
            </a:fld>
            <a:endParaRPr lang="en-US"/>
          </a:p>
        </p:txBody>
      </p:sp>
      <p:pic>
        <p:nvPicPr>
          <p:cNvPr id="18" name="Graphic 17">
            <a:extLst>
              <a:ext uri="{FF2B5EF4-FFF2-40B4-BE49-F238E27FC236}">
                <a16:creationId xmlns:a16="http://schemas.microsoft.com/office/drawing/2014/main" id="{E3A2EEC2-39B5-964C-B52F-58F95CD7B36E}"/>
              </a:ext>
            </a:extLst>
          </p:cNvPr>
          <p:cNvPicPr>
            <a:picLocks noChangeAspect="1"/>
          </p:cNvPicPr>
          <p:nvPr userDrawn="1"/>
        </p:nvPicPr>
        <p:blipFill rotWithShape="1">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42970" b="41818"/>
          <a:stretch/>
        </p:blipFill>
        <p:spPr>
          <a:xfrm>
            <a:off x="10162425" y="6511679"/>
            <a:ext cx="1905000" cy="289784"/>
          </a:xfrm>
          <a:prstGeom prst="rect">
            <a:avLst/>
          </a:prstGeom>
        </p:spPr>
      </p:pic>
      <p:sp>
        <p:nvSpPr>
          <p:cNvPr id="20" name="Rectangle 19">
            <a:extLst>
              <a:ext uri="{FF2B5EF4-FFF2-40B4-BE49-F238E27FC236}">
                <a16:creationId xmlns:a16="http://schemas.microsoft.com/office/drawing/2014/main" id="{B00ED086-27B6-2B46-8936-075EC1C099EA}"/>
              </a:ext>
            </a:extLst>
          </p:cNvPr>
          <p:cNvSpPr>
            <a:spLocks/>
          </p:cNvSpPr>
          <p:nvPr userDrawn="1"/>
        </p:nvSpPr>
        <p:spPr>
          <a:xfrm>
            <a:off x="776446" y="6533946"/>
            <a:ext cx="3561231" cy="215444"/>
          </a:xfrm>
          <a:prstGeom prst="rect">
            <a:avLst/>
          </a:prstGeom>
          <a:noFill/>
          <a:ln>
            <a:noFill/>
          </a:ln>
        </p:spPr>
        <p:txBody>
          <a:bodyPr wrap="none" rIns="0">
            <a:spAutoFit/>
          </a:bodyPr>
          <a:lstStyle/>
          <a:p>
            <a:pPr lvl="0" algn="r" defTabSz="1217613" rtl="0" eaLnBrk="1" fontAlgn="base" hangingPunct="1">
              <a:spcBef>
                <a:spcPct val="0"/>
              </a:spcBef>
              <a:spcAft>
                <a:spcPct val="0"/>
              </a:spcAft>
            </a:pPr>
            <a:r>
              <a:rPr lang="en-US" sz="800" b="0" i="0" kern="1200">
                <a:solidFill>
                  <a:schemeClr val="tx1">
                    <a:lumMod val="65000"/>
                    <a:lumOff val="35000"/>
                  </a:schemeClr>
                </a:solidFill>
                <a:latin typeface="Gotham Book" panose="02000604040000020004" pitchFamily="2" charset="0"/>
                <a:ea typeface="+mn-ea"/>
                <a:cs typeface="Arial" panose="020B0604020202020204" pitchFamily="34" charset="0"/>
              </a:rPr>
              <a:t>Copyright © 2019 HCL Technologies Limited  |  www.hcltechsw.com</a:t>
            </a:r>
          </a:p>
        </p:txBody>
      </p:sp>
    </p:spTree>
    <p:extLst>
      <p:ext uri="{BB962C8B-B14F-4D97-AF65-F5344CB8AC3E}">
        <p14:creationId xmlns:p14="http://schemas.microsoft.com/office/powerpoint/2010/main" val="269688495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hart Layout 4">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9B81EC0C-699E-484E-AD01-E60E7EA50D5B}"/>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520931" y="2019300"/>
            <a:ext cx="8040358" cy="4498368"/>
          </a:xfrm>
          <a:prstGeom prst="rect">
            <a:avLst/>
          </a:prstGeom>
        </p:spPr>
      </p:pic>
      <p:cxnSp>
        <p:nvCxnSpPr>
          <p:cNvPr id="12" name="Straight Connector 11">
            <a:extLst>
              <a:ext uri="{FF2B5EF4-FFF2-40B4-BE49-F238E27FC236}">
                <a16:creationId xmlns:a16="http://schemas.microsoft.com/office/drawing/2014/main" id="{36FE4A19-2C39-9846-B0B0-5AE020F9F1F9}"/>
              </a:ext>
            </a:extLst>
          </p:cNvPr>
          <p:cNvCxnSpPr>
            <a:cxnSpLocks/>
          </p:cNvCxnSpPr>
          <p:nvPr userDrawn="1"/>
        </p:nvCxnSpPr>
        <p:spPr>
          <a:xfrm>
            <a:off x="263879" y="443685"/>
            <a:ext cx="11928121"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3" name="Title 1">
            <a:extLst>
              <a:ext uri="{FF2B5EF4-FFF2-40B4-BE49-F238E27FC236}">
                <a16:creationId xmlns:a16="http://schemas.microsoft.com/office/drawing/2014/main" id="{CC7CA887-B8E9-6B49-8B79-C77F61EF6769}"/>
              </a:ext>
            </a:extLst>
          </p:cNvPr>
          <p:cNvSpPr>
            <a:spLocks noGrp="1"/>
          </p:cNvSpPr>
          <p:nvPr>
            <p:ph type="title" hasCustomPrompt="1"/>
          </p:nvPr>
        </p:nvSpPr>
        <p:spPr>
          <a:xfrm>
            <a:off x="127174" y="36427"/>
            <a:ext cx="2417244" cy="626468"/>
          </a:xfrm>
          <a:prstGeom prst="rect">
            <a:avLst/>
          </a:prstGeom>
          <a:solidFill>
            <a:schemeClr val="bg1"/>
          </a:solidFill>
        </p:spPr>
        <p:txBody>
          <a:bodyPr>
            <a:normAutofit/>
          </a:bodyPr>
          <a:lstStyle>
            <a:lvl1pPr>
              <a:lnSpc>
                <a:spcPct val="100000"/>
              </a:lnSpc>
              <a:defRPr sz="2800">
                <a:solidFill>
                  <a:srgbClr val="4B4B4B"/>
                </a:solidFill>
                <a:latin typeface="Gotham Book" panose="02000604040000020004" pitchFamily="2" charset="0"/>
              </a:defRPr>
            </a:lvl1pPr>
          </a:lstStyle>
          <a:p>
            <a:pPr>
              <a:spcBef>
                <a:spcPts val="1200"/>
              </a:spcBef>
            </a:pPr>
            <a:r>
              <a:rPr lang="en-US" sz="2800">
                <a:solidFill>
                  <a:srgbClr val="4B4B4B"/>
                </a:solidFill>
                <a:latin typeface="Gotham Book" panose="02000604040000020004" pitchFamily="2" charset="0"/>
              </a:rPr>
              <a:t>Chart layout</a:t>
            </a:r>
          </a:p>
        </p:txBody>
      </p:sp>
      <p:sp>
        <p:nvSpPr>
          <p:cNvPr id="15" name="Morbi vestibulum at eros">
            <a:extLst>
              <a:ext uri="{FF2B5EF4-FFF2-40B4-BE49-F238E27FC236}">
                <a16:creationId xmlns:a16="http://schemas.microsoft.com/office/drawing/2014/main" id="{AAF3F65E-5521-6E42-A815-6AE6FA90EAC3}"/>
              </a:ext>
            </a:extLst>
          </p:cNvPr>
          <p:cNvSpPr>
            <a:spLocks noGrp="1"/>
          </p:cNvSpPr>
          <p:nvPr>
            <p:ph type="body" idx="22" hasCustomPrompt="1"/>
          </p:nvPr>
        </p:nvSpPr>
        <p:spPr>
          <a:xfrm>
            <a:off x="127174" y="693576"/>
            <a:ext cx="3468205" cy="296843"/>
          </a:xfrm>
          <a:prstGeom prst="rect">
            <a:avLst/>
          </a:prstGeom>
        </p:spPr>
        <p:txBody>
          <a:bodyPr>
            <a:noAutofit/>
          </a:bodyPr>
          <a:lstStyle>
            <a:lvl1pPr marL="0" indent="0">
              <a:buNone/>
              <a:defRPr sz="1400" b="0" i="0">
                <a:solidFill>
                  <a:schemeClr val="tx1">
                    <a:lumMod val="65000"/>
                    <a:lumOff val="35000"/>
                  </a:schemeClr>
                </a:solidFill>
                <a:latin typeface="Gotham Book" panose="02000604040000020004" pitchFamily="2" charset="0"/>
              </a:defRPr>
            </a:lvl1pPr>
          </a:lstStyle>
          <a:p>
            <a:r>
              <a:rPr lang="en-US"/>
              <a:t>Insert subtitle here</a:t>
            </a:r>
            <a:endParaRPr/>
          </a:p>
        </p:txBody>
      </p:sp>
      <p:sp>
        <p:nvSpPr>
          <p:cNvPr id="10" name="Picture Placeholder 1">
            <a:extLst>
              <a:ext uri="{FF2B5EF4-FFF2-40B4-BE49-F238E27FC236}">
                <a16:creationId xmlns:a16="http://schemas.microsoft.com/office/drawing/2014/main" id="{A51724D6-9015-8C41-98E6-E7E696F25ED3}"/>
              </a:ext>
            </a:extLst>
          </p:cNvPr>
          <p:cNvSpPr>
            <a:spLocks noGrp="1"/>
          </p:cNvSpPr>
          <p:nvPr>
            <p:ph type="pic" sz="quarter" idx="12"/>
          </p:nvPr>
        </p:nvSpPr>
        <p:spPr>
          <a:xfrm>
            <a:off x="1017655" y="2238508"/>
            <a:ext cx="5021404" cy="3157929"/>
          </a:xfrm>
          <a:prstGeom prst="rect">
            <a:avLst/>
          </a:prstGeom>
        </p:spPr>
      </p:sp>
      <p:sp>
        <p:nvSpPr>
          <p:cNvPr id="5" name="Text Placeholder 4">
            <a:extLst>
              <a:ext uri="{FF2B5EF4-FFF2-40B4-BE49-F238E27FC236}">
                <a16:creationId xmlns:a16="http://schemas.microsoft.com/office/drawing/2014/main" id="{F6E3E446-ED35-EE47-9A1E-780C45CBA71D}"/>
              </a:ext>
            </a:extLst>
          </p:cNvPr>
          <p:cNvSpPr>
            <a:spLocks noGrp="1"/>
          </p:cNvSpPr>
          <p:nvPr>
            <p:ph type="body" sz="quarter" idx="23" hasCustomPrompt="1"/>
          </p:nvPr>
        </p:nvSpPr>
        <p:spPr>
          <a:xfrm>
            <a:off x="7519988" y="1880759"/>
            <a:ext cx="3775075" cy="532454"/>
          </a:xfrm>
          <a:prstGeom prst="rect">
            <a:avLst/>
          </a:prstGeom>
        </p:spPr>
        <p:txBody>
          <a:bodyPr>
            <a:normAutofit/>
          </a:bodyPr>
          <a:lstStyle>
            <a:lvl1pPr marL="0" indent="0">
              <a:buNone/>
              <a:defRPr sz="3200" b="0" i="0">
                <a:solidFill>
                  <a:srgbClr val="2196F3"/>
                </a:solidFill>
                <a:latin typeface="Gotham Light" panose="02000504020000020004" pitchFamily="2" charset="0"/>
              </a:defRPr>
            </a:lvl1pPr>
          </a:lstStyle>
          <a:p>
            <a:pPr lvl="0"/>
            <a:r>
              <a:rPr lang="en-US"/>
              <a:t>Business title</a:t>
            </a:r>
          </a:p>
        </p:txBody>
      </p:sp>
      <p:sp>
        <p:nvSpPr>
          <p:cNvPr id="21" name="Text Placeholder 20">
            <a:extLst>
              <a:ext uri="{FF2B5EF4-FFF2-40B4-BE49-F238E27FC236}">
                <a16:creationId xmlns:a16="http://schemas.microsoft.com/office/drawing/2014/main" id="{3C6D414B-F628-6146-B32F-6BC6346EF8DC}"/>
              </a:ext>
            </a:extLst>
          </p:cNvPr>
          <p:cNvSpPr>
            <a:spLocks noGrp="1"/>
          </p:cNvSpPr>
          <p:nvPr>
            <p:ph type="body" sz="quarter" idx="25" hasCustomPrompt="1"/>
          </p:nvPr>
        </p:nvSpPr>
        <p:spPr>
          <a:xfrm>
            <a:off x="7519427" y="3787079"/>
            <a:ext cx="2320925" cy="292100"/>
          </a:xfrm>
          <a:prstGeom prst="rect">
            <a:avLst/>
          </a:prstGeom>
        </p:spPr>
        <p:txBody>
          <a:bodyPr>
            <a:noAutofit/>
          </a:bodyPr>
          <a:lstStyle>
            <a:lvl1pPr marL="0" indent="0">
              <a:buNone/>
              <a:defRPr sz="1600">
                <a:solidFill>
                  <a:schemeClr val="tx2"/>
                </a:solidFill>
                <a:latin typeface="Gotham Book" panose="02000604040000020004" pitchFamily="2" charset="0"/>
              </a:defRPr>
            </a:lvl1pPr>
          </a:lstStyle>
          <a:p>
            <a:pPr lvl="0"/>
            <a:r>
              <a:rPr lang="en-US"/>
              <a:t>Mr. Sean Hamilton</a:t>
            </a:r>
          </a:p>
        </p:txBody>
      </p:sp>
      <p:sp>
        <p:nvSpPr>
          <p:cNvPr id="22" name="Text Placeholder 20">
            <a:extLst>
              <a:ext uri="{FF2B5EF4-FFF2-40B4-BE49-F238E27FC236}">
                <a16:creationId xmlns:a16="http://schemas.microsoft.com/office/drawing/2014/main" id="{16186381-C88F-5B43-AAE9-D86EEDF5EAC4}"/>
              </a:ext>
            </a:extLst>
          </p:cNvPr>
          <p:cNvSpPr>
            <a:spLocks noGrp="1"/>
          </p:cNvSpPr>
          <p:nvPr>
            <p:ph type="body" sz="quarter" idx="26" hasCustomPrompt="1"/>
          </p:nvPr>
        </p:nvSpPr>
        <p:spPr>
          <a:xfrm>
            <a:off x="7519427" y="4098578"/>
            <a:ext cx="2320925" cy="292100"/>
          </a:xfrm>
          <a:prstGeom prst="rect">
            <a:avLst/>
          </a:prstGeom>
        </p:spPr>
        <p:txBody>
          <a:bodyPr>
            <a:noAutofit/>
          </a:bodyPr>
          <a:lstStyle>
            <a:lvl1pPr marL="0" indent="0">
              <a:buNone/>
              <a:defRPr sz="1400">
                <a:solidFill>
                  <a:schemeClr val="tx2"/>
                </a:solidFill>
                <a:latin typeface="Gotham Book" panose="02000604040000020004" pitchFamily="2" charset="0"/>
              </a:defRPr>
            </a:lvl1pPr>
          </a:lstStyle>
          <a:p>
            <a:pPr lvl="0"/>
            <a:r>
              <a:rPr lang="en-US"/>
              <a:t>2019-04-25</a:t>
            </a:r>
          </a:p>
        </p:txBody>
      </p:sp>
      <p:cxnSp>
        <p:nvCxnSpPr>
          <p:cNvPr id="26" name="Straight Connector 25">
            <a:extLst>
              <a:ext uri="{FF2B5EF4-FFF2-40B4-BE49-F238E27FC236}">
                <a16:creationId xmlns:a16="http://schemas.microsoft.com/office/drawing/2014/main" id="{441D3BAA-A978-1144-B49C-1B3C7F2BDD1C}"/>
              </a:ext>
            </a:extLst>
          </p:cNvPr>
          <p:cNvCxnSpPr>
            <a:cxnSpLocks/>
          </p:cNvCxnSpPr>
          <p:nvPr userDrawn="1"/>
        </p:nvCxnSpPr>
        <p:spPr>
          <a:xfrm>
            <a:off x="901959" y="6425337"/>
            <a:ext cx="11290041"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044DA9BE-D3D1-7A49-9211-D7E9A0D4DEA6}"/>
              </a:ext>
            </a:extLst>
          </p:cNvPr>
          <p:cNvCxnSpPr/>
          <p:nvPr userDrawn="1"/>
        </p:nvCxnSpPr>
        <p:spPr>
          <a:xfrm>
            <a:off x="10037851" y="6522726"/>
            <a:ext cx="0" cy="20396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34" name="Group 33">
            <a:extLst>
              <a:ext uri="{FF2B5EF4-FFF2-40B4-BE49-F238E27FC236}">
                <a16:creationId xmlns:a16="http://schemas.microsoft.com/office/drawing/2014/main" id="{6B35B963-F9AD-2F44-A4CA-6227CDF7E9A1}"/>
              </a:ext>
            </a:extLst>
          </p:cNvPr>
          <p:cNvGrpSpPr/>
          <p:nvPr userDrawn="1"/>
        </p:nvGrpSpPr>
        <p:grpSpPr>
          <a:xfrm>
            <a:off x="0" y="5974464"/>
            <a:ext cx="901960" cy="883534"/>
            <a:chOff x="0" y="5974464"/>
            <a:chExt cx="901960" cy="883534"/>
          </a:xfrm>
        </p:grpSpPr>
        <p:sp>
          <p:nvSpPr>
            <p:cNvPr id="35" name="Rectangle 34">
              <a:extLst>
                <a:ext uri="{FF2B5EF4-FFF2-40B4-BE49-F238E27FC236}">
                  <a16:creationId xmlns:a16="http://schemas.microsoft.com/office/drawing/2014/main" id="{8804E0DC-B313-0F43-9771-18F170580300}"/>
                </a:ext>
              </a:extLst>
            </p:cNvPr>
            <p:cNvSpPr/>
            <p:nvPr userDrawn="1"/>
          </p:nvSpPr>
          <p:spPr>
            <a:xfrm>
              <a:off x="0" y="6361235"/>
              <a:ext cx="901960" cy="49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Gotham Book" panose="02000604040000020004" pitchFamily="2" charset="0"/>
              </a:endParaRPr>
            </a:p>
          </p:txBody>
        </p:sp>
        <p:sp>
          <p:nvSpPr>
            <p:cNvPr id="36" name="Triangle 35">
              <a:extLst>
                <a:ext uri="{FF2B5EF4-FFF2-40B4-BE49-F238E27FC236}">
                  <a16:creationId xmlns:a16="http://schemas.microsoft.com/office/drawing/2014/main" id="{D87064F0-468D-AF48-956B-A8BBB2D9AAE2}"/>
                </a:ext>
              </a:extLst>
            </p:cNvPr>
            <p:cNvSpPr/>
            <p:nvPr userDrawn="1"/>
          </p:nvSpPr>
          <p:spPr>
            <a:xfrm rot="5403736">
              <a:off x="42256" y="6050921"/>
              <a:ext cx="883138" cy="730223"/>
            </a:xfrm>
            <a:prstGeom prst="triangle">
              <a:avLst>
                <a:gd name="adj" fmla="val 50938"/>
              </a:avLst>
            </a:prstGeom>
            <a:solidFill>
              <a:schemeClr val="accent4">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Gotham Book" panose="02000604040000020004" pitchFamily="2" charset="0"/>
              </a:endParaRPr>
            </a:p>
          </p:txBody>
        </p:sp>
        <p:sp>
          <p:nvSpPr>
            <p:cNvPr id="37" name="Triangle 36">
              <a:extLst>
                <a:ext uri="{FF2B5EF4-FFF2-40B4-BE49-F238E27FC236}">
                  <a16:creationId xmlns:a16="http://schemas.microsoft.com/office/drawing/2014/main" id="{36D6D831-EA5C-0743-93D2-5BE889721549}"/>
                </a:ext>
              </a:extLst>
            </p:cNvPr>
            <p:cNvSpPr/>
            <p:nvPr userDrawn="1"/>
          </p:nvSpPr>
          <p:spPr>
            <a:xfrm rot="4815961">
              <a:off x="123472" y="6121582"/>
              <a:ext cx="750729" cy="689237"/>
            </a:xfrm>
            <a:prstGeom prst="triangle">
              <a:avLst/>
            </a:prstGeom>
            <a:gradFill>
              <a:gsLst>
                <a:gs pos="0">
                  <a:srgbClr val="0477C3"/>
                </a:gs>
                <a:gs pos="99000">
                  <a:srgbClr val="26B5F7"/>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b="0" i="0">
                <a:latin typeface="Gotham Book" panose="02000604040000020004" pitchFamily="2" charset="0"/>
              </a:endParaRPr>
            </a:p>
          </p:txBody>
        </p:sp>
      </p:grpSp>
      <p:sp>
        <p:nvSpPr>
          <p:cNvPr id="3" name="Text Placeholder 2">
            <a:extLst>
              <a:ext uri="{FF2B5EF4-FFF2-40B4-BE49-F238E27FC236}">
                <a16:creationId xmlns:a16="http://schemas.microsoft.com/office/drawing/2014/main" id="{53028279-5BA0-EB48-B295-D17ACD02EBB4}"/>
              </a:ext>
            </a:extLst>
          </p:cNvPr>
          <p:cNvSpPr>
            <a:spLocks noGrp="1"/>
          </p:cNvSpPr>
          <p:nvPr>
            <p:ph type="body" sz="quarter" idx="28" hasCustomPrompt="1"/>
          </p:nvPr>
        </p:nvSpPr>
        <p:spPr>
          <a:xfrm>
            <a:off x="7519988" y="2667001"/>
            <a:ext cx="4365625" cy="981594"/>
          </a:xfrm>
          <a:prstGeom prst="rect">
            <a:avLst/>
          </a:prstGeom>
        </p:spPr>
        <p:txBody>
          <a:bodyPr/>
          <a:lstStyle>
            <a:lvl1pPr marL="0" indent="0">
              <a:buNone/>
              <a:defRPr sz="1800">
                <a:solidFill>
                  <a:schemeClr val="tx2"/>
                </a:solidFill>
                <a:latin typeface="Gotham Book" panose="02000604040000020004" pitchFamily="2" charset="0"/>
              </a:defRPr>
            </a:lvl1pPr>
          </a:lstStyle>
          <a:p>
            <a:pPr lvl="0"/>
            <a:r>
              <a:rPr lang="en-US"/>
              <a:t>Lorem ipsum is a dummy text used to replace text in some areas just for the purpose of an example.</a:t>
            </a:r>
          </a:p>
        </p:txBody>
      </p:sp>
      <p:sp>
        <p:nvSpPr>
          <p:cNvPr id="24" name="Text Placeholder 2">
            <a:extLst>
              <a:ext uri="{FF2B5EF4-FFF2-40B4-BE49-F238E27FC236}">
                <a16:creationId xmlns:a16="http://schemas.microsoft.com/office/drawing/2014/main" id="{1F19A2E0-2FBC-7342-9C52-1C89F69A03AC}"/>
              </a:ext>
            </a:extLst>
          </p:cNvPr>
          <p:cNvSpPr>
            <a:spLocks noGrp="1"/>
          </p:cNvSpPr>
          <p:nvPr>
            <p:ph type="body" sz="quarter" idx="29" hasCustomPrompt="1"/>
          </p:nvPr>
        </p:nvSpPr>
        <p:spPr>
          <a:xfrm>
            <a:off x="7519427" y="4665890"/>
            <a:ext cx="4365625" cy="1724025"/>
          </a:xfrm>
          <a:prstGeom prst="rect">
            <a:avLst/>
          </a:prstGeom>
        </p:spPr>
        <p:txBody>
          <a:bodyPr/>
          <a:lstStyle>
            <a:lvl1pPr marL="0" indent="0">
              <a:buNone/>
              <a:defRPr sz="1800">
                <a:solidFill>
                  <a:schemeClr val="tx2"/>
                </a:solidFill>
                <a:latin typeface="Gotham Book" panose="02000604040000020004" pitchFamily="2" charset="0"/>
              </a:defRPr>
            </a:lvl1pPr>
          </a:lstStyle>
          <a:p>
            <a:pPr lvl="0"/>
            <a:r>
              <a:rPr lang="en-US"/>
              <a:t>Lorem ipsum is a dummy text used to replace text in some areas just for the purpose of an example.</a:t>
            </a:r>
          </a:p>
        </p:txBody>
      </p:sp>
      <p:sp>
        <p:nvSpPr>
          <p:cNvPr id="28" name="Slide Number Placeholder 5">
            <a:extLst>
              <a:ext uri="{FF2B5EF4-FFF2-40B4-BE49-F238E27FC236}">
                <a16:creationId xmlns:a16="http://schemas.microsoft.com/office/drawing/2014/main" id="{39D969EB-CC84-4E4C-A230-D70C5F215A8D}"/>
              </a:ext>
            </a:extLst>
          </p:cNvPr>
          <p:cNvSpPr>
            <a:spLocks noGrp="1"/>
          </p:cNvSpPr>
          <p:nvPr>
            <p:ph type="sldNum" sz="quarter" idx="4"/>
          </p:nvPr>
        </p:nvSpPr>
        <p:spPr>
          <a:xfrm>
            <a:off x="7207627" y="6474009"/>
            <a:ext cx="2743200" cy="365125"/>
          </a:xfrm>
          <a:prstGeom prst="rect">
            <a:avLst/>
          </a:prstGeom>
        </p:spPr>
        <p:txBody>
          <a:bodyPr vert="horz" lIns="91440" tIns="45720" rIns="91440" bIns="45720" rtlCol="0" anchor="ctr"/>
          <a:lstStyle>
            <a:lvl1pPr algn="r">
              <a:defRPr sz="1050">
                <a:solidFill>
                  <a:schemeClr val="tx1">
                    <a:tint val="75000"/>
                  </a:schemeClr>
                </a:solidFill>
                <a:latin typeface="Gotham Book" panose="02000604040000020004" pitchFamily="2" charset="0"/>
              </a:defRPr>
            </a:lvl1pPr>
          </a:lstStyle>
          <a:p>
            <a:fld id="{039C7415-12ED-1F44-BE03-24001F31E4F6}" type="slidenum">
              <a:rPr lang="en-US" smtClean="0"/>
              <a:pPr/>
              <a:t>‹#›</a:t>
            </a:fld>
            <a:endParaRPr lang="en-US"/>
          </a:p>
        </p:txBody>
      </p:sp>
      <p:pic>
        <p:nvPicPr>
          <p:cNvPr id="25" name="Graphic 24">
            <a:extLst>
              <a:ext uri="{FF2B5EF4-FFF2-40B4-BE49-F238E27FC236}">
                <a16:creationId xmlns:a16="http://schemas.microsoft.com/office/drawing/2014/main" id="{DD045E67-F7B0-0247-AD44-E8A3933B4EEB}"/>
              </a:ext>
            </a:extLst>
          </p:cNvPr>
          <p:cNvPicPr>
            <a:picLocks noChangeAspect="1"/>
          </p:cNvPicPr>
          <p:nvPr userDrawn="1"/>
        </p:nvPicPr>
        <p:blipFill rotWithShape="1">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rcRect t="42970" b="41818"/>
          <a:stretch/>
        </p:blipFill>
        <p:spPr>
          <a:xfrm>
            <a:off x="10162425" y="6511679"/>
            <a:ext cx="1905000" cy="289784"/>
          </a:xfrm>
          <a:prstGeom prst="rect">
            <a:avLst/>
          </a:prstGeom>
        </p:spPr>
      </p:pic>
      <p:sp>
        <p:nvSpPr>
          <p:cNvPr id="27" name="Rectangle 26">
            <a:extLst>
              <a:ext uri="{FF2B5EF4-FFF2-40B4-BE49-F238E27FC236}">
                <a16:creationId xmlns:a16="http://schemas.microsoft.com/office/drawing/2014/main" id="{33A191F4-8260-7A4A-953E-7CD3D8E789BB}"/>
              </a:ext>
            </a:extLst>
          </p:cNvPr>
          <p:cNvSpPr>
            <a:spLocks/>
          </p:cNvSpPr>
          <p:nvPr userDrawn="1"/>
        </p:nvSpPr>
        <p:spPr>
          <a:xfrm>
            <a:off x="776446" y="6533946"/>
            <a:ext cx="3561231" cy="215444"/>
          </a:xfrm>
          <a:prstGeom prst="rect">
            <a:avLst/>
          </a:prstGeom>
          <a:noFill/>
          <a:ln>
            <a:noFill/>
          </a:ln>
        </p:spPr>
        <p:txBody>
          <a:bodyPr wrap="none" rIns="0">
            <a:spAutoFit/>
          </a:bodyPr>
          <a:lstStyle/>
          <a:p>
            <a:pPr lvl="0" algn="r" defTabSz="1217613" rtl="0" eaLnBrk="1" fontAlgn="base" hangingPunct="1">
              <a:spcBef>
                <a:spcPct val="0"/>
              </a:spcBef>
              <a:spcAft>
                <a:spcPct val="0"/>
              </a:spcAft>
            </a:pPr>
            <a:r>
              <a:rPr lang="en-US" sz="800" b="0" i="0" kern="1200">
                <a:solidFill>
                  <a:schemeClr val="tx1">
                    <a:lumMod val="65000"/>
                    <a:lumOff val="35000"/>
                  </a:schemeClr>
                </a:solidFill>
                <a:latin typeface="Gotham Book" panose="02000604040000020004" pitchFamily="2" charset="0"/>
                <a:ea typeface="+mn-ea"/>
                <a:cs typeface="Arial" panose="020B0604020202020204" pitchFamily="34" charset="0"/>
              </a:rPr>
              <a:t>Copyright © 2019 HCL Technologies Limited  |  www.hcltechsw.com</a:t>
            </a:r>
          </a:p>
        </p:txBody>
      </p:sp>
    </p:spTree>
    <p:extLst>
      <p:ext uri="{BB962C8B-B14F-4D97-AF65-F5344CB8AC3E}">
        <p14:creationId xmlns:p14="http://schemas.microsoft.com/office/powerpoint/2010/main" val="363432441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World map 1">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CC7CA887-B8E9-6B49-8B79-C77F61EF6769}"/>
              </a:ext>
            </a:extLst>
          </p:cNvPr>
          <p:cNvSpPr>
            <a:spLocks noGrp="1"/>
          </p:cNvSpPr>
          <p:nvPr>
            <p:ph type="title" hasCustomPrompt="1"/>
          </p:nvPr>
        </p:nvSpPr>
        <p:spPr>
          <a:xfrm>
            <a:off x="127174" y="36427"/>
            <a:ext cx="2417244" cy="626468"/>
          </a:xfrm>
          <a:prstGeom prst="rect">
            <a:avLst/>
          </a:prstGeom>
          <a:solidFill>
            <a:schemeClr val="bg1"/>
          </a:solidFill>
        </p:spPr>
        <p:txBody>
          <a:bodyPr>
            <a:normAutofit/>
          </a:bodyPr>
          <a:lstStyle>
            <a:lvl1pPr>
              <a:lnSpc>
                <a:spcPct val="100000"/>
              </a:lnSpc>
              <a:defRPr sz="2800">
                <a:solidFill>
                  <a:srgbClr val="4B4B4B"/>
                </a:solidFill>
                <a:latin typeface="Gotham Book" panose="02000604040000020004" pitchFamily="2" charset="0"/>
              </a:defRPr>
            </a:lvl1pPr>
          </a:lstStyle>
          <a:p>
            <a:pPr>
              <a:spcBef>
                <a:spcPts val="1200"/>
              </a:spcBef>
            </a:pPr>
            <a:r>
              <a:rPr lang="en-US" sz="2800">
                <a:solidFill>
                  <a:srgbClr val="4B4B4B"/>
                </a:solidFill>
                <a:latin typeface="Gotham Book" panose="02000604040000020004" pitchFamily="2" charset="0"/>
              </a:rPr>
              <a:t>World map</a:t>
            </a:r>
          </a:p>
        </p:txBody>
      </p:sp>
      <p:sp>
        <p:nvSpPr>
          <p:cNvPr id="15" name="Morbi vestibulum at eros">
            <a:extLst>
              <a:ext uri="{FF2B5EF4-FFF2-40B4-BE49-F238E27FC236}">
                <a16:creationId xmlns:a16="http://schemas.microsoft.com/office/drawing/2014/main" id="{AAF3F65E-5521-6E42-A815-6AE6FA90EAC3}"/>
              </a:ext>
            </a:extLst>
          </p:cNvPr>
          <p:cNvSpPr>
            <a:spLocks noGrp="1"/>
          </p:cNvSpPr>
          <p:nvPr>
            <p:ph type="body" idx="22" hasCustomPrompt="1"/>
          </p:nvPr>
        </p:nvSpPr>
        <p:spPr>
          <a:xfrm>
            <a:off x="127174" y="693576"/>
            <a:ext cx="3468205" cy="296843"/>
          </a:xfrm>
          <a:prstGeom prst="rect">
            <a:avLst/>
          </a:prstGeom>
        </p:spPr>
        <p:txBody>
          <a:bodyPr>
            <a:noAutofit/>
          </a:bodyPr>
          <a:lstStyle>
            <a:lvl1pPr marL="0" indent="0">
              <a:buNone/>
              <a:defRPr sz="1400" b="0" i="0">
                <a:solidFill>
                  <a:schemeClr val="tx1">
                    <a:lumMod val="65000"/>
                    <a:lumOff val="35000"/>
                  </a:schemeClr>
                </a:solidFill>
                <a:latin typeface="Gotham Book" panose="02000604040000020004" pitchFamily="2" charset="0"/>
              </a:defRPr>
            </a:lvl1pPr>
          </a:lstStyle>
          <a:p>
            <a:r>
              <a:rPr lang="en-US"/>
              <a:t>Insert subtitle here</a:t>
            </a:r>
            <a:endParaRPr/>
          </a:p>
        </p:txBody>
      </p:sp>
      <p:cxnSp>
        <p:nvCxnSpPr>
          <p:cNvPr id="17" name="Straight Connector 16">
            <a:extLst>
              <a:ext uri="{FF2B5EF4-FFF2-40B4-BE49-F238E27FC236}">
                <a16:creationId xmlns:a16="http://schemas.microsoft.com/office/drawing/2014/main" id="{880B523D-1E1A-904F-8146-672D3A34913E}"/>
              </a:ext>
            </a:extLst>
          </p:cNvPr>
          <p:cNvCxnSpPr>
            <a:cxnSpLocks/>
          </p:cNvCxnSpPr>
          <p:nvPr userDrawn="1"/>
        </p:nvCxnSpPr>
        <p:spPr>
          <a:xfrm>
            <a:off x="901959" y="6425337"/>
            <a:ext cx="11290041"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0457029F-8A51-7A40-BF3D-59F785DD9F24}"/>
              </a:ext>
            </a:extLst>
          </p:cNvPr>
          <p:cNvCxnSpPr/>
          <p:nvPr userDrawn="1"/>
        </p:nvCxnSpPr>
        <p:spPr>
          <a:xfrm>
            <a:off x="10037851" y="6522726"/>
            <a:ext cx="0" cy="20396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25" name="Group 24">
            <a:extLst>
              <a:ext uri="{FF2B5EF4-FFF2-40B4-BE49-F238E27FC236}">
                <a16:creationId xmlns:a16="http://schemas.microsoft.com/office/drawing/2014/main" id="{E5B451AF-EA5C-6B4B-B342-AA91D05D47F5}"/>
              </a:ext>
            </a:extLst>
          </p:cNvPr>
          <p:cNvGrpSpPr/>
          <p:nvPr userDrawn="1"/>
        </p:nvGrpSpPr>
        <p:grpSpPr>
          <a:xfrm>
            <a:off x="0" y="5974464"/>
            <a:ext cx="901960" cy="883534"/>
            <a:chOff x="0" y="5974464"/>
            <a:chExt cx="901960" cy="883534"/>
          </a:xfrm>
        </p:grpSpPr>
        <p:sp>
          <p:nvSpPr>
            <p:cNvPr id="26" name="Rectangle 25">
              <a:extLst>
                <a:ext uri="{FF2B5EF4-FFF2-40B4-BE49-F238E27FC236}">
                  <a16:creationId xmlns:a16="http://schemas.microsoft.com/office/drawing/2014/main" id="{9410C4E8-53DE-D442-A965-E42FF4EC9322}"/>
                </a:ext>
              </a:extLst>
            </p:cNvPr>
            <p:cNvSpPr/>
            <p:nvPr userDrawn="1"/>
          </p:nvSpPr>
          <p:spPr>
            <a:xfrm>
              <a:off x="0" y="6361235"/>
              <a:ext cx="901960" cy="49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Gotham Book" panose="02000604040000020004" pitchFamily="2" charset="0"/>
              </a:endParaRPr>
            </a:p>
          </p:txBody>
        </p:sp>
        <p:sp>
          <p:nvSpPr>
            <p:cNvPr id="27" name="Triangle 26">
              <a:extLst>
                <a:ext uri="{FF2B5EF4-FFF2-40B4-BE49-F238E27FC236}">
                  <a16:creationId xmlns:a16="http://schemas.microsoft.com/office/drawing/2014/main" id="{E3B13BD1-AB0E-4745-BCD2-4E779F640C91}"/>
                </a:ext>
              </a:extLst>
            </p:cNvPr>
            <p:cNvSpPr/>
            <p:nvPr userDrawn="1"/>
          </p:nvSpPr>
          <p:spPr>
            <a:xfrm rot="5403736">
              <a:off x="42256" y="6050921"/>
              <a:ext cx="883138" cy="730223"/>
            </a:xfrm>
            <a:prstGeom prst="triangle">
              <a:avLst>
                <a:gd name="adj" fmla="val 50938"/>
              </a:avLst>
            </a:prstGeom>
            <a:solidFill>
              <a:schemeClr val="accent4">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Gotham Book" panose="02000604040000020004" pitchFamily="2" charset="0"/>
              </a:endParaRPr>
            </a:p>
          </p:txBody>
        </p:sp>
        <p:sp>
          <p:nvSpPr>
            <p:cNvPr id="28" name="Triangle 27">
              <a:extLst>
                <a:ext uri="{FF2B5EF4-FFF2-40B4-BE49-F238E27FC236}">
                  <a16:creationId xmlns:a16="http://schemas.microsoft.com/office/drawing/2014/main" id="{1784723A-C291-0A40-86A3-DEACDC9A0A0A}"/>
                </a:ext>
              </a:extLst>
            </p:cNvPr>
            <p:cNvSpPr/>
            <p:nvPr userDrawn="1"/>
          </p:nvSpPr>
          <p:spPr>
            <a:xfrm rot="4815961">
              <a:off x="123472" y="6121582"/>
              <a:ext cx="750729" cy="689237"/>
            </a:xfrm>
            <a:prstGeom prst="triangle">
              <a:avLst/>
            </a:prstGeom>
            <a:gradFill>
              <a:gsLst>
                <a:gs pos="0">
                  <a:srgbClr val="0477C3"/>
                </a:gs>
                <a:gs pos="99000">
                  <a:srgbClr val="26B5F7"/>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b="0" i="0">
                <a:latin typeface="Gotham Book" panose="02000604040000020004" pitchFamily="2" charset="0"/>
              </a:endParaRPr>
            </a:p>
          </p:txBody>
        </p:sp>
      </p:grpSp>
      <p:sp>
        <p:nvSpPr>
          <p:cNvPr id="14" name="Text Placeholder 2">
            <a:extLst>
              <a:ext uri="{FF2B5EF4-FFF2-40B4-BE49-F238E27FC236}">
                <a16:creationId xmlns:a16="http://schemas.microsoft.com/office/drawing/2014/main" id="{26AEDE2A-1A94-1244-A1CB-B0B5E421F73A}"/>
              </a:ext>
            </a:extLst>
          </p:cNvPr>
          <p:cNvSpPr>
            <a:spLocks noGrp="1"/>
          </p:cNvSpPr>
          <p:nvPr>
            <p:ph type="body" sz="quarter" idx="28" hasCustomPrompt="1"/>
          </p:nvPr>
        </p:nvSpPr>
        <p:spPr>
          <a:xfrm>
            <a:off x="166066" y="1313681"/>
            <a:ext cx="4365625" cy="1724025"/>
          </a:xfrm>
          <a:prstGeom prst="rect">
            <a:avLst/>
          </a:prstGeom>
        </p:spPr>
        <p:txBody>
          <a:bodyPr/>
          <a:lstStyle>
            <a:lvl1pPr marL="0" indent="0">
              <a:buNone/>
              <a:defRPr sz="1800">
                <a:solidFill>
                  <a:schemeClr val="tx2"/>
                </a:solidFill>
                <a:latin typeface="Gotham Book" panose="02000604040000020004" pitchFamily="2" charset="0"/>
              </a:defRPr>
            </a:lvl1pPr>
          </a:lstStyle>
          <a:p>
            <a:pPr lvl="0"/>
            <a:r>
              <a:rPr lang="en-US"/>
              <a:t>Lorem ipsum is a dummy text used to replace text in some areas just for the purpose of an example.</a:t>
            </a:r>
          </a:p>
        </p:txBody>
      </p:sp>
      <p:sp>
        <p:nvSpPr>
          <p:cNvPr id="20" name="Slide Number Placeholder 5">
            <a:extLst>
              <a:ext uri="{FF2B5EF4-FFF2-40B4-BE49-F238E27FC236}">
                <a16:creationId xmlns:a16="http://schemas.microsoft.com/office/drawing/2014/main" id="{FDD4F4C6-52E3-4E45-A47B-FBB73E77EDE1}"/>
              </a:ext>
            </a:extLst>
          </p:cNvPr>
          <p:cNvSpPr>
            <a:spLocks noGrp="1"/>
          </p:cNvSpPr>
          <p:nvPr>
            <p:ph type="sldNum" sz="quarter" idx="4"/>
          </p:nvPr>
        </p:nvSpPr>
        <p:spPr>
          <a:xfrm>
            <a:off x="7207627" y="6474009"/>
            <a:ext cx="2743200" cy="365125"/>
          </a:xfrm>
          <a:prstGeom prst="rect">
            <a:avLst/>
          </a:prstGeom>
        </p:spPr>
        <p:txBody>
          <a:bodyPr vert="horz" lIns="91440" tIns="45720" rIns="91440" bIns="45720" rtlCol="0" anchor="ctr"/>
          <a:lstStyle>
            <a:lvl1pPr algn="r">
              <a:defRPr sz="1050">
                <a:solidFill>
                  <a:schemeClr val="tx1">
                    <a:tint val="75000"/>
                  </a:schemeClr>
                </a:solidFill>
                <a:latin typeface="Gotham Book" panose="02000604040000020004" pitchFamily="2" charset="0"/>
              </a:defRPr>
            </a:lvl1pPr>
          </a:lstStyle>
          <a:p>
            <a:fld id="{039C7415-12ED-1F44-BE03-24001F31E4F6}" type="slidenum">
              <a:rPr lang="en-US" smtClean="0"/>
              <a:pPr/>
              <a:t>‹#›</a:t>
            </a:fld>
            <a:endParaRPr lang="en-US"/>
          </a:p>
        </p:txBody>
      </p:sp>
      <p:pic>
        <p:nvPicPr>
          <p:cNvPr id="16" name="Graphic 15">
            <a:extLst>
              <a:ext uri="{FF2B5EF4-FFF2-40B4-BE49-F238E27FC236}">
                <a16:creationId xmlns:a16="http://schemas.microsoft.com/office/drawing/2014/main" id="{E75CE812-827C-6A48-AF7B-9D16D926DEE2}"/>
              </a:ext>
            </a:extLst>
          </p:cNvPr>
          <p:cNvPicPr>
            <a:picLocks noChangeAspect="1"/>
          </p:cNvPicPr>
          <p:nvPr userDrawn="1"/>
        </p:nvPicPr>
        <p:blipFill rotWithShape="1">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42970" b="41818"/>
          <a:stretch/>
        </p:blipFill>
        <p:spPr>
          <a:xfrm>
            <a:off x="10162425" y="6511679"/>
            <a:ext cx="1905000" cy="289784"/>
          </a:xfrm>
          <a:prstGeom prst="rect">
            <a:avLst/>
          </a:prstGeom>
        </p:spPr>
      </p:pic>
      <p:sp>
        <p:nvSpPr>
          <p:cNvPr id="18" name="Rectangle 17">
            <a:extLst>
              <a:ext uri="{FF2B5EF4-FFF2-40B4-BE49-F238E27FC236}">
                <a16:creationId xmlns:a16="http://schemas.microsoft.com/office/drawing/2014/main" id="{9D1D5D46-30B8-9547-83A9-C98BD81A552F}"/>
              </a:ext>
            </a:extLst>
          </p:cNvPr>
          <p:cNvSpPr>
            <a:spLocks/>
          </p:cNvSpPr>
          <p:nvPr userDrawn="1"/>
        </p:nvSpPr>
        <p:spPr>
          <a:xfrm>
            <a:off x="776446" y="6533946"/>
            <a:ext cx="3561231" cy="215444"/>
          </a:xfrm>
          <a:prstGeom prst="rect">
            <a:avLst/>
          </a:prstGeom>
          <a:noFill/>
          <a:ln>
            <a:noFill/>
          </a:ln>
        </p:spPr>
        <p:txBody>
          <a:bodyPr wrap="none" rIns="0">
            <a:spAutoFit/>
          </a:bodyPr>
          <a:lstStyle/>
          <a:p>
            <a:pPr lvl="0" algn="r" defTabSz="1217613" rtl="0" eaLnBrk="1" fontAlgn="base" hangingPunct="1">
              <a:spcBef>
                <a:spcPct val="0"/>
              </a:spcBef>
              <a:spcAft>
                <a:spcPct val="0"/>
              </a:spcAft>
            </a:pPr>
            <a:r>
              <a:rPr lang="en-US" sz="800" b="0" i="0" kern="1200">
                <a:solidFill>
                  <a:schemeClr val="tx1">
                    <a:lumMod val="65000"/>
                    <a:lumOff val="35000"/>
                  </a:schemeClr>
                </a:solidFill>
                <a:latin typeface="Gotham Book" panose="02000604040000020004" pitchFamily="2" charset="0"/>
                <a:ea typeface="+mn-ea"/>
                <a:cs typeface="Arial" panose="020B0604020202020204" pitchFamily="34" charset="0"/>
              </a:rPr>
              <a:t>Copyright © 2019 HCL Technologies Limited  |  www.hcltechsw.com</a:t>
            </a:r>
          </a:p>
        </p:txBody>
      </p:sp>
    </p:spTree>
    <p:extLst>
      <p:ext uri="{BB962C8B-B14F-4D97-AF65-F5344CB8AC3E}">
        <p14:creationId xmlns:p14="http://schemas.microsoft.com/office/powerpoint/2010/main" val="397130273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World map 2">
    <p:spTree>
      <p:nvGrpSpPr>
        <p:cNvPr id="1" name=""/>
        <p:cNvGrpSpPr/>
        <p:nvPr/>
      </p:nvGrpSpPr>
      <p:grpSpPr>
        <a:xfrm>
          <a:off x="0" y="0"/>
          <a:ext cx="0" cy="0"/>
          <a:chOff x="0" y="0"/>
          <a:chExt cx="0" cy="0"/>
        </a:xfrm>
      </p:grpSpPr>
      <p:cxnSp>
        <p:nvCxnSpPr>
          <p:cNvPr id="16" name="Straight Connector 15">
            <a:extLst>
              <a:ext uri="{FF2B5EF4-FFF2-40B4-BE49-F238E27FC236}">
                <a16:creationId xmlns:a16="http://schemas.microsoft.com/office/drawing/2014/main" id="{2A57115A-9A8F-D346-BD68-27BC66CD157C}"/>
              </a:ext>
            </a:extLst>
          </p:cNvPr>
          <p:cNvCxnSpPr>
            <a:cxnSpLocks/>
          </p:cNvCxnSpPr>
          <p:nvPr userDrawn="1"/>
        </p:nvCxnSpPr>
        <p:spPr>
          <a:xfrm>
            <a:off x="901959" y="6425337"/>
            <a:ext cx="11290041"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E0FB3FAA-966A-874B-BB10-28A2E8AC39F5}"/>
              </a:ext>
            </a:extLst>
          </p:cNvPr>
          <p:cNvCxnSpPr/>
          <p:nvPr userDrawn="1"/>
        </p:nvCxnSpPr>
        <p:spPr>
          <a:xfrm>
            <a:off x="10037851" y="6522726"/>
            <a:ext cx="0" cy="20396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22" name="Group 21">
            <a:extLst>
              <a:ext uri="{FF2B5EF4-FFF2-40B4-BE49-F238E27FC236}">
                <a16:creationId xmlns:a16="http://schemas.microsoft.com/office/drawing/2014/main" id="{633BD878-8F07-024D-9040-4791952E4991}"/>
              </a:ext>
            </a:extLst>
          </p:cNvPr>
          <p:cNvGrpSpPr/>
          <p:nvPr userDrawn="1"/>
        </p:nvGrpSpPr>
        <p:grpSpPr>
          <a:xfrm>
            <a:off x="0" y="5974464"/>
            <a:ext cx="901960" cy="883534"/>
            <a:chOff x="0" y="5974464"/>
            <a:chExt cx="901960" cy="883534"/>
          </a:xfrm>
        </p:grpSpPr>
        <p:sp>
          <p:nvSpPr>
            <p:cNvPr id="23" name="Rectangle 22">
              <a:extLst>
                <a:ext uri="{FF2B5EF4-FFF2-40B4-BE49-F238E27FC236}">
                  <a16:creationId xmlns:a16="http://schemas.microsoft.com/office/drawing/2014/main" id="{9FAF06CD-83B4-D549-943F-946C1CA8E7E4}"/>
                </a:ext>
              </a:extLst>
            </p:cNvPr>
            <p:cNvSpPr/>
            <p:nvPr userDrawn="1"/>
          </p:nvSpPr>
          <p:spPr>
            <a:xfrm>
              <a:off x="0" y="6361235"/>
              <a:ext cx="901960" cy="49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Gotham Book" panose="02000604040000020004" pitchFamily="2" charset="0"/>
              </a:endParaRPr>
            </a:p>
          </p:txBody>
        </p:sp>
        <p:sp>
          <p:nvSpPr>
            <p:cNvPr id="24" name="Triangle 23">
              <a:extLst>
                <a:ext uri="{FF2B5EF4-FFF2-40B4-BE49-F238E27FC236}">
                  <a16:creationId xmlns:a16="http://schemas.microsoft.com/office/drawing/2014/main" id="{67B23528-AA85-F748-ABD6-4FA095793E24}"/>
                </a:ext>
              </a:extLst>
            </p:cNvPr>
            <p:cNvSpPr/>
            <p:nvPr userDrawn="1"/>
          </p:nvSpPr>
          <p:spPr>
            <a:xfrm rot="5403736">
              <a:off x="42256" y="6050921"/>
              <a:ext cx="883138" cy="730223"/>
            </a:xfrm>
            <a:prstGeom prst="triangle">
              <a:avLst>
                <a:gd name="adj" fmla="val 50938"/>
              </a:avLst>
            </a:prstGeom>
            <a:solidFill>
              <a:schemeClr val="accent4">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Gotham Book" panose="02000604040000020004" pitchFamily="2" charset="0"/>
              </a:endParaRPr>
            </a:p>
          </p:txBody>
        </p:sp>
        <p:sp>
          <p:nvSpPr>
            <p:cNvPr id="25" name="Triangle 24">
              <a:extLst>
                <a:ext uri="{FF2B5EF4-FFF2-40B4-BE49-F238E27FC236}">
                  <a16:creationId xmlns:a16="http://schemas.microsoft.com/office/drawing/2014/main" id="{2AF698A7-C7F2-034F-9596-3CBD50D01DC2}"/>
                </a:ext>
              </a:extLst>
            </p:cNvPr>
            <p:cNvSpPr/>
            <p:nvPr userDrawn="1"/>
          </p:nvSpPr>
          <p:spPr>
            <a:xfrm rot="4815961">
              <a:off x="123472" y="6121582"/>
              <a:ext cx="750729" cy="689237"/>
            </a:xfrm>
            <a:prstGeom prst="triangle">
              <a:avLst/>
            </a:prstGeom>
            <a:gradFill>
              <a:gsLst>
                <a:gs pos="0">
                  <a:srgbClr val="0477C3"/>
                </a:gs>
                <a:gs pos="99000">
                  <a:srgbClr val="26B5F7"/>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b="0" i="0">
                <a:latin typeface="Gotham Book" panose="02000604040000020004" pitchFamily="2" charset="0"/>
              </a:endParaRPr>
            </a:p>
          </p:txBody>
        </p:sp>
      </p:grpSp>
      <p:sp>
        <p:nvSpPr>
          <p:cNvPr id="6" name="Rectangle 5">
            <a:extLst>
              <a:ext uri="{FF2B5EF4-FFF2-40B4-BE49-F238E27FC236}">
                <a16:creationId xmlns:a16="http://schemas.microsoft.com/office/drawing/2014/main" id="{21DF1598-031B-AC40-A844-24982A4ECA21}"/>
              </a:ext>
            </a:extLst>
          </p:cNvPr>
          <p:cNvSpPr/>
          <p:nvPr userDrawn="1"/>
        </p:nvSpPr>
        <p:spPr>
          <a:xfrm>
            <a:off x="4726112" y="32116"/>
            <a:ext cx="7465888" cy="5535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Gotham Book" panose="02000604040000020004" pitchFamily="2" charset="0"/>
            </a:endParaRPr>
          </a:p>
        </p:txBody>
      </p:sp>
      <p:sp>
        <p:nvSpPr>
          <p:cNvPr id="20" name="Title 1">
            <a:extLst>
              <a:ext uri="{FF2B5EF4-FFF2-40B4-BE49-F238E27FC236}">
                <a16:creationId xmlns:a16="http://schemas.microsoft.com/office/drawing/2014/main" id="{A4C96CBA-4E91-E846-8E0C-E9E50602C42C}"/>
              </a:ext>
            </a:extLst>
          </p:cNvPr>
          <p:cNvSpPr>
            <a:spLocks noGrp="1"/>
          </p:cNvSpPr>
          <p:nvPr>
            <p:ph type="title" hasCustomPrompt="1"/>
          </p:nvPr>
        </p:nvSpPr>
        <p:spPr>
          <a:xfrm>
            <a:off x="127174" y="36427"/>
            <a:ext cx="2417244" cy="626468"/>
          </a:xfrm>
          <a:prstGeom prst="rect">
            <a:avLst/>
          </a:prstGeom>
          <a:solidFill>
            <a:schemeClr val="bg1"/>
          </a:solidFill>
        </p:spPr>
        <p:txBody>
          <a:bodyPr>
            <a:normAutofit/>
          </a:bodyPr>
          <a:lstStyle>
            <a:lvl1pPr>
              <a:lnSpc>
                <a:spcPct val="100000"/>
              </a:lnSpc>
              <a:defRPr sz="2800">
                <a:solidFill>
                  <a:srgbClr val="4B4B4B"/>
                </a:solidFill>
                <a:latin typeface="Gotham Book" panose="02000604040000020004" pitchFamily="2" charset="0"/>
              </a:defRPr>
            </a:lvl1pPr>
          </a:lstStyle>
          <a:p>
            <a:pPr>
              <a:spcBef>
                <a:spcPts val="1200"/>
              </a:spcBef>
            </a:pPr>
            <a:r>
              <a:rPr lang="en-US" sz="2800">
                <a:solidFill>
                  <a:srgbClr val="4B4B4B"/>
                </a:solidFill>
                <a:latin typeface="Gotham Book" panose="02000604040000020004" pitchFamily="2" charset="0"/>
              </a:rPr>
              <a:t>World map</a:t>
            </a:r>
          </a:p>
        </p:txBody>
      </p:sp>
      <p:sp>
        <p:nvSpPr>
          <p:cNvPr id="29" name="Morbi vestibulum at eros">
            <a:extLst>
              <a:ext uri="{FF2B5EF4-FFF2-40B4-BE49-F238E27FC236}">
                <a16:creationId xmlns:a16="http://schemas.microsoft.com/office/drawing/2014/main" id="{2C072891-1F99-2847-A058-955C143409F2}"/>
              </a:ext>
            </a:extLst>
          </p:cNvPr>
          <p:cNvSpPr>
            <a:spLocks noGrp="1"/>
          </p:cNvSpPr>
          <p:nvPr>
            <p:ph type="body" idx="22" hasCustomPrompt="1"/>
          </p:nvPr>
        </p:nvSpPr>
        <p:spPr>
          <a:xfrm>
            <a:off x="127174" y="693576"/>
            <a:ext cx="3468205" cy="296843"/>
          </a:xfrm>
          <a:prstGeom prst="rect">
            <a:avLst/>
          </a:prstGeom>
        </p:spPr>
        <p:txBody>
          <a:bodyPr>
            <a:noAutofit/>
          </a:bodyPr>
          <a:lstStyle>
            <a:lvl1pPr marL="0" indent="0">
              <a:buNone/>
              <a:defRPr sz="1400" b="0" i="0">
                <a:solidFill>
                  <a:schemeClr val="tx1">
                    <a:lumMod val="65000"/>
                    <a:lumOff val="35000"/>
                  </a:schemeClr>
                </a:solidFill>
                <a:latin typeface="Gotham Book" panose="02000604040000020004" pitchFamily="2" charset="0"/>
              </a:defRPr>
            </a:lvl1pPr>
          </a:lstStyle>
          <a:p>
            <a:r>
              <a:rPr lang="en-US"/>
              <a:t>Insert subtitle here</a:t>
            </a:r>
            <a:endParaRPr/>
          </a:p>
        </p:txBody>
      </p:sp>
      <p:sp>
        <p:nvSpPr>
          <p:cNvPr id="18" name="Text Placeholder 2">
            <a:extLst>
              <a:ext uri="{FF2B5EF4-FFF2-40B4-BE49-F238E27FC236}">
                <a16:creationId xmlns:a16="http://schemas.microsoft.com/office/drawing/2014/main" id="{6946A3DE-264D-1845-88C9-6064F4923C35}"/>
              </a:ext>
            </a:extLst>
          </p:cNvPr>
          <p:cNvSpPr>
            <a:spLocks noGrp="1"/>
          </p:cNvSpPr>
          <p:nvPr>
            <p:ph type="body" sz="quarter" idx="28" hasCustomPrompt="1"/>
          </p:nvPr>
        </p:nvSpPr>
        <p:spPr>
          <a:xfrm>
            <a:off x="166066" y="1313681"/>
            <a:ext cx="4365625" cy="1724025"/>
          </a:xfrm>
          <a:prstGeom prst="rect">
            <a:avLst/>
          </a:prstGeom>
        </p:spPr>
        <p:txBody>
          <a:bodyPr/>
          <a:lstStyle>
            <a:lvl1pPr marL="0" indent="0">
              <a:buNone/>
              <a:defRPr sz="1800">
                <a:solidFill>
                  <a:schemeClr val="tx2"/>
                </a:solidFill>
                <a:latin typeface="Gotham Book" panose="02000604040000020004" pitchFamily="2" charset="0"/>
              </a:defRPr>
            </a:lvl1pPr>
          </a:lstStyle>
          <a:p>
            <a:pPr lvl="0"/>
            <a:r>
              <a:rPr lang="en-US"/>
              <a:t>Lorem ipsum is a dummy text used to replace text in some areas just for the purpose of an example.</a:t>
            </a:r>
          </a:p>
        </p:txBody>
      </p:sp>
      <p:sp>
        <p:nvSpPr>
          <p:cNvPr id="19" name="Slide Number Placeholder 5">
            <a:extLst>
              <a:ext uri="{FF2B5EF4-FFF2-40B4-BE49-F238E27FC236}">
                <a16:creationId xmlns:a16="http://schemas.microsoft.com/office/drawing/2014/main" id="{81A40D12-65D9-8749-8D1B-6AD53FA7A2DE}"/>
              </a:ext>
            </a:extLst>
          </p:cNvPr>
          <p:cNvSpPr>
            <a:spLocks noGrp="1"/>
          </p:cNvSpPr>
          <p:nvPr>
            <p:ph type="sldNum" sz="quarter" idx="4"/>
          </p:nvPr>
        </p:nvSpPr>
        <p:spPr>
          <a:xfrm>
            <a:off x="7207627" y="6474009"/>
            <a:ext cx="2743200" cy="365125"/>
          </a:xfrm>
          <a:prstGeom prst="rect">
            <a:avLst/>
          </a:prstGeom>
        </p:spPr>
        <p:txBody>
          <a:bodyPr vert="horz" lIns="91440" tIns="45720" rIns="91440" bIns="45720" rtlCol="0" anchor="ctr"/>
          <a:lstStyle>
            <a:lvl1pPr algn="r">
              <a:defRPr sz="1050">
                <a:solidFill>
                  <a:schemeClr val="tx1">
                    <a:tint val="75000"/>
                  </a:schemeClr>
                </a:solidFill>
                <a:latin typeface="Gotham Book" panose="02000604040000020004" pitchFamily="2" charset="0"/>
              </a:defRPr>
            </a:lvl1pPr>
          </a:lstStyle>
          <a:p>
            <a:fld id="{039C7415-12ED-1F44-BE03-24001F31E4F6}" type="slidenum">
              <a:rPr lang="en-US" smtClean="0"/>
              <a:pPr/>
              <a:t>‹#›</a:t>
            </a:fld>
            <a:endParaRPr lang="en-US"/>
          </a:p>
        </p:txBody>
      </p:sp>
      <p:pic>
        <p:nvPicPr>
          <p:cNvPr id="17" name="Graphic 16">
            <a:extLst>
              <a:ext uri="{FF2B5EF4-FFF2-40B4-BE49-F238E27FC236}">
                <a16:creationId xmlns:a16="http://schemas.microsoft.com/office/drawing/2014/main" id="{472BE2B8-5690-1F41-8AE7-97E219299453}"/>
              </a:ext>
            </a:extLst>
          </p:cNvPr>
          <p:cNvPicPr>
            <a:picLocks noChangeAspect="1"/>
          </p:cNvPicPr>
          <p:nvPr userDrawn="1"/>
        </p:nvPicPr>
        <p:blipFill rotWithShape="1">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42970" b="41818"/>
          <a:stretch/>
        </p:blipFill>
        <p:spPr>
          <a:xfrm>
            <a:off x="10162425" y="6511679"/>
            <a:ext cx="1905000" cy="289784"/>
          </a:xfrm>
          <a:prstGeom prst="rect">
            <a:avLst/>
          </a:prstGeom>
        </p:spPr>
      </p:pic>
      <p:sp>
        <p:nvSpPr>
          <p:cNvPr id="21" name="Rectangle 20">
            <a:extLst>
              <a:ext uri="{FF2B5EF4-FFF2-40B4-BE49-F238E27FC236}">
                <a16:creationId xmlns:a16="http://schemas.microsoft.com/office/drawing/2014/main" id="{C3D2D5F0-289C-6C49-9FF8-9AE5613BAF6A}"/>
              </a:ext>
            </a:extLst>
          </p:cNvPr>
          <p:cNvSpPr>
            <a:spLocks/>
          </p:cNvSpPr>
          <p:nvPr userDrawn="1"/>
        </p:nvSpPr>
        <p:spPr>
          <a:xfrm>
            <a:off x="776446" y="6533946"/>
            <a:ext cx="3561231" cy="215444"/>
          </a:xfrm>
          <a:prstGeom prst="rect">
            <a:avLst/>
          </a:prstGeom>
          <a:noFill/>
          <a:ln>
            <a:noFill/>
          </a:ln>
        </p:spPr>
        <p:txBody>
          <a:bodyPr wrap="none" rIns="0">
            <a:spAutoFit/>
          </a:bodyPr>
          <a:lstStyle/>
          <a:p>
            <a:pPr lvl="0" algn="r" defTabSz="1217613" rtl="0" eaLnBrk="1" fontAlgn="base" hangingPunct="1">
              <a:spcBef>
                <a:spcPct val="0"/>
              </a:spcBef>
              <a:spcAft>
                <a:spcPct val="0"/>
              </a:spcAft>
            </a:pPr>
            <a:r>
              <a:rPr lang="en-US" sz="800" b="0" i="0" kern="1200">
                <a:solidFill>
                  <a:schemeClr val="tx1">
                    <a:lumMod val="65000"/>
                    <a:lumOff val="35000"/>
                  </a:schemeClr>
                </a:solidFill>
                <a:latin typeface="Gotham Book" panose="02000604040000020004" pitchFamily="2" charset="0"/>
                <a:ea typeface="+mn-ea"/>
                <a:cs typeface="Arial" panose="020B0604020202020204" pitchFamily="34" charset="0"/>
              </a:rPr>
              <a:t>Copyright © 2019 HCL Technologies Limited  |  www.hcltechsw.com</a:t>
            </a:r>
          </a:p>
        </p:txBody>
      </p:sp>
    </p:spTree>
    <p:extLst>
      <p:ext uri="{BB962C8B-B14F-4D97-AF65-F5344CB8AC3E}">
        <p14:creationId xmlns:p14="http://schemas.microsoft.com/office/powerpoint/2010/main" val="367665395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End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CAF2B4B-8DBC-2D48-BE4F-B9D950DC11C9}"/>
              </a:ext>
            </a:extLst>
          </p:cNvPr>
          <p:cNvSpPr/>
          <p:nvPr userDrawn="1"/>
        </p:nvSpPr>
        <p:spPr>
          <a:xfrm>
            <a:off x="0" y="-8870"/>
            <a:ext cx="12192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Gotham Book" panose="02000604040000020004" pitchFamily="2" charset="0"/>
            </a:endParaRPr>
          </a:p>
        </p:txBody>
      </p:sp>
      <p:sp>
        <p:nvSpPr>
          <p:cNvPr id="70" name="Oval 86">
            <a:extLst>
              <a:ext uri="{FF2B5EF4-FFF2-40B4-BE49-F238E27FC236}">
                <a16:creationId xmlns:a16="http://schemas.microsoft.com/office/drawing/2014/main" id="{6FA02B42-3FCD-9649-9606-018DCCC3AC65}"/>
              </a:ext>
            </a:extLst>
          </p:cNvPr>
          <p:cNvSpPr>
            <a:spLocks noChangeArrowheads="1"/>
          </p:cNvSpPr>
          <p:nvPr userDrawn="1"/>
        </p:nvSpPr>
        <p:spPr bwMode="auto">
          <a:xfrm>
            <a:off x="5022444" y="5859674"/>
            <a:ext cx="440231" cy="438641"/>
          </a:xfrm>
          <a:prstGeom prst="ellipse">
            <a:avLst/>
          </a:prstGeom>
          <a:noFill/>
          <a:ln w="19050">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4799" b="0" i="0" u="none" strike="noStrike" kern="0" cap="none" spc="0" normalizeH="0" baseline="0" noProof="0">
              <a:ln>
                <a:noFill/>
              </a:ln>
              <a:solidFill>
                <a:srgbClr val="000000"/>
              </a:solidFill>
              <a:effectLst/>
              <a:uLnTx/>
              <a:uFillTx/>
              <a:latin typeface="Gotham Book" panose="02000604040000020004" pitchFamily="2" charset="0"/>
            </a:endParaRPr>
          </a:p>
        </p:txBody>
      </p:sp>
      <p:sp>
        <p:nvSpPr>
          <p:cNvPr id="71" name="Freeform 87">
            <a:extLst>
              <a:ext uri="{FF2B5EF4-FFF2-40B4-BE49-F238E27FC236}">
                <a16:creationId xmlns:a16="http://schemas.microsoft.com/office/drawing/2014/main" id="{DBC6A8AC-F37C-124A-845F-F0113E9930C1}"/>
              </a:ext>
            </a:extLst>
          </p:cNvPr>
          <p:cNvSpPr>
            <a:spLocks/>
          </p:cNvSpPr>
          <p:nvPr userDrawn="1"/>
        </p:nvSpPr>
        <p:spPr bwMode="auto">
          <a:xfrm>
            <a:off x="5203622" y="5932781"/>
            <a:ext cx="141446" cy="290838"/>
          </a:xfrm>
          <a:custGeom>
            <a:avLst/>
            <a:gdLst>
              <a:gd name="T0" fmla="*/ 0 w 106"/>
              <a:gd name="T1" fmla="*/ 387982774 h 218"/>
              <a:gd name="T2" fmla="*/ 0 w 106"/>
              <a:gd name="T3" fmla="*/ 0 h 218"/>
              <a:gd name="T4" fmla="*/ 188691457 w 106"/>
              <a:gd name="T5" fmla="*/ 193991387 h 218"/>
              <a:gd name="T6" fmla="*/ 0 w 106"/>
              <a:gd name="T7" fmla="*/ 387982774 h 21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6" h="218">
                <a:moveTo>
                  <a:pt x="0" y="218"/>
                </a:moveTo>
                <a:lnTo>
                  <a:pt x="0" y="0"/>
                </a:lnTo>
                <a:lnTo>
                  <a:pt x="106" y="109"/>
                </a:lnTo>
                <a:lnTo>
                  <a:pt x="0" y="2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4799" b="0" i="0" u="none" strike="noStrike" kern="0" cap="none" spc="0" normalizeH="0" baseline="0" noProof="0">
              <a:ln>
                <a:noFill/>
              </a:ln>
              <a:solidFill>
                <a:srgbClr val="000000"/>
              </a:solidFill>
              <a:effectLst/>
              <a:uLnTx/>
              <a:uFillTx/>
              <a:latin typeface="Gotham Book" panose="02000604040000020004" pitchFamily="2" charset="0"/>
            </a:endParaRPr>
          </a:p>
        </p:txBody>
      </p:sp>
      <p:grpSp>
        <p:nvGrpSpPr>
          <p:cNvPr id="73" name="Group 72">
            <a:extLst>
              <a:ext uri="{FF2B5EF4-FFF2-40B4-BE49-F238E27FC236}">
                <a16:creationId xmlns:a16="http://schemas.microsoft.com/office/drawing/2014/main" id="{831E7C3E-1ECB-8E43-AC29-6F60D49FEEF1}"/>
              </a:ext>
            </a:extLst>
          </p:cNvPr>
          <p:cNvGrpSpPr/>
          <p:nvPr userDrawn="1"/>
        </p:nvGrpSpPr>
        <p:grpSpPr>
          <a:xfrm>
            <a:off x="4899275" y="823248"/>
            <a:ext cx="2393454" cy="365535"/>
            <a:chOff x="3712598" y="617435"/>
            <a:chExt cx="1795091" cy="274151"/>
          </a:xfrm>
        </p:grpSpPr>
        <p:sp>
          <p:nvSpPr>
            <p:cNvPr id="74" name="Freeform 7">
              <a:extLst>
                <a:ext uri="{FF2B5EF4-FFF2-40B4-BE49-F238E27FC236}">
                  <a16:creationId xmlns:a16="http://schemas.microsoft.com/office/drawing/2014/main" id="{E5BAE4E9-CD28-994D-878E-EE8BB2C8C30E}"/>
                </a:ext>
              </a:extLst>
            </p:cNvPr>
            <p:cNvSpPr>
              <a:spLocks/>
            </p:cNvSpPr>
            <p:nvPr userDrawn="1"/>
          </p:nvSpPr>
          <p:spPr bwMode="auto">
            <a:xfrm>
              <a:off x="3712598" y="636506"/>
              <a:ext cx="688952" cy="240776"/>
            </a:xfrm>
            <a:custGeom>
              <a:avLst/>
              <a:gdLst>
                <a:gd name="T0" fmla="*/ 0 w 578"/>
                <a:gd name="T1" fmla="*/ 202 h 202"/>
                <a:gd name="T2" fmla="*/ 164 w 578"/>
                <a:gd name="T3" fmla="*/ 202 h 202"/>
                <a:gd name="T4" fmla="*/ 198 w 578"/>
                <a:gd name="T5" fmla="*/ 122 h 202"/>
                <a:gd name="T6" fmla="*/ 358 w 578"/>
                <a:gd name="T7" fmla="*/ 122 h 202"/>
                <a:gd name="T8" fmla="*/ 322 w 578"/>
                <a:gd name="T9" fmla="*/ 202 h 202"/>
                <a:gd name="T10" fmla="*/ 488 w 578"/>
                <a:gd name="T11" fmla="*/ 202 h 202"/>
                <a:gd name="T12" fmla="*/ 578 w 578"/>
                <a:gd name="T13" fmla="*/ 0 h 202"/>
                <a:gd name="T14" fmla="*/ 412 w 578"/>
                <a:gd name="T15" fmla="*/ 0 h 202"/>
                <a:gd name="T16" fmla="*/ 382 w 578"/>
                <a:gd name="T17" fmla="*/ 68 h 202"/>
                <a:gd name="T18" fmla="*/ 222 w 578"/>
                <a:gd name="T19" fmla="*/ 68 h 202"/>
                <a:gd name="T20" fmla="*/ 252 w 578"/>
                <a:gd name="T21" fmla="*/ 0 h 202"/>
                <a:gd name="T22" fmla="*/ 90 w 578"/>
                <a:gd name="T23" fmla="*/ 0 h 202"/>
                <a:gd name="T24" fmla="*/ 0 w 578"/>
                <a:gd name="T25" fmla="*/ 202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8" h="202">
                  <a:moveTo>
                    <a:pt x="0" y="202"/>
                  </a:moveTo>
                  <a:lnTo>
                    <a:pt x="164" y="202"/>
                  </a:lnTo>
                  <a:lnTo>
                    <a:pt x="198" y="122"/>
                  </a:lnTo>
                  <a:lnTo>
                    <a:pt x="358" y="122"/>
                  </a:lnTo>
                  <a:lnTo>
                    <a:pt x="322" y="202"/>
                  </a:lnTo>
                  <a:lnTo>
                    <a:pt x="488" y="202"/>
                  </a:lnTo>
                  <a:lnTo>
                    <a:pt x="578" y="0"/>
                  </a:lnTo>
                  <a:lnTo>
                    <a:pt x="412" y="0"/>
                  </a:lnTo>
                  <a:lnTo>
                    <a:pt x="382" y="68"/>
                  </a:lnTo>
                  <a:lnTo>
                    <a:pt x="222" y="68"/>
                  </a:lnTo>
                  <a:lnTo>
                    <a:pt x="252" y="0"/>
                  </a:lnTo>
                  <a:lnTo>
                    <a:pt x="90" y="0"/>
                  </a:lnTo>
                  <a:lnTo>
                    <a:pt x="0" y="20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9" b="0" i="0">
                <a:solidFill>
                  <a:srgbClr val="000000"/>
                </a:solidFill>
                <a:latin typeface="Gotham Book" panose="02000604040000020004" pitchFamily="2" charset="0"/>
              </a:endParaRPr>
            </a:p>
          </p:txBody>
        </p:sp>
        <p:sp>
          <p:nvSpPr>
            <p:cNvPr id="75" name="Freeform 8">
              <a:extLst>
                <a:ext uri="{FF2B5EF4-FFF2-40B4-BE49-F238E27FC236}">
                  <a16:creationId xmlns:a16="http://schemas.microsoft.com/office/drawing/2014/main" id="{CD9BA101-63C1-AB40-869B-E865AF85917E}"/>
                </a:ext>
              </a:extLst>
            </p:cNvPr>
            <p:cNvSpPr>
              <a:spLocks/>
            </p:cNvSpPr>
            <p:nvPr userDrawn="1"/>
          </p:nvSpPr>
          <p:spPr bwMode="auto">
            <a:xfrm>
              <a:off x="4368175" y="617435"/>
              <a:ext cx="650810" cy="274151"/>
            </a:xfrm>
            <a:custGeom>
              <a:avLst/>
              <a:gdLst>
                <a:gd name="T0" fmla="*/ 195 w 273"/>
                <a:gd name="T1" fmla="*/ 43 h 115"/>
                <a:gd name="T2" fmla="*/ 273 w 273"/>
                <a:gd name="T3" fmla="*/ 43 h 115"/>
                <a:gd name="T4" fmla="*/ 223 w 273"/>
                <a:gd name="T5" fmla="*/ 9 h 115"/>
                <a:gd name="T6" fmla="*/ 42 w 273"/>
                <a:gd name="T7" fmla="*/ 31 h 115"/>
                <a:gd name="T8" fmla="*/ 38 w 273"/>
                <a:gd name="T9" fmla="*/ 101 h 115"/>
                <a:gd name="T10" fmla="*/ 188 w 273"/>
                <a:gd name="T11" fmla="*/ 107 h 115"/>
                <a:gd name="T12" fmla="*/ 257 w 273"/>
                <a:gd name="T13" fmla="*/ 76 h 115"/>
                <a:gd name="T14" fmla="*/ 178 w 273"/>
                <a:gd name="T15" fmla="*/ 76 h 115"/>
                <a:gd name="T16" fmla="*/ 139 w 273"/>
                <a:gd name="T17" fmla="*/ 88 h 115"/>
                <a:gd name="T18" fmla="*/ 97 w 273"/>
                <a:gd name="T19" fmla="*/ 59 h 115"/>
                <a:gd name="T20" fmla="*/ 154 w 273"/>
                <a:gd name="T21" fmla="*/ 30 h 115"/>
                <a:gd name="T22" fmla="*/ 195 w 273"/>
                <a:gd name="T23" fmla="*/ 43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3" h="115">
                  <a:moveTo>
                    <a:pt x="195" y="43"/>
                  </a:moveTo>
                  <a:cubicBezTo>
                    <a:pt x="273" y="43"/>
                    <a:pt x="273" y="43"/>
                    <a:pt x="273" y="43"/>
                  </a:cubicBezTo>
                  <a:cubicBezTo>
                    <a:pt x="272" y="26"/>
                    <a:pt x="256" y="14"/>
                    <a:pt x="223" y="9"/>
                  </a:cubicBezTo>
                  <a:cubicBezTo>
                    <a:pt x="160" y="0"/>
                    <a:pt x="91" y="4"/>
                    <a:pt x="42" y="31"/>
                  </a:cubicBezTo>
                  <a:cubicBezTo>
                    <a:pt x="3" y="53"/>
                    <a:pt x="0" y="85"/>
                    <a:pt x="38" y="101"/>
                  </a:cubicBezTo>
                  <a:cubicBezTo>
                    <a:pt x="71" y="114"/>
                    <a:pt x="139" y="115"/>
                    <a:pt x="188" y="107"/>
                  </a:cubicBezTo>
                  <a:cubicBezTo>
                    <a:pt x="219" y="102"/>
                    <a:pt x="244" y="91"/>
                    <a:pt x="257" y="76"/>
                  </a:cubicBezTo>
                  <a:cubicBezTo>
                    <a:pt x="178" y="76"/>
                    <a:pt x="178" y="76"/>
                    <a:pt x="178" y="76"/>
                  </a:cubicBezTo>
                  <a:cubicBezTo>
                    <a:pt x="168" y="84"/>
                    <a:pt x="155" y="88"/>
                    <a:pt x="139" y="88"/>
                  </a:cubicBezTo>
                  <a:cubicBezTo>
                    <a:pt x="95" y="88"/>
                    <a:pt x="89" y="75"/>
                    <a:pt x="97" y="59"/>
                  </a:cubicBezTo>
                  <a:cubicBezTo>
                    <a:pt x="106" y="41"/>
                    <a:pt x="125" y="31"/>
                    <a:pt x="154" y="30"/>
                  </a:cubicBezTo>
                  <a:cubicBezTo>
                    <a:pt x="178" y="30"/>
                    <a:pt x="189" y="35"/>
                    <a:pt x="195" y="4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9" b="0" i="0">
                <a:solidFill>
                  <a:srgbClr val="000000"/>
                </a:solidFill>
                <a:latin typeface="Gotham Book" panose="02000604040000020004" pitchFamily="2" charset="0"/>
              </a:endParaRPr>
            </a:p>
          </p:txBody>
        </p:sp>
        <p:sp>
          <p:nvSpPr>
            <p:cNvPr id="76" name="Freeform 9">
              <a:extLst>
                <a:ext uri="{FF2B5EF4-FFF2-40B4-BE49-F238E27FC236}">
                  <a16:creationId xmlns:a16="http://schemas.microsoft.com/office/drawing/2014/main" id="{A05DF19B-F04D-664B-A453-1FCE2E41C422}"/>
                </a:ext>
              </a:extLst>
            </p:cNvPr>
            <p:cNvSpPr>
              <a:spLocks/>
            </p:cNvSpPr>
            <p:nvPr userDrawn="1"/>
          </p:nvSpPr>
          <p:spPr bwMode="auto">
            <a:xfrm>
              <a:off x="5004682" y="636506"/>
              <a:ext cx="503007" cy="240776"/>
            </a:xfrm>
            <a:custGeom>
              <a:avLst/>
              <a:gdLst>
                <a:gd name="T0" fmla="*/ 258 w 422"/>
                <a:gd name="T1" fmla="*/ 0 h 202"/>
                <a:gd name="T2" fmla="*/ 190 w 422"/>
                <a:gd name="T3" fmla="*/ 154 h 202"/>
                <a:gd name="T4" fmla="*/ 422 w 422"/>
                <a:gd name="T5" fmla="*/ 154 h 202"/>
                <a:gd name="T6" fmla="*/ 400 w 422"/>
                <a:gd name="T7" fmla="*/ 202 h 202"/>
                <a:gd name="T8" fmla="*/ 0 w 422"/>
                <a:gd name="T9" fmla="*/ 202 h 202"/>
                <a:gd name="T10" fmla="*/ 90 w 422"/>
                <a:gd name="T11" fmla="*/ 0 h 202"/>
                <a:gd name="T12" fmla="*/ 258 w 422"/>
                <a:gd name="T13" fmla="*/ 0 h 202"/>
              </a:gdLst>
              <a:ahLst/>
              <a:cxnLst>
                <a:cxn ang="0">
                  <a:pos x="T0" y="T1"/>
                </a:cxn>
                <a:cxn ang="0">
                  <a:pos x="T2" y="T3"/>
                </a:cxn>
                <a:cxn ang="0">
                  <a:pos x="T4" y="T5"/>
                </a:cxn>
                <a:cxn ang="0">
                  <a:pos x="T6" y="T7"/>
                </a:cxn>
                <a:cxn ang="0">
                  <a:pos x="T8" y="T9"/>
                </a:cxn>
                <a:cxn ang="0">
                  <a:pos x="T10" y="T11"/>
                </a:cxn>
                <a:cxn ang="0">
                  <a:pos x="T12" y="T13"/>
                </a:cxn>
              </a:cxnLst>
              <a:rect l="0" t="0" r="r" b="b"/>
              <a:pathLst>
                <a:path w="422" h="202">
                  <a:moveTo>
                    <a:pt x="258" y="0"/>
                  </a:moveTo>
                  <a:lnTo>
                    <a:pt x="190" y="154"/>
                  </a:lnTo>
                  <a:lnTo>
                    <a:pt x="422" y="154"/>
                  </a:lnTo>
                  <a:lnTo>
                    <a:pt x="400" y="202"/>
                  </a:lnTo>
                  <a:lnTo>
                    <a:pt x="0" y="202"/>
                  </a:lnTo>
                  <a:lnTo>
                    <a:pt x="90" y="0"/>
                  </a:lnTo>
                  <a:lnTo>
                    <a:pt x="258"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9" b="0" i="0">
                <a:solidFill>
                  <a:srgbClr val="000000"/>
                </a:solidFill>
                <a:latin typeface="Gotham Book" panose="02000604040000020004" pitchFamily="2" charset="0"/>
              </a:endParaRPr>
            </a:p>
          </p:txBody>
        </p:sp>
      </p:grpSp>
      <p:grpSp>
        <p:nvGrpSpPr>
          <p:cNvPr id="77" name="Group 76">
            <a:extLst>
              <a:ext uri="{FF2B5EF4-FFF2-40B4-BE49-F238E27FC236}">
                <a16:creationId xmlns:a16="http://schemas.microsoft.com/office/drawing/2014/main" id="{042FCFF2-11EF-474A-A618-A10FF6ADBDB2}"/>
              </a:ext>
            </a:extLst>
          </p:cNvPr>
          <p:cNvGrpSpPr/>
          <p:nvPr userDrawn="1"/>
        </p:nvGrpSpPr>
        <p:grpSpPr>
          <a:xfrm>
            <a:off x="3616727" y="2644563"/>
            <a:ext cx="4958550" cy="1061639"/>
            <a:chOff x="2697049" y="1983421"/>
            <a:chExt cx="3718913" cy="796229"/>
          </a:xfrm>
        </p:grpSpPr>
        <p:sp>
          <p:nvSpPr>
            <p:cNvPr id="78" name="Freeform 51">
              <a:extLst>
                <a:ext uri="{FF2B5EF4-FFF2-40B4-BE49-F238E27FC236}">
                  <a16:creationId xmlns:a16="http://schemas.microsoft.com/office/drawing/2014/main" id="{AD204A58-ECF8-3C41-BD48-F6E075899C09}"/>
                </a:ext>
              </a:extLst>
            </p:cNvPr>
            <p:cNvSpPr>
              <a:spLocks noEditPoints="1"/>
            </p:cNvSpPr>
            <p:nvPr userDrawn="1"/>
          </p:nvSpPr>
          <p:spPr bwMode="auto">
            <a:xfrm>
              <a:off x="3412224" y="2588936"/>
              <a:ext cx="83437" cy="112044"/>
            </a:xfrm>
            <a:custGeom>
              <a:avLst/>
              <a:gdLst>
                <a:gd name="T0" fmla="*/ 19 w 35"/>
                <a:gd name="T1" fmla="*/ 0 h 47"/>
                <a:gd name="T2" fmla="*/ 32 w 35"/>
                <a:gd name="T3" fmla="*/ 12 h 47"/>
                <a:gd name="T4" fmla="*/ 25 w 35"/>
                <a:gd name="T5" fmla="*/ 21 h 47"/>
                <a:gd name="T6" fmla="*/ 25 w 35"/>
                <a:gd name="T7" fmla="*/ 21 h 47"/>
                <a:gd name="T8" fmla="*/ 35 w 35"/>
                <a:gd name="T9" fmla="*/ 33 h 47"/>
                <a:gd name="T10" fmla="*/ 19 w 35"/>
                <a:gd name="T11" fmla="*/ 47 h 47"/>
                <a:gd name="T12" fmla="*/ 0 w 35"/>
                <a:gd name="T13" fmla="*/ 47 h 47"/>
                <a:gd name="T14" fmla="*/ 0 w 35"/>
                <a:gd name="T15" fmla="*/ 0 h 47"/>
                <a:gd name="T16" fmla="*/ 19 w 35"/>
                <a:gd name="T17" fmla="*/ 0 h 47"/>
                <a:gd name="T18" fmla="*/ 17 w 35"/>
                <a:gd name="T19" fmla="*/ 19 h 47"/>
                <a:gd name="T20" fmla="*/ 25 w 35"/>
                <a:gd name="T21" fmla="*/ 13 h 47"/>
                <a:gd name="T22" fmla="*/ 17 w 35"/>
                <a:gd name="T23" fmla="*/ 6 h 47"/>
                <a:gd name="T24" fmla="*/ 8 w 35"/>
                <a:gd name="T25" fmla="*/ 6 h 47"/>
                <a:gd name="T26" fmla="*/ 8 w 35"/>
                <a:gd name="T27" fmla="*/ 19 h 47"/>
                <a:gd name="T28" fmla="*/ 17 w 35"/>
                <a:gd name="T29" fmla="*/ 19 h 47"/>
                <a:gd name="T30" fmla="*/ 19 w 35"/>
                <a:gd name="T31" fmla="*/ 41 h 47"/>
                <a:gd name="T32" fmla="*/ 28 w 35"/>
                <a:gd name="T33" fmla="*/ 33 h 47"/>
                <a:gd name="T34" fmla="*/ 19 w 35"/>
                <a:gd name="T35" fmla="*/ 25 h 47"/>
                <a:gd name="T36" fmla="*/ 8 w 35"/>
                <a:gd name="T37" fmla="*/ 25 h 47"/>
                <a:gd name="T38" fmla="*/ 8 w 35"/>
                <a:gd name="T39" fmla="*/ 41 h 47"/>
                <a:gd name="T40" fmla="*/ 19 w 35"/>
                <a:gd name="T41" fmla="*/ 41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5" h="47">
                  <a:moveTo>
                    <a:pt x="19" y="0"/>
                  </a:moveTo>
                  <a:cubicBezTo>
                    <a:pt x="27" y="0"/>
                    <a:pt x="32" y="5"/>
                    <a:pt x="32" y="12"/>
                  </a:cubicBezTo>
                  <a:cubicBezTo>
                    <a:pt x="32" y="16"/>
                    <a:pt x="29" y="20"/>
                    <a:pt x="25" y="21"/>
                  </a:cubicBezTo>
                  <a:cubicBezTo>
                    <a:pt x="25" y="21"/>
                    <a:pt x="25" y="21"/>
                    <a:pt x="25" y="21"/>
                  </a:cubicBezTo>
                  <a:cubicBezTo>
                    <a:pt x="30" y="22"/>
                    <a:pt x="35" y="27"/>
                    <a:pt x="35" y="33"/>
                  </a:cubicBezTo>
                  <a:cubicBezTo>
                    <a:pt x="35" y="41"/>
                    <a:pt x="30" y="47"/>
                    <a:pt x="19" y="47"/>
                  </a:cubicBezTo>
                  <a:cubicBezTo>
                    <a:pt x="0" y="47"/>
                    <a:pt x="0" y="47"/>
                    <a:pt x="0" y="47"/>
                  </a:cubicBezTo>
                  <a:cubicBezTo>
                    <a:pt x="0" y="0"/>
                    <a:pt x="0" y="0"/>
                    <a:pt x="0" y="0"/>
                  </a:cubicBezTo>
                  <a:lnTo>
                    <a:pt x="19" y="0"/>
                  </a:lnTo>
                  <a:close/>
                  <a:moveTo>
                    <a:pt x="17" y="19"/>
                  </a:moveTo>
                  <a:cubicBezTo>
                    <a:pt x="22" y="19"/>
                    <a:pt x="25" y="16"/>
                    <a:pt x="25" y="13"/>
                  </a:cubicBezTo>
                  <a:cubicBezTo>
                    <a:pt x="25" y="9"/>
                    <a:pt x="22" y="6"/>
                    <a:pt x="17" y="6"/>
                  </a:cubicBezTo>
                  <a:cubicBezTo>
                    <a:pt x="8" y="6"/>
                    <a:pt x="8" y="6"/>
                    <a:pt x="8" y="6"/>
                  </a:cubicBezTo>
                  <a:cubicBezTo>
                    <a:pt x="8" y="19"/>
                    <a:pt x="8" y="19"/>
                    <a:pt x="8" y="19"/>
                  </a:cubicBezTo>
                  <a:lnTo>
                    <a:pt x="17" y="19"/>
                  </a:lnTo>
                  <a:close/>
                  <a:moveTo>
                    <a:pt x="19" y="41"/>
                  </a:moveTo>
                  <a:cubicBezTo>
                    <a:pt x="24" y="41"/>
                    <a:pt x="28" y="37"/>
                    <a:pt x="28" y="33"/>
                  </a:cubicBezTo>
                  <a:cubicBezTo>
                    <a:pt x="28" y="28"/>
                    <a:pt x="24" y="25"/>
                    <a:pt x="19" y="25"/>
                  </a:cubicBezTo>
                  <a:cubicBezTo>
                    <a:pt x="8" y="25"/>
                    <a:pt x="8" y="25"/>
                    <a:pt x="8" y="25"/>
                  </a:cubicBezTo>
                  <a:cubicBezTo>
                    <a:pt x="8" y="41"/>
                    <a:pt x="8" y="41"/>
                    <a:pt x="8" y="41"/>
                  </a:cubicBezTo>
                  <a:lnTo>
                    <a:pt x="19" y="4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9" b="0" i="0">
                <a:solidFill>
                  <a:srgbClr val="000000"/>
                </a:solidFill>
                <a:latin typeface="Gotham Book" panose="02000604040000020004" pitchFamily="2" charset="0"/>
              </a:endParaRPr>
            </a:p>
          </p:txBody>
        </p:sp>
        <p:sp>
          <p:nvSpPr>
            <p:cNvPr id="79" name="Freeform 52">
              <a:extLst>
                <a:ext uri="{FF2B5EF4-FFF2-40B4-BE49-F238E27FC236}">
                  <a16:creationId xmlns:a16="http://schemas.microsoft.com/office/drawing/2014/main" id="{9EDED391-2E01-C340-9AFB-3B0E0D695A47}"/>
                </a:ext>
              </a:extLst>
            </p:cNvPr>
            <p:cNvSpPr>
              <a:spLocks/>
            </p:cNvSpPr>
            <p:nvPr userDrawn="1"/>
          </p:nvSpPr>
          <p:spPr bwMode="auto">
            <a:xfrm>
              <a:off x="3521884" y="2588936"/>
              <a:ext cx="78669" cy="112044"/>
            </a:xfrm>
            <a:custGeom>
              <a:avLst/>
              <a:gdLst>
                <a:gd name="T0" fmla="*/ 66 w 66"/>
                <a:gd name="T1" fmla="*/ 80 h 94"/>
                <a:gd name="T2" fmla="*/ 66 w 66"/>
                <a:gd name="T3" fmla="*/ 94 h 94"/>
                <a:gd name="T4" fmla="*/ 0 w 66"/>
                <a:gd name="T5" fmla="*/ 94 h 94"/>
                <a:gd name="T6" fmla="*/ 0 w 66"/>
                <a:gd name="T7" fmla="*/ 0 h 94"/>
                <a:gd name="T8" fmla="*/ 64 w 66"/>
                <a:gd name="T9" fmla="*/ 0 h 94"/>
                <a:gd name="T10" fmla="*/ 64 w 66"/>
                <a:gd name="T11" fmla="*/ 14 h 94"/>
                <a:gd name="T12" fmla="*/ 16 w 66"/>
                <a:gd name="T13" fmla="*/ 14 h 94"/>
                <a:gd name="T14" fmla="*/ 16 w 66"/>
                <a:gd name="T15" fmla="*/ 38 h 94"/>
                <a:gd name="T16" fmla="*/ 54 w 66"/>
                <a:gd name="T17" fmla="*/ 38 h 94"/>
                <a:gd name="T18" fmla="*/ 54 w 66"/>
                <a:gd name="T19" fmla="*/ 52 h 94"/>
                <a:gd name="T20" fmla="*/ 16 w 66"/>
                <a:gd name="T21" fmla="*/ 52 h 94"/>
                <a:gd name="T22" fmla="*/ 16 w 66"/>
                <a:gd name="T23" fmla="*/ 80 h 94"/>
                <a:gd name="T24" fmla="*/ 66 w 66"/>
                <a:gd name="T25" fmla="*/ 8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6" h="94">
                  <a:moveTo>
                    <a:pt x="66" y="80"/>
                  </a:moveTo>
                  <a:lnTo>
                    <a:pt x="66" y="94"/>
                  </a:lnTo>
                  <a:lnTo>
                    <a:pt x="0" y="94"/>
                  </a:lnTo>
                  <a:lnTo>
                    <a:pt x="0" y="0"/>
                  </a:lnTo>
                  <a:lnTo>
                    <a:pt x="64" y="0"/>
                  </a:lnTo>
                  <a:lnTo>
                    <a:pt x="64" y="14"/>
                  </a:lnTo>
                  <a:lnTo>
                    <a:pt x="16" y="14"/>
                  </a:lnTo>
                  <a:lnTo>
                    <a:pt x="16" y="38"/>
                  </a:lnTo>
                  <a:lnTo>
                    <a:pt x="54" y="38"/>
                  </a:lnTo>
                  <a:lnTo>
                    <a:pt x="54" y="52"/>
                  </a:lnTo>
                  <a:lnTo>
                    <a:pt x="16" y="52"/>
                  </a:lnTo>
                  <a:lnTo>
                    <a:pt x="16" y="80"/>
                  </a:lnTo>
                  <a:lnTo>
                    <a:pt x="66" y="8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9" b="0" i="0">
                <a:solidFill>
                  <a:srgbClr val="000000"/>
                </a:solidFill>
                <a:latin typeface="Gotham Book" panose="02000604040000020004" pitchFamily="2" charset="0"/>
              </a:endParaRPr>
            </a:p>
          </p:txBody>
        </p:sp>
        <p:sp>
          <p:nvSpPr>
            <p:cNvPr id="80" name="Freeform 53">
              <a:extLst>
                <a:ext uri="{FF2B5EF4-FFF2-40B4-BE49-F238E27FC236}">
                  <a16:creationId xmlns:a16="http://schemas.microsoft.com/office/drawing/2014/main" id="{7701C97F-E7B5-2240-9515-C919BF99998F}"/>
                </a:ext>
              </a:extLst>
            </p:cNvPr>
            <p:cNvSpPr>
              <a:spLocks/>
            </p:cNvSpPr>
            <p:nvPr userDrawn="1"/>
          </p:nvSpPr>
          <p:spPr bwMode="auto">
            <a:xfrm>
              <a:off x="3619625" y="2588936"/>
              <a:ext cx="102508" cy="112044"/>
            </a:xfrm>
            <a:custGeom>
              <a:avLst/>
              <a:gdLst>
                <a:gd name="T0" fmla="*/ 43 w 43"/>
                <a:gd name="T1" fmla="*/ 0 h 47"/>
                <a:gd name="T2" fmla="*/ 25 w 43"/>
                <a:gd name="T3" fmla="*/ 25 h 47"/>
                <a:gd name="T4" fmla="*/ 25 w 43"/>
                <a:gd name="T5" fmla="*/ 47 h 47"/>
                <a:gd name="T6" fmla="*/ 18 w 43"/>
                <a:gd name="T7" fmla="*/ 47 h 47"/>
                <a:gd name="T8" fmla="*/ 18 w 43"/>
                <a:gd name="T9" fmla="*/ 25 h 47"/>
                <a:gd name="T10" fmla="*/ 0 w 43"/>
                <a:gd name="T11" fmla="*/ 0 h 47"/>
                <a:gd name="T12" fmla="*/ 8 w 43"/>
                <a:gd name="T13" fmla="*/ 0 h 47"/>
                <a:gd name="T14" fmla="*/ 19 w 43"/>
                <a:gd name="T15" fmla="*/ 14 h 47"/>
                <a:gd name="T16" fmla="*/ 21 w 43"/>
                <a:gd name="T17" fmla="*/ 18 h 47"/>
                <a:gd name="T18" fmla="*/ 22 w 43"/>
                <a:gd name="T19" fmla="*/ 18 h 47"/>
                <a:gd name="T20" fmla="*/ 24 w 43"/>
                <a:gd name="T21" fmla="*/ 14 h 47"/>
                <a:gd name="T22" fmla="*/ 35 w 43"/>
                <a:gd name="T23" fmla="*/ 0 h 47"/>
                <a:gd name="T24" fmla="*/ 43 w 43"/>
                <a:gd name="T25"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3" h="47">
                  <a:moveTo>
                    <a:pt x="43" y="0"/>
                  </a:moveTo>
                  <a:cubicBezTo>
                    <a:pt x="25" y="25"/>
                    <a:pt x="25" y="25"/>
                    <a:pt x="25" y="25"/>
                  </a:cubicBezTo>
                  <a:cubicBezTo>
                    <a:pt x="25" y="47"/>
                    <a:pt x="25" y="47"/>
                    <a:pt x="25" y="47"/>
                  </a:cubicBezTo>
                  <a:cubicBezTo>
                    <a:pt x="18" y="47"/>
                    <a:pt x="18" y="47"/>
                    <a:pt x="18" y="47"/>
                  </a:cubicBezTo>
                  <a:cubicBezTo>
                    <a:pt x="18" y="25"/>
                    <a:pt x="18" y="25"/>
                    <a:pt x="18" y="25"/>
                  </a:cubicBezTo>
                  <a:cubicBezTo>
                    <a:pt x="0" y="0"/>
                    <a:pt x="0" y="0"/>
                    <a:pt x="0" y="0"/>
                  </a:cubicBezTo>
                  <a:cubicBezTo>
                    <a:pt x="8" y="0"/>
                    <a:pt x="8" y="0"/>
                    <a:pt x="8" y="0"/>
                  </a:cubicBezTo>
                  <a:cubicBezTo>
                    <a:pt x="19" y="14"/>
                    <a:pt x="19" y="14"/>
                    <a:pt x="19" y="14"/>
                  </a:cubicBezTo>
                  <a:cubicBezTo>
                    <a:pt x="20" y="16"/>
                    <a:pt x="21" y="18"/>
                    <a:pt x="21" y="18"/>
                  </a:cubicBezTo>
                  <a:cubicBezTo>
                    <a:pt x="22" y="18"/>
                    <a:pt x="22" y="18"/>
                    <a:pt x="22" y="18"/>
                  </a:cubicBezTo>
                  <a:cubicBezTo>
                    <a:pt x="22" y="18"/>
                    <a:pt x="23" y="16"/>
                    <a:pt x="24" y="14"/>
                  </a:cubicBezTo>
                  <a:cubicBezTo>
                    <a:pt x="35" y="0"/>
                    <a:pt x="35" y="0"/>
                    <a:pt x="35" y="0"/>
                  </a:cubicBezTo>
                  <a:lnTo>
                    <a:pt x="4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9" b="0" i="0">
                <a:solidFill>
                  <a:srgbClr val="000000"/>
                </a:solidFill>
                <a:latin typeface="Gotham Book" panose="02000604040000020004" pitchFamily="2" charset="0"/>
              </a:endParaRPr>
            </a:p>
          </p:txBody>
        </p:sp>
        <p:sp>
          <p:nvSpPr>
            <p:cNvPr id="81" name="Freeform 54">
              <a:extLst>
                <a:ext uri="{FF2B5EF4-FFF2-40B4-BE49-F238E27FC236}">
                  <a16:creationId xmlns:a16="http://schemas.microsoft.com/office/drawing/2014/main" id="{AA36B56B-166E-864C-814B-FD34EA296C33}"/>
                </a:ext>
              </a:extLst>
            </p:cNvPr>
            <p:cNvSpPr>
              <a:spLocks noEditPoints="1"/>
            </p:cNvSpPr>
            <p:nvPr userDrawn="1"/>
          </p:nvSpPr>
          <p:spPr bwMode="auto">
            <a:xfrm>
              <a:off x="3726901" y="2586552"/>
              <a:ext cx="114428" cy="116812"/>
            </a:xfrm>
            <a:custGeom>
              <a:avLst/>
              <a:gdLst>
                <a:gd name="T0" fmla="*/ 24 w 48"/>
                <a:gd name="T1" fmla="*/ 0 h 49"/>
                <a:gd name="T2" fmla="*/ 48 w 48"/>
                <a:gd name="T3" fmla="*/ 24 h 49"/>
                <a:gd name="T4" fmla="*/ 24 w 48"/>
                <a:gd name="T5" fmla="*/ 49 h 49"/>
                <a:gd name="T6" fmla="*/ 0 w 48"/>
                <a:gd name="T7" fmla="*/ 24 h 49"/>
                <a:gd name="T8" fmla="*/ 24 w 48"/>
                <a:gd name="T9" fmla="*/ 0 h 49"/>
                <a:gd name="T10" fmla="*/ 24 w 48"/>
                <a:gd name="T11" fmla="*/ 41 h 49"/>
                <a:gd name="T12" fmla="*/ 41 w 48"/>
                <a:gd name="T13" fmla="*/ 24 h 49"/>
                <a:gd name="T14" fmla="*/ 24 w 48"/>
                <a:gd name="T15" fmla="*/ 7 h 49"/>
                <a:gd name="T16" fmla="*/ 7 w 48"/>
                <a:gd name="T17" fmla="*/ 24 h 49"/>
                <a:gd name="T18" fmla="*/ 24 w 48"/>
                <a:gd name="T19" fmla="*/ 41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9">
                  <a:moveTo>
                    <a:pt x="24" y="0"/>
                  </a:moveTo>
                  <a:cubicBezTo>
                    <a:pt x="37" y="0"/>
                    <a:pt x="48" y="10"/>
                    <a:pt x="48" y="24"/>
                  </a:cubicBezTo>
                  <a:cubicBezTo>
                    <a:pt x="48" y="39"/>
                    <a:pt x="37" y="49"/>
                    <a:pt x="24" y="49"/>
                  </a:cubicBezTo>
                  <a:cubicBezTo>
                    <a:pt x="11" y="49"/>
                    <a:pt x="0" y="39"/>
                    <a:pt x="0" y="24"/>
                  </a:cubicBezTo>
                  <a:cubicBezTo>
                    <a:pt x="0" y="10"/>
                    <a:pt x="11" y="0"/>
                    <a:pt x="24" y="0"/>
                  </a:cubicBezTo>
                  <a:moveTo>
                    <a:pt x="24" y="41"/>
                  </a:moveTo>
                  <a:cubicBezTo>
                    <a:pt x="34" y="41"/>
                    <a:pt x="41" y="35"/>
                    <a:pt x="41" y="24"/>
                  </a:cubicBezTo>
                  <a:cubicBezTo>
                    <a:pt x="41" y="14"/>
                    <a:pt x="34" y="7"/>
                    <a:pt x="24" y="7"/>
                  </a:cubicBezTo>
                  <a:cubicBezTo>
                    <a:pt x="14" y="7"/>
                    <a:pt x="7" y="14"/>
                    <a:pt x="7" y="24"/>
                  </a:cubicBezTo>
                  <a:cubicBezTo>
                    <a:pt x="7" y="35"/>
                    <a:pt x="14" y="41"/>
                    <a:pt x="24" y="41"/>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9" b="0" i="0">
                <a:solidFill>
                  <a:srgbClr val="000000"/>
                </a:solidFill>
                <a:latin typeface="Gotham Book" panose="02000604040000020004" pitchFamily="2" charset="0"/>
              </a:endParaRPr>
            </a:p>
          </p:txBody>
        </p:sp>
        <p:sp>
          <p:nvSpPr>
            <p:cNvPr id="82" name="Freeform 55">
              <a:extLst>
                <a:ext uri="{FF2B5EF4-FFF2-40B4-BE49-F238E27FC236}">
                  <a16:creationId xmlns:a16="http://schemas.microsoft.com/office/drawing/2014/main" id="{FC3023BE-060F-3741-ACA3-F096D10D606E}"/>
                </a:ext>
              </a:extLst>
            </p:cNvPr>
            <p:cNvSpPr>
              <a:spLocks/>
            </p:cNvSpPr>
            <p:nvPr userDrawn="1"/>
          </p:nvSpPr>
          <p:spPr bwMode="auto">
            <a:xfrm>
              <a:off x="3867553" y="2588936"/>
              <a:ext cx="92973" cy="112044"/>
            </a:xfrm>
            <a:custGeom>
              <a:avLst/>
              <a:gdLst>
                <a:gd name="T0" fmla="*/ 39 w 39"/>
                <a:gd name="T1" fmla="*/ 0 h 47"/>
                <a:gd name="T2" fmla="*/ 39 w 39"/>
                <a:gd name="T3" fmla="*/ 47 h 47"/>
                <a:gd name="T4" fmla="*/ 32 w 39"/>
                <a:gd name="T5" fmla="*/ 47 h 47"/>
                <a:gd name="T6" fmla="*/ 15 w 39"/>
                <a:gd name="T7" fmla="*/ 24 h 47"/>
                <a:gd name="T8" fmla="*/ 7 w 39"/>
                <a:gd name="T9" fmla="*/ 12 h 47"/>
                <a:gd name="T10" fmla="*/ 7 w 39"/>
                <a:gd name="T11" fmla="*/ 12 h 47"/>
                <a:gd name="T12" fmla="*/ 7 w 39"/>
                <a:gd name="T13" fmla="*/ 27 h 47"/>
                <a:gd name="T14" fmla="*/ 7 w 39"/>
                <a:gd name="T15" fmla="*/ 47 h 47"/>
                <a:gd name="T16" fmla="*/ 0 w 39"/>
                <a:gd name="T17" fmla="*/ 47 h 47"/>
                <a:gd name="T18" fmla="*/ 0 w 39"/>
                <a:gd name="T19" fmla="*/ 0 h 47"/>
                <a:gd name="T20" fmla="*/ 7 w 39"/>
                <a:gd name="T21" fmla="*/ 0 h 47"/>
                <a:gd name="T22" fmla="*/ 24 w 39"/>
                <a:gd name="T23" fmla="*/ 23 h 47"/>
                <a:gd name="T24" fmla="*/ 32 w 39"/>
                <a:gd name="T25" fmla="*/ 34 h 47"/>
                <a:gd name="T26" fmla="*/ 32 w 39"/>
                <a:gd name="T27" fmla="*/ 34 h 47"/>
                <a:gd name="T28" fmla="*/ 32 w 39"/>
                <a:gd name="T29" fmla="*/ 20 h 47"/>
                <a:gd name="T30" fmla="*/ 32 w 39"/>
                <a:gd name="T31" fmla="*/ 0 h 47"/>
                <a:gd name="T32" fmla="*/ 39 w 39"/>
                <a:gd name="T33"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9" h="47">
                  <a:moveTo>
                    <a:pt x="39" y="0"/>
                  </a:moveTo>
                  <a:cubicBezTo>
                    <a:pt x="39" y="47"/>
                    <a:pt x="39" y="47"/>
                    <a:pt x="39" y="47"/>
                  </a:cubicBezTo>
                  <a:cubicBezTo>
                    <a:pt x="32" y="47"/>
                    <a:pt x="32" y="47"/>
                    <a:pt x="32" y="47"/>
                  </a:cubicBezTo>
                  <a:cubicBezTo>
                    <a:pt x="15" y="24"/>
                    <a:pt x="15" y="24"/>
                    <a:pt x="15" y="24"/>
                  </a:cubicBezTo>
                  <a:cubicBezTo>
                    <a:pt x="11" y="18"/>
                    <a:pt x="7" y="12"/>
                    <a:pt x="7" y="12"/>
                  </a:cubicBezTo>
                  <a:cubicBezTo>
                    <a:pt x="7" y="12"/>
                    <a:pt x="7" y="12"/>
                    <a:pt x="7" y="12"/>
                  </a:cubicBezTo>
                  <a:cubicBezTo>
                    <a:pt x="7" y="12"/>
                    <a:pt x="7" y="19"/>
                    <a:pt x="7" y="27"/>
                  </a:cubicBezTo>
                  <a:cubicBezTo>
                    <a:pt x="7" y="47"/>
                    <a:pt x="7" y="47"/>
                    <a:pt x="7" y="47"/>
                  </a:cubicBezTo>
                  <a:cubicBezTo>
                    <a:pt x="0" y="47"/>
                    <a:pt x="0" y="47"/>
                    <a:pt x="0" y="47"/>
                  </a:cubicBezTo>
                  <a:cubicBezTo>
                    <a:pt x="0" y="0"/>
                    <a:pt x="0" y="0"/>
                    <a:pt x="0" y="0"/>
                  </a:cubicBezTo>
                  <a:cubicBezTo>
                    <a:pt x="7" y="0"/>
                    <a:pt x="7" y="0"/>
                    <a:pt x="7" y="0"/>
                  </a:cubicBezTo>
                  <a:cubicBezTo>
                    <a:pt x="24" y="23"/>
                    <a:pt x="24" y="23"/>
                    <a:pt x="24" y="23"/>
                  </a:cubicBezTo>
                  <a:cubicBezTo>
                    <a:pt x="27" y="28"/>
                    <a:pt x="32" y="34"/>
                    <a:pt x="32" y="34"/>
                  </a:cubicBezTo>
                  <a:cubicBezTo>
                    <a:pt x="32" y="34"/>
                    <a:pt x="32" y="34"/>
                    <a:pt x="32" y="34"/>
                  </a:cubicBezTo>
                  <a:cubicBezTo>
                    <a:pt x="32" y="34"/>
                    <a:pt x="32" y="27"/>
                    <a:pt x="32" y="20"/>
                  </a:cubicBezTo>
                  <a:cubicBezTo>
                    <a:pt x="32" y="0"/>
                    <a:pt x="32" y="0"/>
                    <a:pt x="32" y="0"/>
                  </a:cubicBezTo>
                  <a:lnTo>
                    <a:pt x="3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9" b="0" i="0">
                <a:solidFill>
                  <a:srgbClr val="000000"/>
                </a:solidFill>
                <a:latin typeface="Gotham Book" panose="02000604040000020004" pitchFamily="2" charset="0"/>
              </a:endParaRPr>
            </a:p>
          </p:txBody>
        </p:sp>
        <p:sp>
          <p:nvSpPr>
            <p:cNvPr id="83" name="Freeform 56">
              <a:extLst>
                <a:ext uri="{FF2B5EF4-FFF2-40B4-BE49-F238E27FC236}">
                  <a16:creationId xmlns:a16="http://schemas.microsoft.com/office/drawing/2014/main" id="{ADD117AC-9387-CA44-98F9-07B28D7B8A75}"/>
                </a:ext>
              </a:extLst>
            </p:cNvPr>
            <p:cNvSpPr>
              <a:spLocks noEditPoints="1"/>
            </p:cNvSpPr>
            <p:nvPr userDrawn="1"/>
          </p:nvSpPr>
          <p:spPr bwMode="auto">
            <a:xfrm>
              <a:off x="3996284" y="2588936"/>
              <a:ext cx="104892" cy="112044"/>
            </a:xfrm>
            <a:custGeom>
              <a:avLst/>
              <a:gdLst>
                <a:gd name="T0" fmla="*/ 20 w 44"/>
                <a:gd name="T1" fmla="*/ 0 h 47"/>
                <a:gd name="T2" fmla="*/ 44 w 44"/>
                <a:gd name="T3" fmla="*/ 24 h 47"/>
                <a:gd name="T4" fmla="*/ 20 w 44"/>
                <a:gd name="T5" fmla="*/ 47 h 47"/>
                <a:gd name="T6" fmla="*/ 0 w 44"/>
                <a:gd name="T7" fmla="*/ 47 h 47"/>
                <a:gd name="T8" fmla="*/ 0 w 44"/>
                <a:gd name="T9" fmla="*/ 0 h 47"/>
                <a:gd name="T10" fmla="*/ 20 w 44"/>
                <a:gd name="T11" fmla="*/ 0 h 47"/>
                <a:gd name="T12" fmla="*/ 20 w 44"/>
                <a:gd name="T13" fmla="*/ 40 h 47"/>
                <a:gd name="T14" fmla="*/ 36 w 44"/>
                <a:gd name="T15" fmla="*/ 24 h 47"/>
                <a:gd name="T16" fmla="*/ 20 w 44"/>
                <a:gd name="T17" fmla="*/ 7 h 47"/>
                <a:gd name="T18" fmla="*/ 7 w 44"/>
                <a:gd name="T19" fmla="*/ 7 h 47"/>
                <a:gd name="T20" fmla="*/ 7 w 44"/>
                <a:gd name="T21" fmla="*/ 40 h 47"/>
                <a:gd name="T22" fmla="*/ 20 w 44"/>
                <a:gd name="T23" fmla="*/ 4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4" h="47">
                  <a:moveTo>
                    <a:pt x="20" y="0"/>
                  </a:moveTo>
                  <a:cubicBezTo>
                    <a:pt x="33" y="0"/>
                    <a:pt x="44" y="10"/>
                    <a:pt x="44" y="24"/>
                  </a:cubicBezTo>
                  <a:cubicBezTo>
                    <a:pt x="44" y="38"/>
                    <a:pt x="33" y="47"/>
                    <a:pt x="20" y="47"/>
                  </a:cubicBezTo>
                  <a:cubicBezTo>
                    <a:pt x="0" y="47"/>
                    <a:pt x="0" y="47"/>
                    <a:pt x="0" y="47"/>
                  </a:cubicBezTo>
                  <a:cubicBezTo>
                    <a:pt x="0" y="0"/>
                    <a:pt x="0" y="0"/>
                    <a:pt x="0" y="0"/>
                  </a:cubicBezTo>
                  <a:lnTo>
                    <a:pt x="20" y="0"/>
                  </a:lnTo>
                  <a:close/>
                  <a:moveTo>
                    <a:pt x="20" y="40"/>
                  </a:moveTo>
                  <a:cubicBezTo>
                    <a:pt x="29" y="40"/>
                    <a:pt x="36" y="34"/>
                    <a:pt x="36" y="24"/>
                  </a:cubicBezTo>
                  <a:cubicBezTo>
                    <a:pt x="36" y="13"/>
                    <a:pt x="29" y="7"/>
                    <a:pt x="20" y="7"/>
                  </a:cubicBezTo>
                  <a:cubicBezTo>
                    <a:pt x="7" y="7"/>
                    <a:pt x="7" y="7"/>
                    <a:pt x="7" y="7"/>
                  </a:cubicBezTo>
                  <a:cubicBezTo>
                    <a:pt x="7" y="40"/>
                    <a:pt x="7" y="40"/>
                    <a:pt x="7" y="40"/>
                  </a:cubicBezTo>
                  <a:lnTo>
                    <a:pt x="20" y="4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9" b="0" i="0">
                <a:solidFill>
                  <a:srgbClr val="000000"/>
                </a:solidFill>
                <a:latin typeface="Gotham Book" panose="02000604040000020004" pitchFamily="2" charset="0"/>
              </a:endParaRPr>
            </a:p>
          </p:txBody>
        </p:sp>
        <p:sp>
          <p:nvSpPr>
            <p:cNvPr id="84" name="Freeform 57">
              <a:extLst>
                <a:ext uri="{FF2B5EF4-FFF2-40B4-BE49-F238E27FC236}">
                  <a16:creationId xmlns:a16="http://schemas.microsoft.com/office/drawing/2014/main" id="{4D989764-0A29-DC49-9C9F-3C01A4DA96A0}"/>
                </a:ext>
              </a:extLst>
            </p:cNvPr>
            <p:cNvSpPr>
              <a:spLocks/>
            </p:cNvSpPr>
            <p:nvPr userDrawn="1"/>
          </p:nvSpPr>
          <p:spPr bwMode="auto">
            <a:xfrm>
              <a:off x="4163158" y="2588936"/>
              <a:ext cx="88205" cy="112044"/>
            </a:xfrm>
            <a:custGeom>
              <a:avLst/>
              <a:gdLst>
                <a:gd name="T0" fmla="*/ 74 w 74"/>
                <a:gd name="T1" fmla="*/ 0 h 94"/>
                <a:gd name="T2" fmla="*/ 74 w 74"/>
                <a:gd name="T3" fmla="*/ 14 h 94"/>
                <a:gd name="T4" fmla="*/ 44 w 74"/>
                <a:gd name="T5" fmla="*/ 14 h 94"/>
                <a:gd name="T6" fmla="*/ 44 w 74"/>
                <a:gd name="T7" fmla="*/ 94 h 94"/>
                <a:gd name="T8" fmla="*/ 30 w 74"/>
                <a:gd name="T9" fmla="*/ 94 h 94"/>
                <a:gd name="T10" fmla="*/ 30 w 74"/>
                <a:gd name="T11" fmla="*/ 14 h 94"/>
                <a:gd name="T12" fmla="*/ 0 w 74"/>
                <a:gd name="T13" fmla="*/ 14 h 94"/>
                <a:gd name="T14" fmla="*/ 0 w 74"/>
                <a:gd name="T15" fmla="*/ 0 h 94"/>
                <a:gd name="T16" fmla="*/ 74 w 74"/>
                <a:gd name="T17"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94">
                  <a:moveTo>
                    <a:pt x="74" y="0"/>
                  </a:moveTo>
                  <a:lnTo>
                    <a:pt x="74" y="14"/>
                  </a:lnTo>
                  <a:lnTo>
                    <a:pt x="44" y="14"/>
                  </a:lnTo>
                  <a:lnTo>
                    <a:pt x="44" y="94"/>
                  </a:lnTo>
                  <a:lnTo>
                    <a:pt x="30" y="94"/>
                  </a:lnTo>
                  <a:lnTo>
                    <a:pt x="30" y="14"/>
                  </a:lnTo>
                  <a:lnTo>
                    <a:pt x="0" y="14"/>
                  </a:lnTo>
                  <a:lnTo>
                    <a:pt x="0" y="0"/>
                  </a:lnTo>
                  <a:lnTo>
                    <a:pt x="7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9" b="0" i="0">
                <a:solidFill>
                  <a:srgbClr val="000000"/>
                </a:solidFill>
                <a:latin typeface="Gotham Book" panose="02000604040000020004" pitchFamily="2" charset="0"/>
              </a:endParaRPr>
            </a:p>
          </p:txBody>
        </p:sp>
        <p:sp>
          <p:nvSpPr>
            <p:cNvPr id="85" name="Freeform 58">
              <a:extLst>
                <a:ext uri="{FF2B5EF4-FFF2-40B4-BE49-F238E27FC236}">
                  <a16:creationId xmlns:a16="http://schemas.microsoft.com/office/drawing/2014/main" id="{05BB9E7E-D347-6A48-A790-1DE6CEFD32C3}"/>
                </a:ext>
              </a:extLst>
            </p:cNvPr>
            <p:cNvSpPr>
              <a:spLocks/>
            </p:cNvSpPr>
            <p:nvPr userDrawn="1"/>
          </p:nvSpPr>
          <p:spPr bwMode="auto">
            <a:xfrm>
              <a:off x="4275203" y="2588936"/>
              <a:ext cx="90589" cy="112044"/>
            </a:xfrm>
            <a:custGeom>
              <a:avLst/>
              <a:gdLst>
                <a:gd name="T0" fmla="*/ 76 w 76"/>
                <a:gd name="T1" fmla="*/ 0 h 94"/>
                <a:gd name="T2" fmla="*/ 76 w 76"/>
                <a:gd name="T3" fmla="*/ 94 h 94"/>
                <a:gd name="T4" fmla="*/ 60 w 76"/>
                <a:gd name="T5" fmla="*/ 94 h 94"/>
                <a:gd name="T6" fmla="*/ 60 w 76"/>
                <a:gd name="T7" fmla="*/ 52 h 94"/>
                <a:gd name="T8" fmla="*/ 16 w 76"/>
                <a:gd name="T9" fmla="*/ 52 h 94"/>
                <a:gd name="T10" fmla="*/ 16 w 76"/>
                <a:gd name="T11" fmla="*/ 94 h 94"/>
                <a:gd name="T12" fmla="*/ 0 w 76"/>
                <a:gd name="T13" fmla="*/ 94 h 94"/>
                <a:gd name="T14" fmla="*/ 0 w 76"/>
                <a:gd name="T15" fmla="*/ 0 h 94"/>
                <a:gd name="T16" fmla="*/ 16 w 76"/>
                <a:gd name="T17" fmla="*/ 0 h 94"/>
                <a:gd name="T18" fmla="*/ 16 w 76"/>
                <a:gd name="T19" fmla="*/ 38 h 94"/>
                <a:gd name="T20" fmla="*/ 60 w 76"/>
                <a:gd name="T21" fmla="*/ 38 h 94"/>
                <a:gd name="T22" fmla="*/ 60 w 76"/>
                <a:gd name="T23" fmla="*/ 0 h 94"/>
                <a:gd name="T24" fmla="*/ 76 w 76"/>
                <a:gd name="T25"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6" h="94">
                  <a:moveTo>
                    <a:pt x="76" y="0"/>
                  </a:moveTo>
                  <a:lnTo>
                    <a:pt x="76" y="94"/>
                  </a:lnTo>
                  <a:lnTo>
                    <a:pt x="60" y="94"/>
                  </a:lnTo>
                  <a:lnTo>
                    <a:pt x="60" y="52"/>
                  </a:lnTo>
                  <a:lnTo>
                    <a:pt x="16" y="52"/>
                  </a:lnTo>
                  <a:lnTo>
                    <a:pt x="16" y="94"/>
                  </a:lnTo>
                  <a:lnTo>
                    <a:pt x="0" y="94"/>
                  </a:lnTo>
                  <a:lnTo>
                    <a:pt x="0" y="0"/>
                  </a:lnTo>
                  <a:lnTo>
                    <a:pt x="16" y="0"/>
                  </a:lnTo>
                  <a:lnTo>
                    <a:pt x="16" y="38"/>
                  </a:lnTo>
                  <a:lnTo>
                    <a:pt x="60" y="38"/>
                  </a:lnTo>
                  <a:lnTo>
                    <a:pt x="60" y="0"/>
                  </a:lnTo>
                  <a:lnTo>
                    <a:pt x="7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9" b="0" i="0">
                <a:solidFill>
                  <a:srgbClr val="000000"/>
                </a:solidFill>
                <a:latin typeface="Gotham Book" panose="02000604040000020004" pitchFamily="2" charset="0"/>
              </a:endParaRPr>
            </a:p>
          </p:txBody>
        </p:sp>
        <p:sp>
          <p:nvSpPr>
            <p:cNvPr id="86" name="Freeform 59">
              <a:extLst>
                <a:ext uri="{FF2B5EF4-FFF2-40B4-BE49-F238E27FC236}">
                  <a16:creationId xmlns:a16="http://schemas.microsoft.com/office/drawing/2014/main" id="{082670A2-3A14-F747-8FF3-716A3C08C28C}"/>
                </a:ext>
              </a:extLst>
            </p:cNvPr>
            <p:cNvSpPr>
              <a:spLocks/>
            </p:cNvSpPr>
            <p:nvPr userDrawn="1"/>
          </p:nvSpPr>
          <p:spPr bwMode="auto">
            <a:xfrm>
              <a:off x="4399166" y="2588936"/>
              <a:ext cx="78669" cy="112044"/>
            </a:xfrm>
            <a:custGeom>
              <a:avLst/>
              <a:gdLst>
                <a:gd name="T0" fmla="*/ 66 w 66"/>
                <a:gd name="T1" fmla="*/ 80 h 94"/>
                <a:gd name="T2" fmla="*/ 66 w 66"/>
                <a:gd name="T3" fmla="*/ 94 h 94"/>
                <a:gd name="T4" fmla="*/ 0 w 66"/>
                <a:gd name="T5" fmla="*/ 94 h 94"/>
                <a:gd name="T6" fmla="*/ 0 w 66"/>
                <a:gd name="T7" fmla="*/ 0 h 94"/>
                <a:gd name="T8" fmla="*/ 64 w 66"/>
                <a:gd name="T9" fmla="*/ 0 h 94"/>
                <a:gd name="T10" fmla="*/ 64 w 66"/>
                <a:gd name="T11" fmla="*/ 14 h 94"/>
                <a:gd name="T12" fmla="*/ 16 w 66"/>
                <a:gd name="T13" fmla="*/ 14 h 94"/>
                <a:gd name="T14" fmla="*/ 16 w 66"/>
                <a:gd name="T15" fmla="*/ 38 h 94"/>
                <a:gd name="T16" fmla="*/ 54 w 66"/>
                <a:gd name="T17" fmla="*/ 38 h 94"/>
                <a:gd name="T18" fmla="*/ 54 w 66"/>
                <a:gd name="T19" fmla="*/ 52 h 94"/>
                <a:gd name="T20" fmla="*/ 16 w 66"/>
                <a:gd name="T21" fmla="*/ 52 h 94"/>
                <a:gd name="T22" fmla="*/ 16 w 66"/>
                <a:gd name="T23" fmla="*/ 80 h 94"/>
                <a:gd name="T24" fmla="*/ 66 w 66"/>
                <a:gd name="T25" fmla="*/ 8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6" h="94">
                  <a:moveTo>
                    <a:pt x="66" y="80"/>
                  </a:moveTo>
                  <a:lnTo>
                    <a:pt x="66" y="94"/>
                  </a:lnTo>
                  <a:lnTo>
                    <a:pt x="0" y="94"/>
                  </a:lnTo>
                  <a:lnTo>
                    <a:pt x="0" y="0"/>
                  </a:lnTo>
                  <a:lnTo>
                    <a:pt x="64" y="0"/>
                  </a:lnTo>
                  <a:lnTo>
                    <a:pt x="64" y="14"/>
                  </a:lnTo>
                  <a:lnTo>
                    <a:pt x="16" y="14"/>
                  </a:lnTo>
                  <a:lnTo>
                    <a:pt x="16" y="38"/>
                  </a:lnTo>
                  <a:lnTo>
                    <a:pt x="54" y="38"/>
                  </a:lnTo>
                  <a:lnTo>
                    <a:pt x="54" y="52"/>
                  </a:lnTo>
                  <a:lnTo>
                    <a:pt x="16" y="52"/>
                  </a:lnTo>
                  <a:lnTo>
                    <a:pt x="16" y="80"/>
                  </a:lnTo>
                  <a:lnTo>
                    <a:pt x="66" y="8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9" b="0" i="0">
                <a:solidFill>
                  <a:srgbClr val="000000"/>
                </a:solidFill>
                <a:latin typeface="Gotham Book" panose="02000604040000020004" pitchFamily="2" charset="0"/>
              </a:endParaRPr>
            </a:p>
          </p:txBody>
        </p:sp>
        <p:sp>
          <p:nvSpPr>
            <p:cNvPr id="87" name="Freeform 60">
              <a:extLst>
                <a:ext uri="{FF2B5EF4-FFF2-40B4-BE49-F238E27FC236}">
                  <a16:creationId xmlns:a16="http://schemas.microsoft.com/office/drawing/2014/main" id="{42084A4E-9242-2846-80B1-E93AACACE75E}"/>
                </a:ext>
              </a:extLst>
            </p:cNvPr>
            <p:cNvSpPr>
              <a:spLocks/>
            </p:cNvSpPr>
            <p:nvPr userDrawn="1"/>
          </p:nvSpPr>
          <p:spPr bwMode="auto">
            <a:xfrm>
              <a:off x="4546969" y="2586552"/>
              <a:ext cx="109660" cy="116812"/>
            </a:xfrm>
            <a:custGeom>
              <a:avLst/>
              <a:gdLst>
                <a:gd name="T0" fmla="*/ 38 w 46"/>
                <a:gd name="T1" fmla="*/ 14 h 49"/>
                <a:gd name="T2" fmla="*/ 24 w 46"/>
                <a:gd name="T3" fmla="*/ 7 h 49"/>
                <a:gd name="T4" fmla="*/ 7 w 46"/>
                <a:gd name="T5" fmla="*/ 24 h 49"/>
                <a:gd name="T6" fmla="*/ 24 w 46"/>
                <a:gd name="T7" fmla="*/ 41 h 49"/>
                <a:gd name="T8" fmla="*/ 39 w 46"/>
                <a:gd name="T9" fmla="*/ 33 h 49"/>
                <a:gd name="T10" fmla="*/ 46 w 46"/>
                <a:gd name="T11" fmla="*/ 35 h 49"/>
                <a:gd name="T12" fmla="*/ 24 w 46"/>
                <a:gd name="T13" fmla="*/ 49 h 49"/>
                <a:gd name="T14" fmla="*/ 0 w 46"/>
                <a:gd name="T15" fmla="*/ 24 h 49"/>
                <a:gd name="T16" fmla="*/ 24 w 46"/>
                <a:gd name="T17" fmla="*/ 0 h 49"/>
                <a:gd name="T18" fmla="*/ 45 w 46"/>
                <a:gd name="T19" fmla="*/ 12 h 49"/>
                <a:gd name="T20" fmla="*/ 38 w 46"/>
                <a:gd name="T21" fmla="*/ 14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6" h="49">
                  <a:moveTo>
                    <a:pt x="38" y="14"/>
                  </a:moveTo>
                  <a:cubicBezTo>
                    <a:pt x="35" y="10"/>
                    <a:pt x="30" y="7"/>
                    <a:pt x="24" y="7"/>
                  </a:cubicBezTo>
                  <a:cubicBezTo>
                    <a:pt x="14" y="7"/>
                    <a:pt x="7" y="14"/>
                    <a:pt x="7" y="24"/>
                  </a:cubicBezTo>
                  <a:cubicBezTo>
                    <a:pt x="7" y="35"/>
                    <a:pt x="15" y="41"/>
                    <a:pt x="24" y="41"/>
                  </a:cubicBezTo>
                  <a:cubicBezTo>
                    <a:pt x="30" y="41"/>
                    <a:pt x="36" y="38"/>
                    <a:pt x="39" y="33"/>
                  </a:cubicBezTo>
                  <a:cubicBezTo>
                    <a:pt x="46" y="35"/>
                    <a:pt x="46" y="35"/>
                    <a:pt x="46" y="35"/>
                  </a:cubicBezTo>
                  <a:cubicBezTo>
                    <a:pt x="42" y="43"/>
                    <a:pt x="34" y="49"/>
                    <a:pt x="24" y="49"/>
                  </a:cubicBezTo>
                  <a:cubicBezTo>
                    <a:pt x="11" y="49"/>
                    <a:pt x="0" y="39"/>
                    <a:pt x="0" y="24"/>
                  </a:cubicBezTo>
                  <a:cubicBezTo>
                    <a:pt x="0" y="10"/>
                    <a:pt x="11" y="0"/>
                    <a:pt x="24" y="0"/>
                  </a:cubicBezTo>
                  <a:cubicBezTo>
                    <a:pt x="33" y="0"/>
                    <a:pt x="41" y="5"/>
                    <a:pt x="45" y="12"/>
                  </a:cubicBezTo>
                  <a:lnTo>
                    <a:pt x="38"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9" b="0" i="0">
                <a:solidFill>
                  <a:srgbClr val="000000"/>
                </a:solidFill>
                <a:latin typeface="Gotham Book" panose="02000604040000020004" pitchFamily="2" charset="0"/>
              </a:endParaRPr>
            </a:p>
          </p:txBody>
        </p:sp>
        <p:sp>
          <p:nvSpPr>
            <p:cNvPr id="88" name="Freeform 61">
              <a:extLst>
                <a:ext uri="{FF2B5EF4-FFF2-40B4-BE49-F238E27FC236}">
                  <a16:creationId xmlns:a16="http://schemas.microsoft.com/office/drawing/2014/main" id="{D60A58F0-4B5C-8849-BFD0-95AC9DB54E65}"/>
                </a:ext>
              </a:extLst>
            </p:cNvPr>
            <p:cNvSpPr>
              <a:spLocks noEditPoints="1"/>
            </p:cNvSpPr>
            <p:nvPr userDrawn="1"/>
          </p:nvSpPr>
          <p:spPr bwMode="auto">
            <a:xfrm>
              <a:off x="4673317" y="2586552"/>
              <a:ext cx="116812" cy="116812"/>
            </a:xfrm>
            <a:custGeom>
              <a:avLst/>
              <a:gdLst>
                <a:gd name="T0" fmla="*/ 24 w 49"/>
                <a:gd name="T1" fmla="*/ 0 h 49"/>
                <a:gd name="T2" fmla="*/ 49 w 49"/>
                <a:gd name="T3" fmla="*/ 24 h 49"/>
                <a:gd name="T4" fmla="*/ 24 w 49"/>
                <a:gd name="T5" fmla="*/ 49 h 49"/>
                <a:gd name="T6" fmla="*/ 0 w 49"/>
                <a:gd name="T7" fmla="*/ 24 h 49"/>
                <a:gd name="T8" fmla="*/ 24 w 49"/>
                <a:gd name="T9" fmla="*/ 0 h 49"/>
                <a:gd name="T10" fmla="*/ 24 w 49"/>
                <a:gd name="T11" fmla="*/ 41 h 49"/>
                <a:gd name="T12" fmla="*/ 41 w 49"/>
                <a:gd name="T13" fmla="*/ 24 h 49"/>
                <a:gd name="T14" fmla="*/ 24 w 49"/>
                <a:gd name="T15" fmla="*/ 7 h 49"/>
                <a:gd name="T16" fmla="*/ 8 w 49"/>
                <a:gd name="T17" fmla="*/ 24 h 49"/>
                <a:gd name="T18" fmla="*/ 24 w 49"/>
                <a:gd name="T19" fmla="*/ 41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9" h="49">
                  <a:moveTo>
                    <a:pt x="24" y="0"/>
                  </a:moveTo>
                  <a:cubicBezTo>
                    <a:pt x="38" y="0"/>
                    <a:pt x="49" y="10"/>
                    <a:pt x="49" y="24"/>
                  </a:cubicBezTo>
                  <a:cubicBezTo>
                    <a:pt x="49" y="39"/>
                    <a:pt x="38" y="49"/>
                    <a:pt x="24" y="49"/>
                  </a:cubicBezTo>
                  <a:cubicBezTo>
                    <a:pt x="11" y="49"/>
                    <a:pt x="0" y="39"/>
                    <a:pt x="0" y="24"/>
                  </a:cubicBezTo>
                  <a:cubicBezTo>
                    <a:pt x="0" y="10"/>
                    <a:pt x="11" y="0"/>
                    <a:pt x="24" y="0"/>
                  </a:cubicBezTo>
                  <a:moveTo>
                    <a:pt x="24" y="41"/>
                  </a:moveTo>
                  <a:cubicBezTo>
                    <a:pt x="34" y="41"/>
                    <a:pt x="41" y="35"/>
                    <a:pt x="41" y="24"/>
                  </a:cubicBezTo>
                  <a:cubicBezTo>
                    <a:pt x="41" y="14"/>
                    <a:pt x="34" y="7"/>
                    <a:pt x="24" y="7"/>
                  </a:cubicBezTo>
                  <a:cubicBezTo>
                    <a:pt x="15" y="7"/>
                    <a:pt x="8" y="14"/>
                    <a:pt x="8" y="24"/>
                  </a:cubicBezTo>
                  <a:cubicBezTo>
                    <a:pt x="8" y="35"/>
                    <a:pt x="15" y="41"/>
                    <a:pt x="24" y="41"/>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9" b="0" i="0">
                <a:solidFill>
                  <a:srgbClr val="000000"/>
                </a:solidFill>
                <a:latin typeface="Gotham Book" panose="02000604040000020004" pitchFamily="2" charset="0"/>
              </a:endParaRPr>
            </a:p>
          </p:txBody>
        </p:sp>
        <p:sp>
          <p:nvSpPr>
            <p:cNvPr id="89" name="Freeform 62">
              <a:extLst>
                <a:ext uri="{FF2B5EF4-FFF2-40B4-BE49-F238E27FC236}">
                  <a16:creationId xmlns:a16="http://schemas.microsoft.com/office/drawing/2014/main" id="{26F2E560-6940-3148-8156-E2564C01F487}"/>
                </a:ext>
              </a:extLst>
            </p:cNvPr>
            <p:cNvSpPr>
              <a:spLocks/>
            </p:cNvSpPr>
            <p:nvPr userDrawn="1"/>
          </p:nvSpPr>
          <p:spPr bwMode="auto">
            <a:xfrm>
              <a:off x="4813968" y="2588936"/>
              <a:ext cx="95357" cy="112044"/>
            </a:xfrm>
            <a:custGeom>
              <a:avLst/>
              <a:gdLst>
                <a:gd name="T0" fmla="*/ 40 w 40"/>
                <a:gd name="T1" fmla="*/ 0 h 47"/>
                <a:gd name="T2" fmla="*/ 40 w 40"/>
                <a:gd name="T3" fmla="*/ 47 h 47"/>
                <a:gd name="T4" fmla="*/ 33 w 40"/>
                <a:gd name="T5" fmla="*/ 47 h 47"/>
                <a:gd name="T6" fmla="*/ 16 w 40"/>
                <a:gd name="T7" fmla="*/ 24 h 47"/>
                <a:gd name="T8" fmla="*/ 8 w 40"/>
                <a:gd name="T9" fmla="*/ 12 h 47"/>
                <a:gd name="T10" fmla="*/ 7 w 40"/>
                <a:gd name="T11" fmla="*/ 12 h 47"/>
                <a:gd name="T12" fmla="*/ 8 w 40"/>
                <a:gd name="T13" fmla="*/ 27 h 47"/>
                <a:gd name="T14" fmla="*/ 8 w 40"/>
                <a:gd name="T15" fmla="*/ 47 h 47"/>
                <a:gd name="T16" fmla="*/ 0 w 40"/>
                <a:gd name="T17" fmla="*/ 47 h 47"/>
                <a:gd name="T18" fmla="*/ 0 w 40"/>
                <a:gd name="T19" fmla="*/ 0 h 47"/>
                <a:gd name="T20" fmla="*/ 7 w 40"/>
                <a:gd name="T21" fmla="*/ 0 h 47"/>
                <a:gd name="T22" fmla="*/ 24 w 40"/>
                <a:gd name="T23" fmla="*/ 23 h 47"/>
                <a:gd name="T24" fmla="*/ 32 w 40"/>
                <a:gd name="T25" fmla="*/ 34 h 47"/>
                <a:gd name="T26" fmla="*/ 32 w 40"/>
                <a:gd name="T27" fmla="*/ 34 h 47"/>
                <a:gd name="T28" fmla="*/ 32 w 40"/>
                <a:gd name="T29" fmla="*/ 20 h 47"/>
                <a:gd name="T30" fmla="*/ 32 w 40"/>
                <a:gd name="T31" fmla="*/ 0 h 47"/>
                <a:gd name="T32" fmla="*/ 40 w 40"/>
                <a:gd name="T33"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0" h="47">
                  <a:moveTo>
                    <a:pt x="40" y="0"/>
                  </a:moveTo>
                  <a:cubicBezTo>
                    <a:pt x="40" y="47"/>
                    <a:pt x="40" y="47"/>
                    <a:pt x="40" y="47"/>
                  </a:cubicBezTo>
                  <a:cubicBezTo>
                    <a:pt x="33" y="47"/>
                    <a:pt x="33" y="47"/>
                    <a:pt x="33" y="47"/>
                  </a:cubicBezTo>
                  <a:cubicBezTo>
                    <a:pt x="16" y="24"/>
                    <a:pt x="16" y="24"/>
                    <a:pt x="16" y="24"/>
                  </a:cubicBezTo>
                  <a:cubicBezTo>
                    <a:pt x="12" y="18"/>
                    <a:pt x="8" y="12"/>
                    <a:pt x="8" y="12"/>
                  </a:cubicBezTo>
                  <a:cubicBezTo>
                    <a:pt x="7" y="12"/>
                    <a:pt x="7" y="12"/>
                    <a:pt x="7" y="12"/>
                  </a:cubicBezTo>
                  <a:cubicBezTo>
                    <a:pt x="7" y="12"/>
                    <a:pt x="8" y="19"/>
                    <a:pt x="8" y="27"/>
                  </a:cubicBezTo>
                  <a:cubicBezTo>
                    <a:pt x="8" y="47"/>
                    <a:pt x="8" y="47"/>
                    <a:pt x="8" y="47"/>
                  </a:cubicBezTo>
                  <a:cubicBezTo>
                    <a:pt x="0" y="47"/>
                    <a:pt x="0" y="47"/>
                    <a:pt x="0" y="47"/>
                  </a:cubicBezTo>
                  <a:cubicBezTo>
                    <a:pt x="0" y="0"/>
                    <a:pt x="0" y="0"/>
                    <a:pt x="0" y="0"/>
                  </a:cubicBezTo>
                  <a:cubicBezTo>
                    <a:pt x="7" y="0"/>
                    <a:pt x="7" y="0"/>
                    <a:pt x="7" y="0"/>
                  </a:cubicBezTo>
                  <a:cubicBezTo>
                    <a:pt x="24" y="23"/>
                    <a:pt x="24" y="23"/>
                    <a:pt x="24" y="23"/>
                  </a:cubicBezTo>
                  <a:cubicBezTo>
                    <a:pt x="28" y="28"/>
                    <a:pt x="32" y="34"/>
                    <a:pt x="32" y="34"/>
                  </a:cubicBezTo>
                  <a:cubicBezTo>
                    <a:pt x="32" y="34"/>
                    <a:pt x="32" y="34"/>
                    <a:pt x="32" y="34"/>
                  </a:cubicBezTo>
                  <a:cubicBezTo>
                    <a:pt x="32" y="34"/>
                    <a:pt x="32" y="27"/>
                    <a:pt x="32" y="20"/>
                  </a:cubicBezTo>
                  <a:cubicBezTo>
                    <a:pt x="32" y="0"/>
                    <a:pt x="32" y="0"/>
                    <a:pt x="32" y="0"/>
                  </a:cubicBezTo>
                  <a:lnTo>
                    <a:pt x="4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9" b="0" i="0">
                <a:solidFill>
                  <a:srgbClr val="000000"/>
                </a:solidFill>
                <a:latin typeface="Gotham Book" panose="02000604040000020004" pitchFamily="2" charset="0"/>
              </a:endParaRPr>
            </a:p>
          </p:txBody>
        </p:sp>
        <p:sp>
          <p:nvSpPr>
            <p:cNvPr id="90" name="Freeform 63">
              <a:extLst>
                <a:ext uri="{FF2B5EF4-FFF2-40B4-BE49-F238E27FC236}">
                  <a16:creationId xmlns:a16="http://schemas.microsoft.com/office/drawing/2014/main" id="{B465372F-4A5F-D748-BB61-12A6BE414481}"/>
                </a:ext>
              </a:extLst>
            </p:cNvPr>
            <p:cNvSpPr>
              <a:spLocks/>
            </p:cNvSpPr>
            <p:nvPr userDrawn="1"/>
          </p:nvSpPr>
          <p:spPr bwMode="auto">
            <a:xfrm>
              <a:off x="4930780" y="2588936"/>
              <a:ext cx="90589" cy="112044"/>
            </a:xfrm>
            <a:custGeom>
              <a:avLst/>
              <a:gdLst>
                <a:gd name="T0" fmla="*/ 76 w 76"/>
                <a:gd name="T1" fmla="*/ 0 h 94"/>
                <a:gd name="T2" fmla="*/ 76 w 76"/>
                <a:gd name="T3" fmla="*/ 14 h 94"/>
                <a:gd name="T4" fmla="*/ 46 w 76"/>
                <a:gd name="T5" fmla="*/ 14 h 94"/>
                <a:gd name="T6" fmla="*/ 46 w 76"/>
                <a:gd name="T7" fmla="*/ 94 h 94"/>
                <a:gd name="T8" fmla="*/ 32 w 76"/>
                <a:gd name="T9" fmla="*/ 94 h 94"/>
                <a:gd name="T10" fmla="*/ 32 w 76"/>
                <a:gd name="T11" fmla="*/ 14 h 94"/>
                <a:gd name="T12" fmla="*/ 0 w 76"/>
                <a:gd name="T13" fmla="*/ 14 h 94"/>
                <a:gd name="T14" fmla="*/ 0 w 76"/>
                <a:gd name="T15" fmla="*/ 0 h 94"/>
                <a:gd name="T16" fmla="*/ 76 w 76"/>
                <a:gd name="T17"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94">
                  <a:moveTo>
                    <a:pt x="76" y="0"/>
                  </a:moveTo>
                  <a:lnTo>
                    <a:pt x="76" y="14"/>
                  </a:lnTo>
                  <a:lnTo>
                    <a:pt x="46" y="14"/>
                  </a:lnTo>
                  <a:lnTo>
                    <a:pt x="46" y="94"/>
                  </a:lnTo>
                  <a:lnTo>
                    <a:pt x="32" y="94"/>
                  </a:lnTo>
                  <a:lnTo>
                    <a:pt x="32" y="14"/>
                  </a:lnTo>
                  <a:lnTo>
                    <a:pt x="0" y="14"/>
                  </a:lnTo>
                  <a:lnTo>
                    <a:pt x="0" y="0"/>
                  </a:lnTo>
                  <a:lnTo>
                    <a:pt x="7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9" b="0" i="0">
                <a:solidFill>
                  <a:srgbClr val="000000"/>
                </a:solidFill>
                <a:latin typeface="Gotham Book" panose="02000604040000020004" pitchFamily="2" charset="0"/>
              </a:endParaRPr>
            </a:p>
          </p:txBody>
        </p:sp>
        <p:sp>
          <p:nvSpPr>
            <p:cNvPr id="91" name="Freeform 64">
              <a:extLst>
                <a:ext uri="{FF2B5EF4-FFF2-40B4-BE49-F238E27FC236}">
                  <a16:creationId xmlns:a16="http://schemas.microsoft.com/office/drawing/2014/main" id="{B2AAE470-B04B-014F-8CAE-A2F5BC778370}"/>
                </a:ext>
              </a:extLst>
            </p:cNvPr>
            <p:cNvSpPr>
              <a:spLocks noEditPoints="1"/>
            </p:cNvSpPr>
            <p:nvPr userDrawn="1"/>
          </p:nvSpPr>
          <p:spPr bwMode="auto">
            <a:xfrm>
              <a:off x="5045208" y="2588936"/>
              <a:ext cx="83437" cy="112044"/>
            </a:xfrm>
            <a:custGeom>
              <a:avLst/>
              <a:gdLst>
                <a:gd name="T0" fmla="*/ 26 w 35"/>
                <a:gd name="T1" fmla="*/ 47 h 47"/>
                <a:gd name="T2" fmla="*/ 17 w 35"/>
                <a:gd name="T3" fmla="*/ 30 h 47"/>
                <a:gd name="T4" fmla="*/ 15 w 35"/>
                <a:gd name="T5" fmla="*/ 30 h 47"/>
                <a:gd name="T6" fmla="*/ 7 w 35"/>
                <a:gd name="T7" fmla="*/ 30 h 47"/>
                <a:gd name="T8" fmla="*/ 7 w 35"/>
                <a:gd name="T9" fmla="*/ 47 h 47"/>
                <a:gd name="T10" fmla="*/ 0 w 35"/>
                <a:gd name="T11" fmla="*/ 47 h 47"/>
                <a:gd name="T12" fmla="*/ 0 w 35"/>
                <a:gd name="T13" fmla="*/ 0 h 47"/>
                <a:gd name="T14" fmla="*/ 15 w 35"/>
                <a:gd name="T15" fmla="*/ 0 h 47"/>
                <a:gd name="T16" fmla="*/ 33 w 35"/>
                <a:gd name="T17" fmla="*/ 15 h 47"/>
                <a:gd name="T18" fmla="*/ 24 w 35"/>
                <a:gd name="T19" fmla="*/ 29 h 47"/>
                <a:gd name="T20" fmla="*/ 35 w 35"/>
                <a:gd name="T21" fmla="*/ 47 h 47"/>
                <a:gd name="T22" fmla="*/ 26 w 35"/>
                <a:gd name="T23" fmla="*/ 47 h 47"/>
                <a:gd name="T24" fmla="*/ 16 w 35"/>
                <a:gd name="T25" fmla="*/ 24 h 47"/>
                <a:gd name="T26" fmla="*/ 25 w 35"/>
                <a:gd name="T27" fmla="*/ 15 h 47"/>
                <a:gd name="T28" fmla="*/ 16 w 35"/>
                <a:gd name="T29" fmla="*/ 7 h 47"/>
                <a:gd name="T30" fmla="*/ 7 w 35"/>
                <a:gd name="T31" fmla="*/ 7 h 47"/>
                <a:gd name="T32" fmla="*/ 7 w 35"/>
                <a:gd name="T33" fmla="*/ 24 h 47"/>
                <a:gd name="T34" fmla="*/ 16 w 35"/>
                <a:gd name="T35" fmla="*/ 24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5" h="47">
                  <a:moveTo>
                    <a:pt x="26" y="47"/>
                  </a:moveTo>
                  <a:cubicBezTo>
                    <a:pt x="17" y="30"/>
                    <a:pt x="17" y="30"/>
                    <a:pt x="17" y="30"/>
                  </a:cubicBezTo>
                  <a:cubicBezTo>
                    <a:pt x="15" y="30"/>
                    <a:pt x="15" y="30"/>
                    <a:pt x="15" y="30"/>
                  </a:cubicBezTo>
                  <a:cubicBezTo>
                    <a:pt x="7" y="30"/>
                    <a:pt x="7" y="30"/>
                    <a:pt x="7" y="30"/>
                  </a:cubicBezTo>
                  <a:cubicBezTo>
                    <a:pt x="7" y="47"/>
                    <a:pt x="7" y="47"/>
                    <a:pt x="7" y="47"/>
                  </a:cubicBezTo>
                  <a:cubicBezTo>
                    <a:pt x="0" y="47"/>
                    <a:pt x="0" y="47"/>
                    <a:pt x="0" y="47"/>
                  </a:cubicBezTo>
                  <a:cubicBezTo>
                    <a:pt x="0" y="0"/>
                    <a:pt x="0" y="0"/>
                    <a:pt x="0" y="0"/>
                  </a:cubicBezTo>
                  <a:cubicBezTo>
                    <a:pt x="15" y="0"/>
                    <a:pt x="15" y="0"/>
                    <a:pt x="15" y="0"/>
                  </a:cubicBezTo>
                  <a:cubicBezTo>
                    <a:pt x="26" y="0"/>
                    <a:pt x="33" y="6"/>
                    <a:pt x="33" y="15"/>
                  </a:cubicBezTo>
                  <a:cubicBezTo>
                    <a:pt x="33" y="22"/>
                    <a:pt x="30" y="26"/>
                    <a:pt x="24" y="29"/>
                  </a:cubicBezTo>
                  <a:cubicBezTo>
                    <a:pt x="35" y="47"/>
                    <a:pt x="35" y="47"/>
                    <a:pt x="35" y="47"/>
                  </a:cubicBezTo>
                  <a:lnTo>
                    <a:pt x="26" y="47"/>
                  </a:lnTo>
                  <a:close/>
                  <a:moveTo>
                    <a:pt x="16" y="24"/>
                  </a:moveTo>
                  <a:cubicBezTo>
                    <a:pt x="22" y="24"/>
                    <a:pt x="25" y="20"/>
                    <a:pt x="25" y="15"/>
                  </a:cubicBezTo>
                  <a:cubicBezTo>
                    <a:pt x="25" y="10"/>
                    <a:pt x="22" y="7"/>
                    <a:pt x="16" y="7"/>
                  </a:cubicBezTo>
                  <a:cubicBezTo>
                    <a:pt x="7" y="7"/>
                    <a:pt x="7" y="7"/>
                    <a:pt x="7" y="7"/>
                  </a:cubicBezTo>
                  <a:cubicBezTo>
                    <a:pt x="7" y="24"/>
                    <a:pt x="7" y="24"/>
                    <a:pt x="7" y="24"/>
                  </a:cubicBezTo>
                  <a:lnTo>
                    <a:pt x="16" y="2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9" b="0" i="0">
                <a:solidFill>
                  <a:srgbClr val="000000"/>
                </a:solidFill>
                <a:latin typeface="Gotham Book" panose="02000604040000020004" pitchFamily="2" charset="0"/>
              </a:endParaRPr>
            </a:p>
          </p:txBody>
        </p:sp>
        <p:sp>
          <p:nvSpPr>
            <p:cNvPr id="92" name="Freeform 65">
              <a:extLst>
                <a:ext uri="{FF2B5EF4-FFF2-40B4-BE49-F238E27FC236}">
                  <a16:creationId xmlns:a16="http://schemas.microsoft.com/office/drawing/2014/main" id="{1920E2DA-7A0F-2047-80BB-811D27539C90}"/>
                </a:ext>
              </a:extLst>
            </p:cNvPr>
            <p:cNvSpPr>
              <a:spLocks noEditPoints="1"/>
            </p:cNvSpPr>
            <p:nvPr userDrawn="1"/>
          </p:nvSpPr>
          <p:spPr bwMode="auto">
            <a:xfrm>
              <a:off x="5142949" y="2588936"/>
              <a:ext cx="109660" cy="112044"/>
            </a:xfrm>
            <a:custGeom>
              <a:avLst/>
              <a:gdLst>
                <a:gd name="T0" fmla="*/ 34 w 46"/>
                <a:gd name="T1" fmla="*/ 36 h 47"/>
                <a:gd name="T2" fmla="*/ 12 w 46"/>
                <a:gd name="T3" fmla="*/ 36 h 47"/>
                <a:gd name="T4" fmla="*/ 8 w 46"/>
                <a:gd name="T5" fmla="*/ 47 h 47"/>
                <a:gd name="T6" fmla="*/ 0 w 46"/>
                <a:gd name="T7" fmla="*/ 47 h 47"/>
                <a:gd name="T8" fmla="*/ 20 w 46"/>
                <a:gd name="T9" fmla="*/ 0 h 47"/>
                <a:gd name="T10" fmla="*/ 26 w 46"/>
                <a:gd name="T11" fmla="*/ 0 h 47"/>
                <a:gd name="T12" fmla="*/ 46 w 46"/>
                <a:gd name="T13" fmla="*/ 47 h 47"/>
                <a:gd name="T14" fmla="*/ 38 w 46"/>
                <a:gd name="T15" fmla="*/ 47 h 47"/>
                <a:gd name="T16" fmla="*/ 34 w 46"/>
                <a:gd name="T17" fmla="*/ 36 h 47"/>
                <a:gd name="T18" fmla="*/ 31 w 46"/>
                <a:gd name="T19" fmla="*/ 30 h 47"/>
                <a:gd name="T20" fmla="*/ 25 w 46"/>
                <a:gd name="T21" fmla="*/ 15 h 47"/>
                <a:gd name="T22" fmla="*/ 23 w 46"/>
                <a:gd name="T23" fmla="*/ 9 h 47"/>
                <a:gd name="T24" fmla="*/ 23 w 46"/>
                <a:gd name="T25" fmla="*/ 9 h 47"/>
                <a:gd name="T26" fmla="*/ 21 w 46"/>
                <a:gd name="T27" fmla="*/ 15 h 47"/>
                <a:gd name="T28" fmla="*/ 15 w 46"/>
                <a:gd name="T29" fmla="*/ 30 h 47"/>
                <a:gd name="T30" fmla="*/ 31 w 46"/>
                <a:gd name="T31" fmla="*/ 3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6" h="47">
                  <a:moveTo>
                    <a:pt x="34" y="36"/>
                  </a:moveTo>
                  <a:cubicBezTo>
                    <a:pt x="12" y="36"/>
                    <a:pt x="12" y="36"/>
                    <a:pt x="12" y="36"/>
                  </a:cubicBezTo>
                  <a:cubicBezTo>
                    <a:pt x="8" y="47"/>
                    <a:pt x="8" y="47"/>
                    <a:pt x="8" y="47"/>
                  </a:cubicBezTo>
                  <a:cubicBezTo>
                    <a:pt x="0" y="47"/>
                    <a:pt x="0" y="47"/>
                    <a:pt x="0" y="47"/>
                  </a:cubicBezTo>
                  <a:cubicBezTo>
                    <a:pt x="20" y="0"/>
                    <a:pt x="20" y="0"/>
                    <a:pt x="20" y="0"/>
                  </a:cubicBezTo>
                  <a:cubicBezTo>
                    <a:pt x="26" y="0"/>
                    <a:pt x="26" y="0"/>
                    <a:pt x="26" y="0"/>
                  </a:cubicBezTo>
                  <a:cubicBezTo>
                    <a:pt x="46" y="47"/>
                    <a:pt x="46" y="47"/>
                    <a:pt x="46" y="47"/>
                  </a:cubicBezTo>
                  <a:cubicBezTo>
                    <a:pt x="38" y="47"/>
                    <a:pt x="38" y="47"/>
                    <a:pt x="38" y="47"/>
                  </a:cubicBezTo>
                  <a:lnTo>
                    <a:pt x="34" y="36"/>
                  </a:lnTo>
                  <a:close/>
                  <a:moveTo>
                    <a:pt x="31" y="30"/>
                  </a:moveTo>
                  <a:cubicBezTo>
                    <a:pt x="25" y="15"/>
                    <a:pt x="25" y="15"/>
                    <a:pt x="25" y="15"/>
                  </a:cubicBezTo>
                  <a:cubicBezTo>
                    <a:pt x="24" y="13"/>
                    <a:pt x="23" y="9"/>
                    <a:pt x="23" y="9"/>
                  </a:cubicBezTo>
                  <a:cubicBezTo>
                    <a:pt x="23" y="9"/>
                    <a:pt x="23" y="9"/>
                    <a:pt x="23" y="9"/>
                  </a:cubicBezTo>
                  <a:cubicBezTo>
                    <a:pt x="23" y="9"/>
                    <a:pt x="22" y="13"/>
                    <a:pt x="21" y="15"/>
                  </a:cubicBezTo>
                  <a:cubicBezTo>
                    <a:pt x="15" y="30"/>
                    <a:pt x="15" y="30"/>
                    <a:pt x="15" y="30"/>
                  </a:cubicBezTo>
                  <a:lnTo>
                    <a:pt x="31" y="3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9" b="0" i="0">
                <a:solidFill>
                  <a:srgbClr val="000000"/>
                </a:solidFill>
                <a:latin typeface="Gotham Book" panose="02000604040000020004" pitchFamily="2" charset="0"/>
              </a:endParaRPr>
            </a:p>
          </p:txBody>
        </p:sp>
        <p:sp>
          <p:nvSpPr>
            <p:cNvPr id="93" name="Freeform 66">
              <a:extLst>
                <a:ext uri="{FF2B5EF4-FFF2-40B4-BE49-F238E27FC236}">
                  <a16:creationId xmlns:a16="http://schemas.microsoft.com/office/drawing/2014/main" id="{3082F8DE-176C-E441-B54B-865F83A061A3}"/>
                </a:ext>
              </a:extLst>
            </p:cNvPr>
            <p:cNvSpPr>
              <a:spLocks/>
            </p:cNvSpPr>
            <p:nvPr userDrawn="1"/>
          </p:nvSpPr>
          <p:spPr bwMode="auto">
            <a:xfrm>
              <a:off x="5262145" y="2586552"/>
              <a:ext cx="109660" cy="116812"/>
            </a:xfrm>
            <a:custGeom>
              <a:avLst/>
              <a:gdLst>
                <a:gd name="T0" fmla="*/ 37 w 46"/>
                <a:gd name="T1" fmla="*/ 14 h 49"/>
                <a:gd name="T2" fmla="*/ 24 w 46"/>
                <a:gd name="T3" fmla="*/ 7 h 49"/>
                <a:gd name="T4" fmla="*/ 7 w 46"/>
                <a:gd name="T5" fmla="*/ 24 h 49"/>
                <a:gd name="T6" fmla="*/ 24 w 46"/>
                <a:gd name="T7" fmla="*/ 41 h 49"/>
                <a:gd name="T8" fmla="*/ 38 w 46"/>
                <a:gd name="T9" fmla="*/ 33 h 49"/>
                <a:gd name="T10" fmla="*/ 46 w 46"/>
                <a:gd name="T11" fmla="*/ 35 h 49"/>
                <a:gd name="T12" fmla="*/ 24 w 46"/>
                <a:gd name="T13" fmla="*/ 49 h 49"/>
                <a:gd name="T14" fmla="*/ 0 w 46"/>
                <a:gd name="T15" fmla="*/ 24 h 49"/>
                <a:gd name="T16" fmla="*/ 24 w 46"/>
                <a:gd name="T17" fmla="*/ 0 h 49"/>
                <a:gd name="T18" fmla="*/ 45 w 46"/>
                <a:gd name="T19" fmla="*/ 12 h 49"/>
                <a:gd name="T20" fmla="*/ 37 w 46"/>
                <a:gd name="T21" fmla="*/ 14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6" h="49">
                  <a:moveTo>
                    <a:pt x="37" y="14"/>
                  </a:moveTo>
                  <a:cubicBezTo>
                    <a:pt x="35" y="10"/>
                    <a:pt x="29" y="7"/>
                    <a:pt x="24" y="7"/>
                  </a:cubicBezTo>
                  <a:cubicBezTo>
                    <a:pt x="14" y="7"/>
                    <a:pt x="7" y="14"/>
                    <a:pt x="7" y="24"/>
                  </a:cubicBezTo>
                  <a:cubicBezTo>
                    <a:pt x="7" y="35"/>
                    <a:pt x="14" y="41"/>
                    <a:pt x="24" y="41"/>
                  </a:cubicBezTo>
                  <a:cubicBezTo>
                    <a:pt x="30" y="41"/>
                    <a:pt x="36" y="38"/>
                    <a:pt x="38" y="33"/>
                  </a:cubicBezTo>
                  <a:cubicBezTo>
                    <a:pt x="46" y="35"/>
                    <a:pt x="46" y="35"/>
                    <a:pt x="46" y="35"/>
                  </a:cubicBezTo>
                  <a:cubicBezTo>
                    <a:pt x="42" y="43"/>
                    <a:pt x="33" y="49"/>
                    <a:pt x="24" y="49"/>
                  </a:cubicBezTo>
                  <a:cubicBezTo>
                    <a:pt x="10" y="49"/>
                    <a:pt x="0" y="39"/>
                    <a:pt x="0" y="24"/>
                  </a:cubicBezTo>
                  <a:cubicBezTo>
                    <a:pt x="0" y="10"/>
                    <a:pt x="10" y="0"/>
                    <a:pt x="24" y="0"/>
                  </a:cubicBezTo>
                  <a:cubicBezTo>
                    <a:pt x="33" y="0"/>
                    <a:pt x="41" y="5"/>
                    <a:pt x="45" y="12"/>
                  </a:cubicBezTo>
                  <a:lnTo>
                    <a:pt x="37"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9" b="0" i="0">
                <a:solidFill>
                  <a:srgbClr val="000000"/>
                </a:solidFill>
                <a:latin typeface="Gotham Book" panose="02000604040000020004" pitchFamily="2" charset="0"/>
              </a:endParaRPr>
            </a:p>
          </p:txBody>
        </p:sp>
        <p:sp>
          <p:nvSpPr>
            <p:cNvPr id="94" name="Freeform 67">
              <a:extLst>
                <a:ext uri="{FF2B5EF4-FFF2-40B4-BE49-F238E27FC236}">
                  <a16:creationId xmlns:a16="http://schemas.microsoft.com/office/drawing/2014/main" id="{19C19B71-28F1-2F41-BA22-8BB8B112C970}"/>
                </a:ext>
              </a:extLst>
            </p:cNvPr>
            <p:cNvSpPr>
              <a:spLocks/>
            </p:cNvSpPr>
            <p:nvPr userDrawn="1"/>
          </p:nvSpPr>
          <p:spPr bwMode="auto">
            <a:xfrm>
              <a:off x="5383725" y="2588936"/>
              <a:ext cx="90589" cy="112044"/>
            </a:xfrm>
            <a:custGeom>
              <a:avLst/>
              <a:gdLst>
                <a:gd name="T0" fmla="*/ 76 w 76"/>
                <a:gd name="T1" fmla="*/ 0 h 94"/>
                <a:gd name="T2" fmla="*/ 76 w 76"/>
                <a:gd name="T3" fmla="*/ 14 h 94"/>
                <a:gd name="T4" fmla="*/ 46 w 76"/>
                <a:gd name="T5" fmla="*/ 14 h 94"/>
                <a:gd name="T6" fmla="*/ 46 w 76"/>
                <a:gd name="T7" fmla="*/ 94 h 94"/>
                <a:gd name="T8" fmla="*/ 30 w 76"/>
                <a:gd name="T9" fmla="*/ 94 h 94"/>
                <a:gd name="T10" fmla="*/ 30 w 76"/>
                <a:gd name="T11" fmla="*/ 14 h 94"/>
                <a:gd name="T12" fmla="*/ 0 w 76"/>
                <a:gd name="T13" fmla="*/ 14 h 94"/>
                <a:gd name="T14" fmla="*/ 0 w 76"/>
                <a:gd name="T15" fmla="*/ 0 h 94"/>
                <a:gd name="T16" fmla="*/ 76 w 76"/>
                <a:gd name="T17"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94">
                  <a:moveTo>
                    <a:pt x="76" y="0"/>
                  </a:moveTo>
                  <a:lnTo>
                    <a:pt x="76" y="14"/>
                  </a:lnTo>
                  <a:lnTo>
                    <a:pt x="46" y="14"/>
                  </a:lnTo>
                  <a:lnTo>
                    <a:pt x="46" y="94"/>
                  </a:lnTo>
                  <a:lnTo>
                    <a:pt x="30" y="94"/>
                  </a:lnTo>
                  <a:lnTo>
                    <a:pt x="30" y="14"/>
                  </a:lnTo>
                  <a:lnTo>
                    <a:pt x="0" y="14"/>
                  </a:lnTo>
                  <a:lnTo>
                    <a:pt x="0" y="0"/>
                  </a:lnTo>
                  <a:lnTo>
                    <a:pt x="7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9" b="0" i="0">
                <a:solidFill>
                  <a:srgbClr val="000000"/>
                </a:solidFill>
                <a:latin typeface="Gotham Book" panose="02000604040000020004" pitchFamily="2" charset="0"/>
              </a:endParaRPr>
            </a:p>
          </p:txBody>
        </p:sp>
        <p:sp>
          <p:nvSpPr>
            <p:cNvPr id="95" name="Freeform 68">
              <a:extLst>
                <a:ext uri="{FF2B5EF4-FFF2-40B4-BE49-F238E27FC236}">
                  <a16:creationId xmlns:a16="http://schemas.microsoft.com/office/drawing/2014/main" id="{F6DD68AA-3F47-2748-BA03-C7D885AADCE3}"/>
                </a:ext>
              </a:extLst>
            </p:cNvPr>
            <p:cNvSpPr>
              <a:spLocks/>
            </p:cNvSpPr>
            <p:nvPr userDrawn="1"/>
          </p:nvSpPr>
          <p:spPr bwMode="auto">
            <a:xfrm>
              <a:off x="4444461" y="2100233"/>
              <a:ext cx="45294" cy="66750"/>
            </a:xfrm>
            <a:custGeom>
              <a:avLst/>
              <a:gdLst>
                <a:gd name="T0" fmla="*/ 17 w 19"/>
                <a:gd name="T1" fmla="*/ 13 h 28"/>
                <a:gd name="T2" fmla="*/ 5 w 19"/>
                <a:gd name="T3" fmla="*/ 9 h 28"/>
                <a:gd name="T4" fmla="*/ 8 w 19"/>
                <a:gd name="T5" fmla="*/ 25 h 28"/>
                <a:gd name="T6" fmla="*/ 13 w 19"/>
                <a:gd name="T7" fmla="*/ 26 h 28"/>
                <a:gd name="T8" fmla="*/ 14 w 19"/>
                <a:gd name="T9" fmla="*/ 21 h 28"/>
                <a:gd name="T10" fmla="*/ 17 w 19"/>
                <a:gd name="T11" fmla="*/ 13 h 28"/>
              </a:gdLst>
              <a:ahLst/>
              <a:cxnLst>
                <a:cxn ang="0">
                  <a:pos x="T0" y="T1"/>
                </a:cxn>
                <a:cxn ang="0">
                  <a:pos x="T2" y="T3"/>
                </a:cxn>
                <a:cxn ang="0">
                  <a:pos x="T4" y="T5"/>
                </a:cxn>
                <a:cxn ang="0">
                  <a:pos x="T6" y="T7"/>
                </a:cxn>
                <a:cxn ang="0">
                  <a:pos x="T8" y="T9"/>
                </a:cxn>
                <a:cxn ang="0">
                  <a:pos x="T10" y="T11"/>
                </a:cxn>
              </a:cxnLst>
              <a:rect l="0" t="0" r="r" b="b"/>
              <a:pathLst>
                <a:path w="19" h="28">
                  <a:moveTo>
                    <a:pt x="17" y="13"/>
                  </a:moveTo>
                  <a:cubicBezTo>
                    <a:pt x="17" y="13"/>
                    <a:pt x="12" y="0"/>
                    <a:pt x="5" y="9"/>
                  </a:cubicBezTo>
                  <a:cubicBezTo>
                    <a:pt x="5" y="9"/>
                    <a:pt x="0" y="13"/>
                    <a:pt x="8" y="25"/>
                  </a:cubicBezTo>
                  <a:cubicBezTo>
                    <a:pt x="8" y="25"/>
                    <a:pt x="10" y="28"/>
                    <a:pt x="13" y="26"/>
                  </a:cubicBezTo>
                  <a:cubicBezTo>
                    <a:pt x="13" y="26"/>
                    <a:pt x="16" y="26"/>
                    <a:pt x="14" y="21"/>
                  </a:cubicBezTo>
                  <a:cubicBezTo>
                    <a:pt x="14" y="21"/>
                    <a:pt x="19" y="21"/>
                    <a:pt x="17" y="1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9" b="0" i="0">
                <a:solidFill>
                  <a:srgbClr val="000000"/>
                </a:solidFill>
                <a:latin typeface="Gotham Book" panose="02000604040000020004" pitchFamily="2" charset="0"/>
              </a:endParaRPr>
            </a:p>
          </p:txBody>
        </p:sp>
        <p:sp>
          <p:nvSpPr>
            <p:cNvPr id="96" name="Freeform 69">
              <a:extLst>
                <a:ext uri="{FF2B5EF4-FFF2-40B4-BE49-F238E27FC236}">
                  <a16:creationId xmlns:a16="http://schemas.microsoft.com/office/drawing/2014/main" id="{A92E308B-3B8A-B745-850C-67E3713C2D8E}"/>
                </a:ext>
              </a:extLst>
            </p:cNvPr>
            <p:cNvSpPr>
              <a:spLocks/>
            </p:cNvSpPr>
            <p:nvPr userDrawn="1"/>
          </p:nvSpPr>
          <p:spPr bwMode="auto">
            <a:xfrm>
              <a:off x="5884348" y="2088313"/>
              <a:ext cx="45294" cy="64366"/>
            </a:xfrm>
            <a:custGeom>
              <a:avLst/>
              <a:gdLst>
                <a:gd name="T0" fmla="*/ 16 w 19"/>
                <a:gd name="T1" fmla="*/ 12 h 27"/>
                <a:gd name="T2" fmla="*/ 4 w 19"/>
                <a:gd name="T3" fmla="*/ 8 h 27"/>
                <a:gd name="T4" fmla="*/ 8 w 19"/>
                <a:gd name="T5" fmla="*/ 24 h 27"/>
                <a:gd name="T6" fmla="*/ 12 w 19"/>
                <a:gd name="T7" fmla="*/ 26 h 27"/>
                <a:gd name="T8" fmla="*/ 14 w 19"/>
                <a:gd name="T9" fmla="*/ 21 h 27"/>
                <a:gd name="T10" fmla="*/ 16 w 19"/>
                <a:gd name="T11" fmla="*/ 12 h 27"/>
              </a:gdLst>
              <a:ahLst/>
              <a:cxnLst>
                <a:cxn ang="0">
                  <a:pos x="T0" y="T1"/>
                </a:cxn>
                <a:cxn ang="0">
                  <a:pos x="T2" y="T3"/>
                </a:cxn>
                <a:cxn ang="0">
                  <a:pos x="T4" y="T5"/>
                </a:cxn>
                <a:cxn ang="0">
                  <a:pos x="T6" y="T7"/>
                </a:cxn>
                <a:cxn ang="0">
                  <a:pos x="T8" y="T9"/>
                </a:cxn>
                <a:cxn ang="0">
                  <a:pos x="T10" y="T11"/>
                </a:cxn>
              </a:cxnLst>
              <a:rect l="0" t="0" r="r" b="b"/>
              <a:pathLst>
                <a:path w="19" h="27">
                  <a:moveTo>
                    <a:pt x="16" y="12"/>
                  </a:moveTo>
                  <a:cubicBezTo>
                    <a:pt x="16" y="12"/>
                    <a:pt x="12" y="0"/>
                    <a:pt x="4" y="8"/>
                  </a:cubicBezTo>
                  <a:cubicBezTo>
                    <a:pt x="4" y="8"/>
                    <a:pt x="0" y="12"/>
                    <a:pt x="8" y="24"/>
                  </a:cubicBezTo>
                  <a:cubicBezTo>
                    <a:pt x="8" y="24"/>
                    <a:pt x="10" y="27"/>
                    <a:pt x="12" y="26"/>
                  </a:cubicBezTo>
                  <a:cubicBezTo>
                    <a:pt x="12" y="26"/>
                    <a:pt x="16" y="25"/>
                    <a:pt x="14" y="21"/>
                  </a:cubicBezTo>
                  <a:cubicBezTo>
                    <a:pt x="14" y="21"/>
                    <a:pt x="19" y="20"/>
                    <a:pt x="16" y="1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9" b="0" i="0">
                <a:solidFill>
                  <a:srgbClr val="000000"/>
                </a:solidFill>
                <a:latin typeface="Gotham Book" panose="02000604040000020004" pitchFamily="2" charset="0"/>
              </a:endParaRPr>
            </a:p>
          </p:txBody>
        </p:sp>
        <p:sp>
          <p:nvSpPr>
            <p:cNvPr id="97" name="Freeform 70">
              <a:extLst>
                <a:ext uri="{FF2B5EF4-FFF2-40B4-BE49-F238E27FC236}">
                  <a16:creationId xmlns:a16="http://schemas.microsoft.com/office/drawing/2014/main" id="{CE989672-34B9-5740-AE98-034E89B85290}"/>
                </a:ext>
              </a:extLst>
            </p:cNvPr>
            <p:cNvSpPr>
              <a:spLocks noEditPoints="1"/>
            </p:cNvSpPr>
            <p:nvPr userDrawn="1"/>
          </p:nvSpPr>
          <p:spPr bwMode="auto">
            <a:xfrm>
              <a:off x="2697049" y="2076393"/>
              <a:ext cx="1022701" cy="488703"/>
            </a:xfrm>
            <a:custGeom>
              <a:avLst/>
              <a:gdLst>
                <a:gd name="T0" fmla="*/ 406 w 429"/>
                <a:gd name="T1" fmla="*/ 144 h 205"/>
                <a:gd name="T2" fmla="*/ 377 w 429"/>
                <a:gd name="T3" fmla="*/ 95 h 205"/>
                <a:gd name="T4" fmla="*/ 429 w 429"/>
                <a:gd name="T5" fmla="*/ 20 h 205"/>
                <a:gd name="T6" fmla="*/ 397 w 429"/>
                <a:gd name="T7" fmla="*/ 31 h 205"/>
                <a:gd name="T8" fmla="*/ 368 w 429"/>
                <a:gd name="T9" fmla="*/ 93 h 205"/>
                <a:gd name="T10" fmla="*/ 275 w 429"/>
                <a:gd name="T11" fmla="*/ 150 h 205"/>
                <a:gd name="T12" fmla="*/ 235 w 429"/>
                <a:gd name="T13" fmla="*/ 134 h 205"/>
                <a:gd name="T14" fmla="*/ 253 w 429"/>
                <a:gd name="T15" fmla="*/ 122 h 205"/>
                <a:gd name="T16" fmla="*/ 259 w 429"/>
                <a:gd name="T17" fmla="*/ 105 h 205"/>
                <a:gd name="T18" fmla="*/ 228 w 429"/>
                <a:gd name="T19" fmla="*/ 123 h 205"/>
                <a:gd name="T20" fmla="*/ 228 w 429"/>
                <a:gd name="T21" fmla="*/ 130 h 205"/>
                <a:gd name="T22" fmla="*/ 183 w 429"/>
                <a:gd name="T23" fmla="*/ 143 h 205"/>
                <a:gd name="T24" fmla="*/ 79 w 429"/>
                <a:gd name="T25" fmla="*/ 102 h 205"/>
                <a:gd name="T26" fmla="*/ 132 w 429"/>
                <a:gd name="T27" fmla="*/ 47 h 205"/>
                <a:gd name="T28" fmla="*/ 121 w 429"/>
                <a:gd name="T29" fmla="*/ 29 h 205"/>
                <a:gd name="T30" fmla="*/ 17 w 429"/>
                <a:gd name="T31" fmla="*/ 143 h 205"/>
                <a:gd name="T32" fmla="*/ 23 w 429"/>
                <a:gd name="T33" fmla="*/ 198 h 205"/>
                <a:gd name="T34" fmla="*/ 64 w 429"/>
                <a:gd name="T35" fmla="*/ 117 h 205"/>
                <a:gd name="T36" fmla="*/ 69 w 429"/>
                <a:gd name="T37" fmla="*/ 108 h 205"/>
                <a:gd name="T38" fmla="*/ 99 w 429"/>
                <a:gd name="T39" fmla="*/ 130 h 205"/>
                <a:gd name="T40" fmla="*/ 227 w 429"/>
                <a:gd name="T41" fmla="*/ 138 h 205"/>
                <a:gd name="T42" fmla="*/ 307 w 429"/>
                <a:gd name="T43" fmla="*/ 145 h 205"/>
                <a:gd name="T44" fmla="*/ 368 w 429"/>
                <a:gd name="T45" fmla="*/ 102 h 205"/>
                <a:gd name="T46" fmla="*/ 379 w 429"/>
                <a:gd name="T47" fmla="*/ 136 h 205"/>
                <a:gd name="T48" fmla="*/ 404 w 429"/>
                <a:gd name="T49" fmla="*/ 150 h 205"/>
                <a:gd name="T50" fmla="*/ 406 w 429"/>
                <a:gd name="T51" fmla="*/ 144 h 205"/>
                <a:gd name="T52" fmla="*/ 380 w 429"/>
                <a:gd name="T53" fmla="*/ 76 h 205"/>
                <a:gd name="T54" fmla="*/ 417 w 429"/>
                <a:gd name="T55" fmla="*/ 23 h 205"/>
                <a:gd name="T56" fmla="*/ 410 w 429"/>
                <a:gd name="T57" fmla="*/ 47 h 205"/>
                <a:gd name="T58" fmla="*/ 378 w 429"/>
                <a:gd name="T59" fmla="*/ 84 h 205"/>
                <a:gd name="T60" fmla="*/ 380 w 429"/>
                <a:gd name="T61" fmla="*/ 76 h 205"/>
                <a:gd name="T62" fmla="*/ 237 w 429"/>
                <a:gd name="T63" fmla="*/ 123 h 205"/>
                <a:gd name="T64" fmla="*/ 253 w 429"/>
                <a:gd name="T65" fmla="*/ 111 h 205"/>
                <a:gd name="T66" fmla="*/ 236 w 429"/>
                <a:gd name="T67" fmla="*/ 125 h 205"/>
                <a:gd name="T68" fmla="*/ 237 w 429"/>
                <a:gd name="T69" fmla="*/ 123 h 205"/>
                <a:gd name="T70" fmla="*/ 69 w 429"/>
                <a:gd name="T71" fmla="*/ 95 h 205"/>
                <a:gd name="T72" fmla="*/ 60 w 429"/>
                <a:gd name="T73" fmla="*/ 88 h 205"/>
                <a:gd name="T74" fmla="*/ 58 w 429"/>
                <a:gd name="T75" fmla="*/ 97 h 205"/>
                <a:gd name="T76" fmla="*/ 57 w 429"/>
                <a:gd name="T77" fmla="*/ 112 h 205"/>
                <a:gd name="T78" fmla="*/ 57 w 429"/>
                <a:gd name="T79" fmla="*/ 112 h 205"/>
                <a:gd name="T80" fmla="*/ 31 w 429"/>
                <a:gd name="T81" fmla="*/ 181 h 205"/>
                <a:gd name="T82" fmla="*/ 22 w 429"/>
                <a:gd name="T83" fmla="*/ 187 h 205"/>
                <a:gd name="T84" fmla="*/ 25 w 429"/>
                <a:gd name="T85" fmla="*/ 149 h 205"/>
                <a:gd name="T86" fmla="*/ 110 w 429"/>
                <a:gd name="T87" fmla="*/ 40 h 205"/>
                <a:gd name="T88" fmla="*/ 122 w 429"/>
                <a:gd name="T89" fmla="*/ 49 h 205"/>
                <a:gd name="T90" fmla="*/ 69 w 429"/>
                <a:gd name="T91" fmla="*/ 95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29" h="205">
                  <a:moveTo>
                    <a:pt x="406" y="144"/>
                  </a:moveTo>
                  <a:cubicBezTo>
                    <a:pt x="379" y="136"/>
                    <a:pt x="375" y="112"/>
                    <a:pt x="377" y="95"/>
                  </a:cubicBezTo>
                  <a:cubicBezTo>
                    <a:pt x="424" y="52"/>
                    <a:pt x="429" y="20"/>
                    <a:pt x="429" y="20"/>
                  </a:cubicBezTo>
                  <a:cubicBezTo>
                    <a:pt x="426" y="0"/>
                    <a:pt x="397" y="31"/>
                    <a:pt x="397" y="31"/>
                  </a:cubicBezTo>
                  <a:cubicBezTo>
                    <a:pt x="377" y="56"/>
                    <a:pt x="370" y="77"/>
                    <a:pt x="368" y="93"/>
                  </a:cubicBezTo>
                  <a:cubicBezTo>
                    <a:pt x="318" y="141"/>
                    <a:pt x="275" y="150"/>
                    <a:pt x="275" y="150"/>
                  </a:cubicBezTo>
                  <a:cubicBezTo>
                    <a:pt x="253" y="157"/>
                    <a:pt x="237" y="147"/>
                    <a:pt x="235" y="134"/>
                  </a:cubicBezTo>
                  <a:cubicBezTo>
                    <a:pt x="247" y="128"/>
                    <a:pt x="253" y="122"/>
                    <a:pt x="253" y="122"/>
                  </a:cubicBezTo>
                  <a:cubicBezTo>
                    <a:pt x="267" y="112"/>
                    <a:pt x="259" y="105"/>
                    <a:pt x="259" y="105"/>
                  </a:cubicBezTo>
                  <a:cubicBezTo>
                    <a:pt x="240" y="87"/>
                    <a:pt x="228" y="123"/>
                    <a:pt x="228" y="123"/>
                  </a:cubicBezTo>
                  <a:cubicBezTo>
                    <a:pt x="228" y="126"/>
                    <a:pt x="228" y="128"/>
                    <a:pt x="228" y="130"/>
                  </a:cubicBezTo>
                  <a:cubicBezTo>
                    <a:pt x="204" y="142"/>
                    <a:pt x="183" y="143"/>
                    <a:pt x="183" y="143"/>
                  </a:cubicBezTo>
                  <a:cubicBezTo>
                    <a:pt x="113" y="141"/>
                    <a:pt x="79" y="102"/>
                    <a:pt x="79" y="102"/>
                  </a:cubicBezTo>
                  <a:cubicBezTo>
                    <a:pt x="117" y="82"/>
                    <a:pt x="132" y="47"/>
                    <a:pt x="132" y="47"/>
                  </a:cubicBezTo>
                  <a:cubicBezTo>
                    <a:pt x="138" y="28"/>
                    <a:pt x="121" y="29"/>
                    <a:pt x="121" y="29"/>
                  </a:cubicBezTo>
                  <a:cubicBezTo>
                    <a:pt x="59" y="36"/>
                    <a:pt x="17" y="143"/>
                    <a:pt x="17" y="143"/>
                  </a:cubicBezTo>
                  <a:cubicBezTo>
                    <a:pt x="0" y="191"/>
                    <a:pt x="23" y="198"/>
                    <a:pt x="23" y="198"/>
                  </a:cubicBezTo>
                  <a:cubicBezTo>
                    <a:pt x="42" y="205"/>
                    <a:pt x="64" y="117"/>
                    <a:pt x="64" y="117"/>
                  </a:cubicBezTo>
                  <a:cubicBezTo>
                    <a:pt x="65" y="105"/>
                    <a:pt x="69" y="108"/>
                    <a:pt x="69" y="108"/>
                  </a:cubicBezTo>
                  <a:cubicBezTo>
                    <a:pt x="71" y="113"/>
                    <a:pt x="99" y="130"/>
                    <a:pt x="99" y="130"/>
                  </a:cubicBezTo>
                  <a:cubicBezTo>
                    <a:pt x="157" y="160"/>
                    <a:pt x="202" y="150"/>
                    <a:pt x="227" y="138"/>
                  </a:cubicBezTo>
                  <a:cubicBezTo>
                    <a:pt x="231" y="184"/>
                    <a:pt x="307" y="145"/>
                    <a:pt x="307" y="145"/>
                  </a:cubicBezTo>
                  <a:cubicBezTo>
                    <a:pt x="332" y="130"/>
                    <a:pt x="352" y="116"/>
                    <a:pt x="368" y="102"/>
                  </a:cubicBezTo>
                  <a:cubicBezTo>
                    <a:pt x="369" y="123"/>
                    <a:pt x="379" y="136"/>
                    <a:pt x="379" y="136"/>
                  </a:cubicBezTo>
                  <a:cubicBezTo>
                    <a:pt x="396" y="154"/>
                    <a:pt x="404" y="150"/>
                    <a:pt x="404" y="150"/>
                  </a:cubicBezTo>
                  <a:cubicBezTo>
                    <a:pt x="410" y="146"/>
                    <a:pt x="406" y="144"/>
                    <a:pt x="406" y="144"/>
                  </a:cubicBezTo>
                  <a:moveTo>
                    <a:pt x="380" y="76"/>
                  </a:moveTo>
                  <a:cubicBezTo>
                    <a:pt x="402" y="28"/>
                    <a:pt x="417" y="23"/>
                    <a:pt x="417" y="23"/>
                  </a:cubicBezTo>
                  <a:cubicBezTo>
                    <a:pt x="428" y="19"/>
                    <a:pt x="410" y="47"/>
                    <a:pt x="410" y="47"/>
                  </a:cubicBezTo>
                  <a:cubicBezTo>
                    <a:pt x="399" y="61"/>
                    <a:pt x="389" y="73"/>
                    <a:pt x="378" y="84"/>
                  </a:cubicBezTo>
                  <a:cubicBezTo>
                    <a:pt x="379" y="79"/>
                    <a:pt x="380" y="76"/>
                    <a:pt x="380" y="76"/>
                  </a:cubicBezTo>
                  <a:moveTo>
                    <a:pt x="237" y="123"/>
                  </a:moveTo>
                  <a:cubicBezTo>
                    <a:pt x="246" y="106"/>
                    <a:pt x="253" y="111"/>
                    <a:pt x="253" y="111"/>
                  </a:cubicBezTo>
                  <a:cubicBezTo>
                    <a:pt x="248" y="116"/>
                    <a:pt x="242" y="121"/>
                    <a:pt x="236" y="125"/>
                  </a:cubicBezTo>
                  <a:cubicBezTo>
                    <a:pt x="237" y="124"/>
                    <a:pt x="237" y="123"/>
                    <a:pt x="237" y="123"/>
                  </a:cubicBezTo>
                  <a:moveTo>
                    <a:pt x="69" y="95"/>
                  </a:moveTo>
                  <a:cubicBezTo>
                    <a:pt x="69" y="95"/>
                    <a:pt x="72" y="79"/>
                    <a:pt x="60" y="88"/>
                  </a:cubicBezTo>
                  <a:cubicBezTo>
                    <a:pt x="60" y="88"/>
                    <a:pt x="54" y="91"/>
                    <a:pt x="58" y="97"/>
                  </a:cubicBezTo>
                  <a:cubicBezTo>
                    <a:pt x="58" y="97"/>
                    <a:pt x="48" y="97"/>
                    <a:pt x="57" y="112"/>
                  </a:cubicBezTo>
                  <a:cubicBezTo>
                    <a:pt x="57" y="112"/>
                    <a:pt x="57" y="112"/>
                    <a:pt x="57" y="112"/>
                  </a:cubicBezTo>
                  <a:cubicBezTo>
                    <a:pt x="57" y="112"/>
                    <a:pt x="45" y="156"/>
                    <a:pt x="31" y="181"/>
                  </a:cubicBezTo>
                  <a:cubicBezTo>
                    <a:pt x="31" y="181"/>
                    <a:pt x="25" y="194"/>
                    <a:pt x="22" y="187"/>
                  </a:cubicBezTo>
                  <a:cubicBezTo>
                    <a:pt x="22" y="187"/>
                    <a:pt x="17" y="177"/>
                    <a:pt x="25" y="149"/>
                  </a:cubicBezTo>
                  <a:cubicBezTo>
                    <a:pt x="25" y="149"/>
                    <a:pt x="51" y="59"/>
                    <a:pt x="110" y="40"/>
                  </a:cubicBezTo>
                  <a:cubicBezTo>
                    <a:pt x="110" y="40"/>
                    <a:pt x="133" y="31"/>
                    <a:pt x="122" y="49"/>
                  </a:cubicBezTo>
                  <a:cubicBezTo>
                    <a:pt x="122" y="49"/>
                    <a:pt x="95" y="93"/>
                    <a:pt x="69" y="95"/>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9" b="0" i="0">
                <a:solidFill>
                  <a:srgbClr val="000000"/>
                </a:solidFill>
                <a:latin typeface="Gotham Book" panose="02000604040000020004" pitchFamily="2" charset="0"/>
              </a:endParaRPr>
            </a:p>
          </p:txBody>
        </p:sp>
        <p:sp>
          <p:nvSpPr>
            <p:cNvPr id="98" name="Freeform 71">
              <a:extLst>
                <a:ext uri="{FF2B5EF4-FFF2-40B4-BE49-F238E27FC236}">
                  <a16:creationId xmlns:a16="http://schemas.microsoft.com/office/drawing/2014/main" id="{A5884717-EDEB-494C-AAB3-6D91E900FEA6}"/>
                </a:ext>
              </a:extLst>
            </p:cNvPr>
            <p:cNvSpPr>
              <a:spLocks noEditPoints="1"/>
            </p:cNvSpPr>
            <p:nvPr userDrawn="1"/>
          </p:nvSpPr>
          <p:spPr bwMode="auto">
            <a:xfrm>
              <a:off x="3686375" y="2112152"/>
              <a:ext cx="1399360" cy="407650"/>
            </a:xfrm>
            <a:custGeom>
              <a:avLst/>
              <a:gdLst>
                <a:gd name="T0" fmla="*/ 518 w 587"/>
                <a:gd name="T1" fmla="*/ 69 h 171"/>
                <a:gd name="T2" fmla="*/ 511 w 587"/>
                <a:gd name="T3" fmla="*/ 62 h 171"/>
                <a:gd name="T4" fmla="*/ 432 w 587"/>
                <a:gd name="T5" fmla="*/ 47 h 171"/>
                <a:gd name="T6" fmla="*/ 407 w 587"/>
                <a:gd name="T7" fmla="*/ 45 h 171"/>
                <a:gd name="T8" fmla="*/ 395 w 587"/>
                <a:gd name="T9" fmla="*/ 52 h 171"/>
                <a:gd name="T10" fmla="*/ 407 w 587"/>
                <a:gd name="T11" fmla="*/ 57 h 171"/>
                <a:gd name="T12" fmla="*/ 441 w 587"/>
                <a:gd name="T13" fmla="*/ 71 h 171"/>
                <a:gd name="T14" fmla="*/ 407 w 587"/>
                <a:gd name="T15" fmla="*/ 89 h 171"/>
                <a:gd name="T16" fmla="*/ 380 w 587"/>
                <a:gd name="T17" fmla="*/ 79 h 171"/>
                <a:gd name="T18" fmla="*/ 381 w 587"/>
                <a:gd name="T19" fmla="*/ 69 h 171"/>
                <a:gd name="T20" fmla="*/ 377 w 587"/>
                <a:gd name="T21" fmla="*/ 63 h 171"/>
                <a:gd name="T22" fmla="*/ 370 w 587"/>
                <a:gd name="T23" fmla="*/ 67 h 171"/>
                <a:gd name="T24" fmla="*/ 297 w 587"/>
                <a:gd name="T25" fmla="*/ 89 h 171"/>
                <a:gd name="T26" fmla="*/ 289 w 587"/>
                <a:gd name="T27" fmla="*/ 61 h 171"/>
                <a:gd name="T28" fmla="*/ 290 w 587"/>
                <a:gd name="T29" fmla="*/ 46 h 171"/>
                <a:gd name="T30" fmla="*/ 285 w 587"/>
                <a:gd name="T31" fmla="*/ 53 h 171"/>
                <a:gd name="T32" fmla="*/ 201 w 587"/>
                <a:gd name="T33" fmla="*/ 107 h 171"/>
                <a:gd name="T34" fmla="*/ 199 w 587"/>
                <a:gd name="T35" fmla="*/ 66 h 171"/>
                <a:gd name="T36" fmla="*/ 232 w 587"/>
                <a:gd name="T37" fmla="*/ 31 h 171"/>
                <a:gd name="T38" fmla="*/ 279 w 587"/>
                <a:gd name="T39" fmla="*/ 6 h 171"/>
                <a:gd name="T40" fmla="*/ 281 w 587"/>
                <a:gd name="T41" fmla="*/ 2 h 171"/>
                <a:gd name="T42" fmla="*/ 281 w 587"/>
                <a:gd name="T43" fmla="*/ 2 h 171"/>
                <a:gd name="T44" fmla="*/ 272 w 587"/>
                <a:gd name="T45" fmla="*/ 2 h 171"/>
                <a:gd name="T46" fmla="*/ 233 w 587"/>
                <a:gd name="T47" fmla="*/ 21 h 171"/>
                <a:gd name="T48" fmla="*/ 227 w 587"/>
                <a:gd name="T49" fmla="*/ 9 h 171"/>
                <a:gd name="T50" fmla="*/ 195 w 587"/>
                <a:gd name="T51" fmla="*/ 55 h 171"/>
                <a:gd name="T52" fmla="*/ 100 w 587"/>
                <a:gd name="T53" fmla="*/ 116 h 171"/>
                <a:gd name="T54" fmla="*/ 88 w 587"/>
                <a:gd name="T55" fmla="*/ 83 h 171"/>
                <a:gd name="T56" fmla="*/ 83 w 587"/>
                <a:gd name="T57" fmla="*/ 79 h 171"/>
                <a:gd name="T58" fmla="*/ 73 w 587"/>
                <a:gd name="T59" fmla="*/ 86 h 171"/>
                <a:gd name="T60" fmla="*/ 58 w 587"/>
                <a:gd name="T61" fmla="*/ 101 h 171"/>
                <a:gd name="T62" fmla="*/ 62 w 587"/>
                <a:gd name="T63" fmla="*/ 65 h 171"/>
                <a:gd name="T64" fmla="*/ 17 w 587"/>
                <a:gd name="T65" fmla="*/ 87 h 171"/>
                <a:gd name="T66" fmla="*/ 14 w 587"/>
                <a:gd name="T67" fmla="*/ 123 h 171"/>
                <a:gd name="T68" fmla="*/ 79 w 587"/>
                <a:gd name="T69" fmla="*/ 91 h 171"/>
                <a:gd name="T70" fmla="*/ 81 w 587"/>
                <a:gd name="T71" fmla="*/ 90 h 171"/>
                <a:gd name="T72" fmla="*/ 119 w 587"/>
                <a:gd name="T73" fmla="*/ 122 h 171"/>
                <a:gd name="T74" fmla="*/ 184 w 587"/>
                <a:gd name="T75" fmla="*/ 77 h 171"/>
                <a:gd name="T76" fmla="*/ 277 w 587"/>
                <a:gd name="T77" fmla="*/ 72 h 171"/>
                <a:gd name="T78" fmla="*/ 332 w 587"/>
                <a:gd name="T79" fmla="*/ 97 h 171"/>
                <a:gd name="T80" fmla="*/ 371 w 587"/>
                <a:gd name="T81" fmla="*/ 78 h 171"/>
                <a:gd name="T82" fmla="*/ 412 w 587"/>
                <a:gd name="T83" fmla="*/ 99 h 171"/>
                <a:gd name="T84" fmla="*/ 446 w 587"/>
                <a:gd name="T85" fmla="*/ 80 h 171"/>
                <a:gd name="T86" fmla="*/ 437 w 587"/>
                <a:gd name="T87" fmla="*/ 56 h 171"/>
                <a:gd name="T88" fmla="*/ 506 w 587"/>
                <a:gd name="T89" fmla="*/ 77 h 171"/>
                <a:gd name="T90" fmla="*/ 502 w 587"/>
                <a:gd name="T91" fmla="*/ 98 h 171"/>
                <a:gd name="T92" fmla="*/ 519 w 587"/>
                <a:gd name="T93" fmla="*/ 77 h 171"/>
                <a:gd name="T94" fmla="*/ 564 w 587"/>
                <a:gd name="T95" fmla="*/ 59 h 171"/>
                <a:gd name="T96" fmla="*/ 560 w 587"/>
                <a:gd name="T97" fmla="*/ 84 h 171"/>
                <a:gd name="T98" fmla="*/ 556 w 587"/>
                <a:gd name="T99" fmla="*/ 98 h 171"/>
                <a:gd name="T100" fmla="*/ 573 w 587"/>
                <a:gd name="T101" fmla="*/ 51 h 171"/>
                <a:gd name="T102" fmla="*/ 518 w 587"/>
                <a:gd name="T103" fmla="*/ 69 h 171"/>
                <a:gd name="T104" fmla="*/ 20 w 587"/>
                <a:gd name="T105" fmla="*/ 105 h 171"/>
                <a:gd name="T106" fmla="*/ 45 w 587"/>
                <a:gd name="T107" fmla="*/ 73 h 171"/>
                <a:gd name="T108" fmla="*/ 49 w 587"/>
                <a:gd name="T109" fmla="*/ 105 h 171"/>
                <a:gd name="T110" fmla="*/ 20 w 587"/>
                <a:gd name="T111" fmla="*/ 105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587" h="171">
                  <a:moveTo>
                    <a:pt x="518" y="69"/>
                  </a:moveTo>
                  <a:cubicBezTo>
                    <a:pt x="518" y="69"/>
                    <a:pt x="516" y="71"/>
                    <a:pt x="511" y="62"/>
                  </a:cubicBezTo>
                  <a:cubicBezTo>
                    <a:pt x="511" y="62"/>
                    <a:pt x="500" y="42"/>
                    <a:pt x="432" y="47"/>
                  </a:cubicBezTo>
                  <a:cubicBezTo>
                    <a:pt x="432" y="47"/>
                    <a:pt x="418" y="47"/>
                    <a:pt x="407" y="45"/>
                  </a:cubicBezTo>
                  <a:cubicBezTo>
                    <a:pt x="407" y="45"/>
                    <a:pt x="396" y="43"/>
                    <a:pt x="395" y="52"/>
                  </a:cubicBezTo>
                  <a:cubicBezTo>
                    <a:pt x="395" y="52"/>
                    <a:pt x="394" y="57"/>
                    <a:pt x="407" y="57"/>
                  </a:cubicBezTo>
                  <a:cubicBezTo>
                    <a:pt x="407" y="57"/>
                    <a:pt x="440" y="52"/>
                    <a:pt x="441" y="71"/>
                  </a:cubicBezTo>
                  <a:cubicBezTo>
                    <a:pt x="441" y="71"/>
                    <a:pt x="441" y="87"/>
                    <a:pt x="407" y="89"/>
                  </a:cubicBezTo>
                  <a:cubicBezTo>
                    <a:pt x="407" y="89"/>
                    <a:pt x="385" y="90"/>
                    <a:pt x="380" y="79"/>
                  </a:cubicBezTo>
                  <a:cubicBezTo>
                    <a:pt x="380" y="79"/>
                    <a:pt x="379" y="77"/>
                    <a:pt x="381" y="69"/>
                  </a:cubicBezTo>
                  <a:cubicBezTo>
                    <a:pt x="381" y="69"/>
                    <a:pt x="383" y="63"/>
                    <a:pt x="377" y="63"/>
                  </a:cubicBezTo>
                  <a:cubicBezTo>
                    <a:pt x="377" y="63"/>
                    <a:pt x="373" y="60"/>
                    <a:pt x="370" y="67"/>
                  </a:cubicBezTo>
                  <a:cubicBezTo>
                    <a:pt x="370" y="67"/>
                    <a:pt x="330" y="99"/>
                    <a:pt x="297" y="89"/>
                  </a:cubicBezTo>
                  <a:cubicBezTo>
                    <a:pt x="297" y="89"/>
                    <a:pt x="281" y="84"/>
                    <a:pt x="289" y="61"/>
                  </a:cubicBezTo>
                  <a:cubicBezTo>
                    <a:pt x="289" y="61"/>
                    <a:pt x="298" y="46"/>
                    <a:pt x="290" y="46"/>
                  </a:cubicBezTo>
                  <a:cubicBezTo>
                    <a:pt x="290" y="46"/>
                    <a:pt x="286" y="45"/>
                    <a:pt x="285" y="53"/>
                  </a:cubicBezTo>
                  <a:cubicBezTo>
                    <a:pt x="285" y="53"/>
                    <a:pt x="243" y="106"/>
                    <a:pt x="201" y="107"/>
                  </a:cubicBezTo>
                  <a:cubicBezTo>
                    <a:pt x="201" y="107"/>
                    <a:pt x="177" y="110"/>
                    <a:pt x="199" y="66"/>
                  </a:cubicBezTo>
                  <a:cubicBezTo>
                    <a:pt x="199" y="66"/>
                    <a:pt x="212" y="43"/>
                    <a:pt x="232" y="31"/>
                  </a:cubicBezTo>
                  <a:cubicBezTo>
                    <a:pt x="232" y="31"/>
                    <a:pt x="278" y="7"/>
                    <a:pt x="279" y="6"/>
                  </a:cubicBezTo>
                  <a:cubicBezTo>
                    <a:pt x="280" y="5"/>
                    <a:pt x="283" y="4"/>
                    <a:pt x="281" y="2"/>
                  </a:cubicBezTo>
                  <a:cubicBezTo>
                    <a:pt x="281" y="2"/>
                    <a:pt x="281" y="2"/>
                    <a:pt x="281" y="2"/>
                  </a:cubicBezTo>
                  <a:cubicBezTo>
                    <a:pt x="281" y="2"/>
                    <a:pt x="277" y="0"/>
                    <a:pt x="272" y="2"/>
                  </a:cubicBezTo>
                  <a:cubicBezTo>
                    <a:pt x="233" y="21"/>
                    <a:pt x="233" y="21"/>
                    <a:pt x="233" y="21"/>
                  </a:cubicBezTo>
                  <a:cubicBezTo>
                    <a:pt x="233" y="21"/>
                    <a:pt x="238" y="4"/>
                    <a:pt x="227" y="9"/>
                  </a:cubicBezTo>
                  <a:cubicBezTo>
                    <a:pt x="227" y="9"/>
                    <a:pt x="212" y="22"/>
                    <a:pt x="195" y="55"/>
                  </a:cubicBezTo>
                  <a:cubicBezTo>
                    <a:pt x="195" y="55"/>
                    <a:pt x="131" y="120"/>
                    <a:pt x="100" y="116"/>
                  </a:cubicBezTo>
                  <a:cubicBezTo>
                    <a:pt x="100" y="116"/>
                    <a:pt x="80" y="117"/>
                    <a:pt x="88" y="83"/>
                  </a:cubicBezTo>
                  <a:cubicBezTo>
                    <a:pt x="88" y="83"/>
                    <a:pt x="89" y="80"/>
                    <a:pt x="83" y="79"/>
                  </a:cubicBezTo>
                  <a:cubicBezTo>
                    <a:pt x="83" y="79"/>
                    <a:pt x="79" y="77"/>
                    <a:pt x="73" y="86"/>
                  </a:cubicBezTo>
                  <a:cubicBezTo>
                    <a:pt x="73" y="86"/>
                    <a:pt x="69" y="94"/>
                    <a:pt x="58" y="101"/>
                  </a:cubicBezTo>
                  <a:cubicBezTo>
                    <a:pt x="58" y="101"/>
                    <a:pt x="77" y="79"/>
                    <a:pt x="62" y="65"/>
                  </a:cubicBezTo>
                  <a:cubicBezTo>
                    <a:pt x="62" y="65"/>
                    <a:pt x="44" y="49"/>
                    <a:pt x="17" y="87"/>
                  </a:cubicBezTo>
                  <a:cubicBezTo>
                    <a:pt x="17" y="87"/>
                    <a:pt x="0" y="113"/>
                    <a:pt x="14" y="123"/>
                  </a:cubicBezTo>
                  <a:cubicBezTo>
                    <a:pt x="14" y="123"/>
                    <a:pt x="29" y="136"/>
                    <a:pt x="79" y="91"/>
                  </a:cubicBezTo>
                  <a:cubicBezTo>
                    <a:pt x="81" y="90"/>
                    <a:pt x="81" y="90"/>
                    <a:pt x="81" y="90"/>
                  </a:cubicBezTo>
                  <a:cubicBezTo>
                    <a:pt x="81" y="90"/>
                    <a:pt x="66" y="139"/>
                    <a:pt x="119" y="122"/>
                  </a:cubicBezTo>
                  <a:cubicBezTo>
                    <a:pt x="119" y="122"/>
                    <a:pt x="152" y="109"/>
                    <a:pt x="184" y="77"/>
                  </a:cubicBezTo>
                  <a:cubicBezTo>
                    <a:pt x="184" y="77"/>
                    <a:pt x="157" y="171"/>
                    <a:pt x="277" y="72"/>
                  </a:cubicBezTo>
                  <a:cubicBezTo>
                    <a:pt x="277" y="72"/>
                    <a:pt x="270" y="111"/>
                    <a:pt x="332" y="97"/>
                  </a:cubicBezTo>
                  <a:cubicBezTo>
                    <a:pt x="332" y="97"/>
                    <a:pt x="355" y="90"/>
                    <a:pt x="371" y="78"/>
                  </a:cubicBezTo>
                  <a:cubicBezTo>
                    <a:pt x="371" y="78"/>
                    <a:pt x="372" y="101"/>
                    <a:pt x="412" y="99"/>
                  </a:cubicBezTo>
                  <a:cubicBezTo>
                    <a:pt x="412" y="99"/>
                    <a:pt x="435" y="99"/>
                    <a:pt x="446" y="80"/>
                  </a:cubicBezTo>
                  <a:cubicBezTo>
                    <a:pt x="446" y="80"/>
                    <a:pt x="454" y="64"/>
                    <a:pt x="437" y="56"/>
                  </a:cubicBezTo>
                  <a:cubicBezTo>
                    <a:pt x="437" y="56"/>
                    <a:pt x="515" y="54"/>
                    <a:pt x="506" y="77"/>
                  </a:cubicBezTo>
                  <a:cubicBezTo>
                    <a:pt x="506" y="77"/>
                    <a:pt x="490" y="100"/>
                    <a:pt x="502" y="98"/>
                  </a:cubicBezTo>
                  <a:cubicBezTo>
                    <a:pt x="502" y="98"/>
                    <a:pt x="508" y="98"/>
                    <a:pt x="519" y="77"/>
                  </a:cubicBezTo>
                  <a:cubicBezTo>
                    <a:pt x="519" y="77"/>
                    <a:pt x="545" y="46"/>
                    <a:pt x="564" y="59"/>
                  </a:cubicBezTo>
                  <a:cubicBezTo>
                    <a:pt x="564" y="59"/>
                    <a:pt x="572" y="67"/>
                    <a:pt x="560" y="84"/>
                  </a:cubicBezTo>
                  <a:cubicBezTo>
                    <a:pt x="560" y="84"/>
                    <a:pt x="547" y="103"/>
                    <a:pt x="556" y="98"/>
                  </a:cubicBezTo>
                  <a:cubicBezTo>
                    <a:pt x="556" y="98"/>
                    <a:pt x="587" y="67"/>
                    <a:pt x="573" y="51"/>
                  </a:cubicBezTo>
                  <a:cubicBezTo>
                    <a:pt x="573" y="51"/>
                    <a:pt x="558" y="32"/>
                    <a:pt x="518" y="69"/>
                  </a:cubicBezTo>
                  <a:moveTo>
                    <a:pt x="20" y="105"/>
                  </a:moveTo>
                  <a:cubicBezTo>
                    <a:pt x="20" y="105"/>
                    <a:pt x="18" y="88"/>
                    <a:pt x="45" y="73"/>
                  </a:cubicBezTo>
                  <a:cubicBezTo>
                    <a:pt x="45" y="73"/>
                    <a:pt x="77" y="60"/>
                    <a:pt x="49" y="105"/>
                  </a:cubicBezTo>
                  <a:cubicBezTo>
                    <a:pt x="49" y="105"/>
                    <a:pt x="22" y="125"/>
                    <a:pt x="20" y="105"/>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9" b="0" i="0">
                <a:solidFill>
                  <a:srgbClr val="000000"/>
                </a:solidFill>
                <a:latin typeface="Gotham Book" panose="02000604040000020004" pitchFamily="2" charset="0"/>
              </a:endParaRPr>
            </a:p>
          </p:txBody>
        </p:sp>
        <p:sp>
          <p:nvSpPr>
            <p:cNvPr id="99" name="Freeform 72">
              <a:extLst>
                <a:ext uri="{FF2B5EF4-FFF2-40B4-BE49-F238E27FC236}">
                  <a16:creationId xmlns:a16="http://schemas.microsoft.com/office/drawing/2014/main" id="{F93F8086-7BD0-B340-ABAA-FD70F68D17BD}"/>
                </a:ext>
              </a:extLst>
            </p:cNvPr>
            <p:cNvSpPr>
              <a:spLocks noEditPoints="1"/>
            </p:cNvSpPr>
            <p:nvPr userDrawn="1"/>
          </p:nvSpPr>
          <p:spPr bwMode="auto">
            <a:xfrm>
              <a:off x="5080967" y="1983421"/>
              <a:ext cx="1304003" cy="796229"/>
            </a:xfrm>
            <a:custGeom>
              <a:avLst/>
              <a:gdLst>
                <a:gd name="T0" fmla="*/ 530 w 547"/>
                <a:gd name="T1" fmla="*/ 96 h 334"/>
                <a:gd name="T2" fmla="*/ 435 w 547"/>
                <a:gd name="T3" fmla="*/ 85 h 334"/>
                <a:gd name="T4" fmla="*/ 425 w 547"/>
                <a:gd name="T5" fmla="*/ 88 h 334"/>
                <a:gd name="T6" fmla="*/ 359 w 547"/>
                <a:gd name="T7" fmla="*/ 121 h 334"/>
                <a:gd name="T8" fmla="*/ 333 w 547"/>
                <a:gd name="T9" fmla="*/ 102 h 334"/>
                <a:gd name="T10" fmla="*/ 324 w 547"/>
                <a:gd name="T11" fmla="*/ 99 h 334"/>
                <a:gd name="T12" fmla="*/ 298 w 547"/>
                <a:gd name="T13" fmla="*/ 118 h 334"/>
                <a:gd name="T14" fmla="*/ 245 w 547"/>
                <a:gd name="T15" fmla="*/ 113 h 334"/>
                <a:gd name="T16" fmla="*/ 237 w 547"/>
                <a:gd name="T17" fmla="*/ 94 h 334"/>
                <a:gd name="T18" fmla="*/ 195 w 547"/>
                <a:gd name="T19" fmla="*/ 120 h 334"/>
                <a:gd name="T20" fmla="*/ 183 w 547"/>
                <a:gd name="T21" fmla="*/ 135 h 334"/>
                <a:gd name="T22" fmla="*/ 218 w 547"/>
                <a:gd name="T23" fmla="*/ 68 h 334"/>
                <a:gd name="T24" fmla="*/ 233 w 547"/>
                <a:gd name="T25" fmla="*/ 12 h 334"/>
                <a:gd name="T26" fmla="*/ 223 w 547"/>
                <a:gd name="T27" fmla="*/ 16 h 334"/>
                <a:gd name="T28" fmla="*/ 214 w 547"/>
                <a:gd name="T29" fmla="*/ 46 h 334"/>
                <a:gd name="T30" fmla="*/ 194 w 547"/>
                <a:gd name="T31" fmla="*/ 86 h 334"/>
                <a:gd name="T32" fmla="*/ 97 w 547"/>
                <a:gd name="T33" fmla="*/ 124 h 334"/>
                <a:gd name="T34" fmla="*/ 99 w 547"/>
                <a:gd name="T35" fmla="*/ 96 h 334"/>
                <a:gd name="T36" fmla="*/ 73 w 547"/>
                <a:gd name="T37" fmla="*/ 72 h 334"/>
                <a:gd name="T38" fmla="*/ 10 w 547"/>
                <a:gd name="T39" fmla="*/ 129 h 334"/>
                <a:gd name="T40" fmla="*/ 15 w 547"/>
                <a:gd name="T41" fmla="*/ 152 h 334"/>
                <a:gd name="T42" fmla="*/ 17 w 547"/>
                <a:gd name="T43" fmla="*/ 144 h 334"/>
                <a:gd name="T44" fmla="*/ 34 w 547"/>
                <a:gd name="T45" fmla="*/ 110 h 334"/>
                <a:gd name="T46" fmla="*/ 81 w 547"/>
                <a:gd name="T47" fmla="*/ 83 h 334"/>
                <a:gd name="T48" fmla="*/ 88 w 547"/>
                <a:gd name="T49" fmla="*/ 114 h 334"/>
                <a:gd name="T50" fmla="*/ 87 w 547"/>
                <a:gd name="T51" fmla="*/ 124 h 334"/>
                <a:gd name="T52" fmla="*/ 75 w 547"/>
                <a:gd name="T53" fmla="*/ 121 h 334"/>
                <a:gd name="T54" fmla="*/ 67 w 547"/>
                <a:gd name="T55" fmla="*/ 117 h 334"/>
                <a:gd name="T56" fmla="*/ 65 w 547"/>
                <a:gd name="T57" fmla="*/ 150 h 334"/>
                <a:gd name="T58" fmla="*/ 89 w 547"/>
                <a:gd name="T59" fmla="*/ 146 h 334"/>
                <a:gd name="T60" fmla="*/ 94 w 547"/>
                <a:gd name="T61" fmla="*/ 135 h 334"/>
                <a:gd name="T62" fmla="*/ 186 w 547"/>
                <a:gd name="T63" fmla="*/ 103 h 334"/>
                <a:gd name="T64" fmla="*/ 177 w 547"/>
                <a:gd name="T65" fmla="*/ 126 h 334"/>
                <a:gd name="T66" fmla="*/ 166 w 547"/>
                <a:gd name="T67" fmla="*/ 154 h 334"/>
                <a:gd name="T68" fmla="*/ 180 w 547"/>
                <a:gd name="T69" fmla="*/ 149 h 334"/>
                <a:gd name="T70" fmla="*/ 230 w 547"/>
                <a:gd name="T71" fmla="*/ 100 h 334"/>
                <a:gd name="T72" fmla="*/ 233 w 547"/>
                <a:gd name="T73" fmla="*/ 109 h 334"/>
                <a:gd name="T74" fmla="*/ 321 w 547"/>
                <a:gd name="T75" fmla="*/ 111 h 334"/>
                <a:gd name="T76" fmla="*/ 393 w 547"/>
                <a:gd name="T77" fmla="*/ 117 h 334"/>
                <a:gd name="T78" fmla="*/ 323 w 547"/>
                <a:gd name="T79" fmla="*/ 285 h 334"/>
                <a:gd name="T80" fmla="*/ 333 w 547"/>
                <a:gd name="T81" fmla="*/ 321 h 334"/>
                <a:gd name="T82" fmla="*/ 391 w 547"/>
                <a:gd name="T83" fmla="*/ 235 h 334"/>
                <a:gd name="T84" fmla="*/ 424 w 547"/>
                <a:gd name="T85" fmla="*/ 121 h 334"/>
                <a:gd name="T86" fmla="*/ 432 w 547"/>
                <a:gd name="T87" fmla="*/ 100 h 334"/>
                <a:gd name="T88" fmla="*/ 435 w 547"/>
                <a:gd name="T89" fmla="*/ 96 h 334"/>
                <a:gd name="T90" fmla="*/ 438 w 547"/>
                <a:gd name="T91" fmla="*/ 94 h 334"/>
                <a:gd name="T92" fmla="*/ 510 w 547"/>
                <a:gd name="T93" fmla="*/ 92 h 334"/>
                <a:gd name="T94" fmla="*/ 524 w 547"/>
                <a:gd name="T95" fmla="*/ 134 h 334"/>
                <a:gd name="T96" fmla="*/ 461 w 547"/>
                <a:gd name="T97" fmla="*/ 149 h 334"/>
                <a:gd name="T98" fmla="*/ 448 w 547"/>
                <a:gd name="T99" fmla="*/ 146 h 334"/>
                <a:gd name="T100" fmla="*/ 494 w 547"/>
                <a:gd name="T101" fmla="*/ 160 h 334"/>
                <a:gd name="T102" fmla="*/ 534 w 547"/>
                <a:gd name="T103" fmla="*/ 137 h 334"/>
                <a:gd name="T104" fmla="*/ 530 w 547"/>
                <a:gd name="T105" fmla="*/ 96 h 334"/>
                <a:gd name="T106" fmla="*/ 74 w 547"/>
                <a:gd name="T107" fmla="*/ 145 h 334"/>
                <a:gd name="T108" fmla="*/ 68 w 547"/>
                <a:gd name="T109" fmla="*/ 130 h 334"/>
                <a:gd name="T110" fmla="*/ 85 w 547"/>
                <a:gd name="T111" fmla="*/ 135 h 334"/>
                <a:gd name="T112" fmla="*/ 74 w 547"/>
                <a:gd name="T113" fmla="*/ 145 h 334"/>
                <a:gd name="T114" fmla="*/ 373 w 547"/>
                <a:gd name="T115" fmla="*/ 259 h 334"/>
                <a:gd name="T116" fmla="*/ 345 w 547"/>
                <a:gd name="T117" fmla="*/ 310 h 334"/>
                <a:gd name="T118" fmla="*/ 343 w 547"/>
                <a:gd name="T119" fmla="*/ 234 h 334"/>
                <a:gd name="T120" fmla="*/ 417 w 547"/>
                <a:gd name="T121" fmla="*/ 109 h 334"/>
                <a:gd name="T122" fmla="*/ 373 w 547"/>
                <a:gd name="T123" fmla="*/ 259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47" h="334">
                  <a:moveTo>
                    <a:pt x="530" y="96"/>
                  </a:moveTo>
                  <a:cubicBezTo>
                    <a:pt x="492" y="54"/>
                    <a:pt x="435" y="85"/>
                    <a:pt x="435" y="85"/>
                  </a:cubicBezTo>
                  <a:cubicBezTo>
                    <a:pt x="427" y="83"/>
                    <a:pt x="425" y="88"/>
                    <a:pt x="425" y="88"/>
                  </a:cubicBezTo>
                  <a:cubicBezTo>
                    <a:pt x="393" y="114"/>
                    <a:pt x="359" y="121"/>
                    <a:pt x="359" y="121"/>
                  </a:cubicBezTo>
                  <a:cubicBezTo>
                    <a:pt x="328" y="127"/>
                    <a:pt x="333" y="102"/>
                    <a:pt x="333" y="102"/>
                  </a:cubicBezTo>
                  <a:cubicBezTo>
                    <a:pt x="333" y="89"/>
                    <a:pt x="324" y="99"/>
                    <a:pt x="324" y="99"/>
                  </a:cubicBezTo>
                  <a:cubicBezTo>
                    <a:pt x="318" y="107"/>
                    <a:pt x="298" y="118"/>
                    <a:pt x="298" y="118"/>
                  </a:cubicBezTo>
                  <a:cubicBezTo>
                    <a:pt x="257" y="139"/>
                    <a:pt x="245" y="113"/>
                    <a:pt x="245" y="113"/>
                  </a:cubicBezTo>
                  <a:cubicBezTo>
                    <a:pt x="237" y="94"/>
                    <a:pt x="237" y="94"/>
                    <a:pt x="237" y="94"/>
                  </a:cubicBezTo>
                  <a:cubicBezTo>
                    <a:pt x="228" y="71"/>
                    <a:pt x="195" y="120"/>
                    <a:pt x="195" y="120"/>
                  </a:cubicBezTo>
                  <a:cubicBezTo>
                    <a:pt x="185" y="137"/>
                    <a:pt x="183" y="135"/>
                    <a:pt x="183" y="135"/>
                  </a:cubicBezTo>
                  <a:cubicBezTo>
                    <a:pt x="190" y="110"/>
                    <a:pt x="218" y="68"/>
                    <a:pt x="218" y="68"/>
                  </a:cubicBezTo>
                  <a:cubicBezTo>
                    <a:pt x="239" y="31"/>
                    <a:pt x="233" y="12"/>
                    <a:pt x="233" y="12"/>
                  </a:cubicBezTo>
                  <a:cubicBezTo>
                    <a:pt x="228" y="0"/>
                    <a:pt x="223" y="16"/>
                    <a:pt x="223" y="16"/>
                  </a:cubicBezTo>
                  <a:cubicBezTo>
                    <a:pt x="221" y="29"/>
                    <a:pt x="214" y="46"/>
                    <a:pt x="214" y="46"/>
                  </a:cubicBezTo>
                  <a:cubicBezTo>
                    <a:pt x="204" y="73"/>
                    <a:pt x="194" y="86"/>
                    <a:pt x="194" y="86"/>
                  </a:cubicBezTo>
                  <a:cubicBezTo>
                    <a:pt x="147" y="117"/>
                    <a:pt x="116" y="124"/>
                    <a:pt x="97" y="124"/>
                  </a:cubicBezTo>
                  <a:cubicBezTo>
                    <a:pt x="100" y="109"/>
                    <a:pt x="99" y="96"/>
                    <a:pt x="99" y="96"/>
                  </a:cubicBezTo>
                  <a:cubicBezTo>
                    <a:pt x="96" y="67"/>
                    <a:pt x="73" y="72"/>
                    <a:pt x="73" y="72"/>
                  </a:cubicBezTo>
                  <a:cubicBezTo>
                    <a:pt x="35" y="77"/>
                    <a:pt x="10" y="129"/>
                    <a:pt x="10" y="129"/>
                  </a:cubicBezTo>
                  <a:cubicBezTo>
                    <a:pt x="0" y="154"/>
                    <a:pt x="15" y="152"/>
                    <a:pt x="15" y="152"/>
                  </a:cubicBezTo>
                  <a:cubicBezTo>
                    <a:pt x="25" y="149"/>
                    <a:pt x="17" y="144"/>
                    <a:pt x="17" y="144"/>
                  </a:cubicBezTo>
                  <a:cubicBezTo>
                    <a:pt x="17" y="130"/>
                    <a:pt x="34" y="110"/>
                    <a:pt x="34" y="110"/>
                  </a:cubicBezTo>
                  <a:cubicBezTo>
                    <a:pt x="72" y="70"/>
                    <a:pt x="81" y="83"/>
                    <a:pt x="81" y="83"/>
                  </a:cubicBezTo>
                  <a:cubicBezTo>
                    <a:pt x="80" y="83"/>
                    <a:pt x="92" y="89"/>
                    <a:pt x="88" y="114"/>
                  </a:cubicBezTo>
                  <a:cubicBezTo>
                    <a:pt x="88" y="118"/>
                    <a:pt x="87" y="121"/>
                    <a:pt x="87" y="124"/>
                  </a:cubicBezTo>
                  <a:cubicBezTo>
                    <a:pt x="79" y="123"/>
                    <a:pt x="75" y="121"/>
                    <a:pt x="75" y="121"/>
                  </a:cubicBezTo>
                  <a:cubicBezTo>
                    <a:pt x="69" y="115"/>
                    <a:pt x="67" y="117"/>
                    <a:pt x="67" y="117"/>
                  </a:cubicBezTo>
                  <a:cubicBezTo>
                    <a:pt x="50" y="123"/>
                    <a:pt x="65" y="150"/>
                    <a:pt x="65" y="150"/>
                  </a:cubicBezTo>
                  <a:cubicBezTo>
                    <a:pt x="77" y="167"/>
                    <a:pt x="89" y="146"/>
                    <a:pt x="89" y="146"/>
                  </a:cubicBezTo>
                  <a:cubicBezTo>
                    <a:pt x="91" y="142"/>
                    <a:pt x="93" y="139"/>
                    <a:pt x="94" y="135"/>
                  </a:cubicBezTo>
                  <a:cubicBezTo>
                    <a:pt x="135" y="134"/>
                    <a:pt x="186" y="103"/>
                    <a:pt x="186" y="103"/>
                  </a:cubicBezTo>
                  <a:cubicBezTo>
                    <a:pt x="185" y="112"/>
                    <a:pt x="177" y="126"/>
                    <a:pt x="177" y="126"/>
                  </a:cubicBezTo>
                  <a:cubicBezTo>
                    <a:pt x="161" y="155"/>
                    <a:pt x="166" y="154"/>
                    <a:pt x="166" y="154"/>
                  </a:cubicBezTo>
                  <a:cubicBezTo>
                    <a:pt x="171" y="165"/>
                    <a:pt x="180" y="149"/>
                    <a:pt x="180" y="149"/>
                  </a:cubicBezTo>
                  <a:cubicBezTo>
                    <a:pt x="230" y="82"/>
                    <a:pt x="230" y="100"/>
                    <a:pt x="230" y="100"/>
                  </a:cubicBezTo>
                  <a:cubicBezTo>
                    <a:pt x="233" y="109"/>
                    <a:pt x="233" y="109"/>
                    <a:pt x="233" y="109"/>
                  </a:cubicBezTo>
                  <a:cubicBezTo>
                    <a:pt x="257" y="165"/>
                    <a:pt x="321" y="111"/>
                    <a:pt x="321" y="111"/>
                  </a:cubicBezTo>
                  <a:cubicBezTo>
                    <a:pt x="337" y="152"/>
                    <a:pt x="393" y="117"/>
                    <a:pt x="393" y="117"/>
                  </a:cubicBezTo>
                  <a:cubicBezTo>
                    <a:pt x="332" y="198"/>
                    <a:pt x="323" y="285"/>
                    <a:pt x="323" y="285"/>
                  </a:cubicBezTo>
                  <a:cubicBezTo>
                    <a:pt x="319" y="317"/>
                    <a:pt x="333" y="321"/>
                    <a:pt x="333" y="321"/>
                  </a:cubicBezTo>
                  <a:cubicBezTo>
                    <a:pt x="368" y="334"/>
                    <a:pt x="391" y="235"/>
                    <a:pt x="391" y="235"/>
                  </a:cubicBezTo>
                  <a:cubicBezTo>
                    <a:pt x="424" y="121"/>
                    <a:pt x="424" y="121"/>
                    <a:pt x="424" y="121"/>
                  </a:cubicBezTo>
                  <a:cubicBezTo>
                    <a:pt x="429" y="100"/>
                    <a:pt x="432" y="100"/>
                    <a:pt x="432" y="100"/>
                  </a:cubicBezTo>
                  <a:cubicBezTo>
                    <a:pt x="434" y="97"/>
                    <a:pt x="435" y="96"/>
                    <a:pt x="435" y="96"/>
                  </a:cubicBezTo>
                  <a:cubicBezTo>
                    <a:pt x="437" y="94"/>
                    <a:pt x="438" y="94"/>
                    <a:pt x="438" y="94"/>
                  </a:cubicBezTo>
                  <a:cubicBezTo>
                    <a:pt x="485" y="70"/>
                    <a:pt x="510" y="92"/>
                    <a:pt x="510" y="92"/>
                  </a:cubicBezTo>
                  <a:cubicBezTo>
                    <a:pt x="540" y="114"/>
                    <a:pt x="524" y="134"/>
                    <a:pt x="524" y="134"/>
                  </a:cubicBezTo>
                  <a:cubicBezTo>
                    <a:pt x="496" y="163"/>
                    <a:pt x="461" y="149"/>
                    <a:pt x="461" y="149"/>
                  </a:cubicBezTo>
                  <a:cubicBezTo>
                    <a:pt x="447" y="142"/>
                    <a:pt x="448" y="146"/>
                    <a:pt x="448" y="146"/>
                  </a:cubicBezTo>
                  <a:cubicBezTo>
                    <a:pt x="467" y="163"/>
                    <a:pt x="494" y="160"/>
                    <a:pt x="494" y="160"/>
                  </a:cubicBezTo>
                  <a:cubicBezTo>
                    <a:pt x="518" y="158"/>
                    <a:pt x="534" y="137"/>
                    <a:pt x="534" y="137"/>
                  </a:cubicBezTo>
                  <a:cubicBezTo>
                    <a:pt x="547" y="117"/>
                    <a:pt x="530" y="96"/>
                    <a:pt x="530" y="96"/>
                  </a:cubicBezTo>
                  <a:moveTo>
                    <a:pt x="74" y="145"/>
                  </a:moveTo>
                  <a:cubicBezTo>
                    <a:pt x="70" y="142"/>
                    <a:pt x="68" y="130"/>
                    <a:pt x="68" y="130"/>
                  </a:cubicBezTo>
                  <a:cubicBezTo>
                    <a:pt x="73" y="133"/>
                    <a:pt x="79" y="134"/>
                    <a:pt x="85" y="135"/>
                  </a:cubicBezTo>
                  <a:cubicBezTo>
                    <a:pt x="80" y="154"/>
                    <a:pt x="74" y="145"/>
                    <a:pt x="74" y="145"/>
                  </a:cubicBezTo>
                  <a:moveTo>
                    <a:pt x="373" y="259"/>
                  </a:moveTo>
                  <a:cubicBezTo>
                    <a:pt x="359" y="304"/>
                    <a:pt x="345" y="310"/>
                    <a:pt x="345" y="310"/>
                  </a:cubicBezTo>
                  <a:cubicBezTo>
                    <a:pt x="317" y="318"/>
                    <a:pt x="343" y="234"/>
                    <a:pt x="343" y="234"/>
                  </a:cubicBezTo>
                  <a:cubicBezTo>
                    <a:pt x="372" y="140"/>
                    <a:pt x="417" y="109"/>
                    <a:pt x="417" y="109"/>
                  </a:cubicBezTo>
                  <a:cubicBezTo>
                    <a:pt x="421" y="107"/>
                    <a:pt x="373" y="259"/>
                    <a:pt x="373" y="259"/>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9" b="0" i="0">
                <a:solidFill>
                  <a:srgbClr val="000000"/>
                </a:solidFill>
                <a:latin typeface="Gotham Book" panose="02000604040000020004" pitchFamily="2" charset="0"/>
              </a:endParaRPr>
            </a:p>
          </p:txBody>
        </p:sp>
        <p:sp>
          <p:nvSpPr>
            <p:cNvPr id="100" name="Freeform 73">
              <a:extLst>
                <a:ext uri="{FF2B5EF4-FFF2-40B4-BE49-F238E27FC236}">
                  <a16:creationId xmlns:a16="http://schemas.microsoft.com/office/drawing/2014/main" id="{79FEA98E-BB87-0B44-9F8B-FC36922AC1BB}"/>
                </a:ext>
              </a:extLst>
            </p:cNvPr>
            <p:cNvSpPr>
              <a:spLocks/>
            </p:cNvSpPr>
            <p:nvPr userDrawn="1"/>
          </p:nvSpPr>
          <p:spPr bwMode="auto">
            <a:xfrm>
              <a:off x="3080859" y="2410142"/>
              <a:ext cx="2784417" cy="123964"/>
            </a:xfrm>
            <a:custGeom>
              <a:avLst/>
              <a:gdLst>
                <a:gd name="T0" fmla="*/ 0 w 1168"/>
                <a:gd name="T1" fmla="*/ 46 h 52"/>
                <a:gd name="T2" fmla="*/ 607 w 1168"/>
                <a:gd name="T3" fmla="*/ 14 h 52"/>
                <a:gd name="T4" fmla="*/ 1168 w 1168"/>
                <a:gd name="T5" fmla="*/ 32 h 52"/>
                <a:gd name="T6" fmla="*/ 1164 w 1168"/>
                <a:gd name="T7" fmla="*/ 40 h 52"/>
                <a:gd name="T8" fmla="*/ 756 w 1168"/>
                <a:gd name="T9" fmla="*/ 18 h 52"/>
                <a:gd name="T10" fmla="*/ 12 w 1168"/>
                <a:gd name="T11" fmla="*/ 52 h 52"/>
                <a:gd name="T12" fmla="*/ 0 w 1168"/>
                <a:gd name="T13" fmla="*/ 46 h 52"/>
              </a:gdLst>
              <a:ahLst/>
              <a:cxnLst>
                <a:cxn ang="0">
                  <a:pos x="T0" y="T1"/>
                </a:cxn>
                <a:cxn ang="0">
                  <a:pos x="T2" y="T3"/>
                </a:cxn>
                <a:cxn ang="0">
                  <a:pos x="T4" y="T5"/>
                </a:cxn>
                <a:cxn ang="0">
                  <a:pos x="T6" y="T7"/>
                </a:cxn>
                <a:cxn ang="0">
                  <a:pos x="T8" y="T9"/>
                </a:cxn>
                <a:cxn ang="0">
                  <a:pos x="T10" y="T11"/>
                </a:cxn>
                <a:cxn ang="0">
                  <a:pos x="T12" y="T13"/>
                </a:cxn>
              </a:cxnLst>
              <a:rect l="0" t="0" r="r" b="b"/>
              <a:pathLst>
                <a:path w="1168" h="52">
                  <a:moveTo>
                    <a:pt x="0" y="46"/>
                  </a:moveTo>
                  <a:cubicBezTo>
                    <a:pt x="0" y="46"/>
                    <a:pt x="417" y="14"/>
                    <a:pt x="607" y="14"/>
                  </a:cubicBezTo>
                  <a:cubicBezTo>
                    <a:pt x="607" y="14"/>
                    <a:pt x="1089" y="0"/>
                    <a:pt x="1168" y="32"/>
                  </a:cubicBezTo>
                  <a:cubicBezTo>
                    <a:pt x="1164" y="40"/>
                    <a:pt x="1164" y="40"/>
                    <a:pt x="1164" y="40"/>
                  </a:cubicBezTo>
                  <a:cubicBezTo>
                    <a:pt x="1164" y="40"/>
                    <a:pt x="1059" y="16"/>
                    <a:pt x="756" y="18"/>
                  </a:cubicBezTo>
                  <a:cubicBezTo>
                    <a:pt x="756" y="18"/>
                    <a:pt x="183" y="28"/>
                    <a:pt x="12" y="52"/>
                  </a:cubicBezTo>
                  <a:lnTo>
                    <a:pt x="0" y="4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9" b="0" i="0">
                <a:solidFill>
                  <a:srgbClr val="000000"/>
                </a:solidFill>
                <a:latin typeface="Gotham Book" panose="02000604040000020004" pitchFamily="2" charset="0"/>
              </a:endParaRPr>
            </a:p>
          </p:txBody>
        </p:sp>
        <p:sp>
          <p:nvSpPr>
            <p:cNvPr id="101" name="Freeform 74">
              <a:extLst>
                <a:ext uri="{FF2B5EF4-FFF2-40B4-BE49-F238E27FC236}">
                  <a16:creationId xmlns:a16="http://schemas.microsoft.com/office/drawing/2014/main" id="{D6794B8A-EEB4-9541-BD62-77B7355C5A31}"/>
                </a:ext>
              </a:extLst>
            </p:cNvPr>
            <p:cNvSpPr>
              <a:spLocks/>
            </p:cNvSpPr>
            <p:nvPr userDrawn="1"/>
          </p:nvSpPr>
          <p:spPr bwMode="auto">
            <a:xfrm>
              <a:off x="6284846" y="2045402"/>
              <a:ext cx="57214" cy="69134"/>
            </a:xfrm>
            <a:custGeom>
              <a:avLst/>
              <a:gdLst>
                <a:gd name="T0" fmla="*/ 48 w 48"/>
                <a:gd name="T1" fmla="*/ 0 h 58"/>
                <a:gd name="T2" fmla="*/ 48 w 48"/>
                <a:gd name="T3" fmla="*/ 8 h 58"/>
                <a:gd name="T4" fmla="*/ 28 w 48"/>
                <a:gd name="T5" fmla="*/ 8 h 58"/>
                <a:gd name="T6" fmla="*/ 28 w 48"/>
                <a:gd name="T7" fmla="*/ 58 h 58"/>
                <a:gd name="T8" fmla="*/ 20 w 48"/>
                <a:gd name="T9" fmla="*/ 58 h 58"/>
                <a:gd name="T10" fmla="*/ 20 w 48"/>
                <a:gd name="T11" fmla="*/ 8 h 58"/>
                <a:gd name="T12" fmla="*/ 0 w 48"/>
                <a:gd name="T13" fmla="*/ 8 h 58"/>
                <a:gd name="T14" fmla="*/ 0 w 48"/>
                <a:gd name="T15" fmla="*/ 0 h 58"/>
                <a:gd name="T16" fmla="*/ 48 w 48"/>
                <a:gd name="T17"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58">
                  <a:moveTo>
                    <a:pt x="48" y="0"/>
                  </a:moveTo>
                  <a:lnTo>
                    <a:pt x="48" y="8"/>
                  </a:lnTo>
                  <a:lnTo>
                    <a:pt x="28" y="8"/>
                  </a:lnTo>
                  <a:lnTo>
                    <a:pt x="28" y="58"/>
                  </a:lnTo>
                  <a:lnTo>
                    <a:pt x="20" y="58"/>
                  </a:lnTo>
                  <a:lnTo>
                    <a:pt x="20" y="8"/>
                  </a:lnTo>
                  <a:lnTo>
                    <a:pt x="0" y="8"/>
                  </a:lnTo>
                  <a:lnTo>
                    <a:pt x="0" y="0"/>
                  </a:lnTo>
                  <a:lnTo>
                    <a:pt x="48"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9" b="0" i="0">
                <a:solidFill>
                  <a:srgbClr val="000000"/>
                </a:solidFill>
                <a:latin typeface="Gotham Book" panose="02000604040000020004" pitchFamily="2" charset="0"/>
              </a:endParaRPr>
            </a:p>
          </p:txBody>
        </p:sp>
        <p:sp>
          <p:nvSpPr>
            <p:cNvPr id="102" name="Freeform 75">
              <a:extLst>
                <a:ext uri="{FF2B5EF4-FFF2-40B4-BE49-F238E27FC236}">
                  <a16:creationId xmlns:a16="http://schemas.microsoft.com/office/drawing/2014/main" id="{1B0908A7-98A9-BA48-B88A-905370A16B01}"/>
                </a:ext>
              </a:extLst>
            </p:cNvPr>
            <p:cNvSpPr>
              <a:spLocks/>
            </p:cNvSpPr>
            <p:nvPr userDrawn="1"/>
          </p:nvSpPr>
          <p:spPr bwMode="auto">
            <a:xfrm>
              <a:off x="6349212" y="2045402"/>
              <a:ext cx="66750" cy="69134"/>
            </a:xfrm>
            <a:custGeom>
              <a:avLst/>
              <a:gdLst>
                <a:gd name="T0" fmla="*/ 28 w 28"/>
                <a:gd name="T1" fmla="*/ 0 h 29"/>
                <a:gd name="T2" fmla="*/ 28 w 28"/>
                <a:gd name="T3" fmla="*/ 29 h 29"/>
                <a:gd name="T4" fmla="*/ 24 w 28"/>
                <a:gd name="T5" fmla="*/ 29 h 29"/>
                <a:gd name="T6" fmla="*/ 24 w 28"/>
                <a:gd name="T7" fmla="*/ 18 h 29"/>
                <a:gd name="T8" fmla="*/ 24 w 28"/>
                <a:gd name="T9" fmla="*/ 7 h 29"/>
                <a:gd name="T10" fmla="*/ 24 w 28"/>
                <a:gd name="T11" fmla="*/ 7 h 29"/>
                <a:gd name="T12" fmla="*/ 21 w 28"/>
                <a:gd name="T13" fmla="*/ 12 h 29"/>
                <a:gd name="T14" fmla="*/ 16 w 28"/>
                <a:gd name="T15" fmla="*/ 22 h 29"/>
                <a:gd name="T16" fmla="*/ 13 w 28"/>
                <a:gd name="T17" fmla="*/ 22 h 29"/>
                <a:gd name="T18" fmla="*/ 7 w 28"/>
                <a:gd name="T19" fmla="*/ 12 h 29"/>
                <a:gd name="T20" fmla="*/ 5 w 28"/>
                <a:gd name="T21" fmla="*/ 7 h 29"/>
                <a:gd name="T22" fmla="*/ 5 w 28"/>
                <a:gd name="T23" fmla="*/ 7 h 29"/>
                <a:gd name="T24" fmla="*/ 5 w 28"/>
                <a:gd name="T25" fmla="*/ 18 h 29"/>
                <a:gd name="T26" fmla="*/ 5 w 28"/>
                <a:gd name="T27" fmla="*/ 29 h 29"/>
                <a:gd name="T28" fmla="*/ 0 w 28"/>
                <a:gd name="T29" fmla="*/ 29 h 29"/>
                <a:gd name="T30" fmla="*/ 0 w 28"/>
                <a:gd name="T31" fmla="*/ 0 h 29"/>
                <a:gd name="T32" fmla="*/ 5 w 28"/>
                <a:gd name="T33" fmla="*/ 0 h 29"/>
                <a:gd name="T34" fmla="*/ 11 w 28"/>
                <a:gd name="T35" fmla="*/ 11 h 29"/>
                <a:gd name="T36" fmla="*/ 14 w 28"/>
                <a:gd name="T37" fmla="*/ 16 h 29"/>
                <a:gd name="T38" fmla="*/ 14 w 28"/>
                <a:gd name="T39" fmla="*/ 16 h 29"/>
                <a:gd name="T40" fmla="*/ 17 w 28"/>
                <a:gd name="T41" fmla="*/ 11 h 29"/>
                <a:gd name="T42" fmla="*/ 24 w 28"/>
                <a:gd name="T43" fmla="*/ 0 h 29"/>
                <a:gd name="T44" fmla="*/ 28 w 28"/>
                <a:gd name="T45"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8" h="29">
                  <a:moveTo>
                    <a:pt x="28" y="0"/>
                  </a:moveTo>
                  <a:cubicBezTo>
                    <a:pt x="28" y="29"/>
                    <a:pt x="28" y="29"/>
                    <a:pt x="28" y="29"/>
                  </a:cubicBezTo>
                  <a:cubicBezTo>
                    <a:pt x="24" y="29"/>
                    <a:pt x="24" y="29"/>
                    <a:pt x="24" y="29"/>
                  </a:cubicBezTo>
                  <a:cubicBezTo>
                    <a:pt x="24" y="18"/>
                    <a:pt x="24" y="18"/>
                    <a:pt x="24" y="18"/>
                  </a:cubicBezTo>
                  <a:cubicBezTo>
                    <a:pt x="24" y="12"/>
                    <a:pt x="24" y="7"/>
                    <a:pt x="24" y="7"/>
                  </a:cubicBezTo>
                  <a:cubicBezTo>
                    <a:pt x="24" y="7"/>
                    <a:pt x="24" y="7"/>
                    <a:pt x="24" y="7"/>
                  </a:cubicBezTo>
                  <a:cubicBezTo>
                    <a:pt x="24" y="7"/>
                    <a:pt x="22" y="10"/>
                    <a:pt x="21" y="12"/>
                  </a:cubicBezTo>
                  <a:cubicBezTo>
                    <a:pt x="16" y="22"/>
                    <a:pt x="16" y="22"/>
                    <a:pt x="16" y="22"/>
                  </a:cubicBezTo>
                  <a:cubicBezTo>
                    <a:pt x="13" y="22"/>
                    <a:pt x="13" y="22"/>
                    <a:pt x="13" y="22"/>
                  </a:cubicBezTo>
                  <a:cubicBezTo>
                    <a:pt x="7" y="12"/>
                    <a:pt x="7" y="12"/>
                    <a:pt x="7" y="12"/>
                  </a:cubicBezTo>
                  <a:cubicBezTo>
                    <a:pt x="7" y="10"/>
                    <a:pt x="5" y="7"/>
                    <a:pt x="5" y="7"/>
                  </a:cubicBezTo>
                  <a:cubicBezTo>
                    <a:pt x="5" y="7"/>
                    <a:pt x="5" y="7"/>
                    <a:pt x="5" y="7"/>
                  </a:cubicBezTo>
                  <a:cubicBezTo>
                    <a:pt x="5" y="7"/>
                    <a:pt x="5" y="12"/>
                    <a:pt x="5" y="18"/>
                  </a:cubicBezTo>
                  <a:cubicBezTo>
                    <a:pt x="5" y="29"/>
                    <a:pt x="5" y="29"/>
                    <a:pt x="5" y="29"/>
                  </a:cubicBezTo>
                  <a:cubicBezTo>
                    <a:pt x="0" y="29"/>
                    <a:pt x="0" y="29"/>
                    <a:pt x="0" y="29"/>
                  </a:cubicBezTo>
                  <a:cubicBezTo>
                    <a:pt x="0" y="0"/>
                    <a:pt x="0" y="0"/>
                    <a:pt x="0" y="0"/>
                  </a:cubicBezTo>
                  <a:cubicBezTo>
                    <a:pt x="5" y="0"/>
                    <a:pt x="5" y="0"/>
                    <a:pt x="5" y="0"/>
                  </a:cubicBezTo>
                  <a:cubicBezTo>
                    <a:pt x="11" y="11"/>
                    <a:pt x="11" y="11"/>
                    <a:pt x="11" y="11"/>
                  </a:cubicBezTo>
                  <a:cubicBezTo>
                    <a:pt x="14" y="15"/>
                    <a:pt x="14" y="16"/>
                    <a:pt x="14" y="16"/>
                  </a:cubicBezTo>
                  <a:cubicBezTo>
                    <a:pt x="14" y="16"/>
                    <a:pt x="14" y="16"/>
                    <a:pt x="14" y="16"/>
                  </a:cubicBezTo>
                  <a:cubicBezTo>
                    <a:pt x="14" y="16"/>
                    <a:pt x="15" y="15"/>
                    <a:pt x="17" y="11"/>
                  </a:cubicBezTo>
                  <a:cubicBezTo>
                    <a:pt x="24" y="0"/>
                    <a:pt x="24" y="0"/>
                    <a:pt x="24" y="0"/>
                  </a:cubicBezTo>
                  <a:lnTo>
                    <a:pt x="28"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9" b="0" i="0">
                <a:solidFill>
                  <a:srgbClr val="000000"/>
                </a:solidFill>
                <a:latin typeface="Gotham Book" panose="02000604040000020004" pitchFamily="2" charset="0"/>
              </a:endParaRPr>
            </a:p>
          </p:txBody>
        </p:sp>
      </p:grpSp>
      <p:sp>
        <p:nvSpPr>
          <p:cNvPr id="103" name="TextBox 48">
            <a:extLst>
              <a:ext uri="{FF2B5EF4-FFF2-40B4-BE49-F238E27FC236}">
                <a16:creationId xmlns:a16="http://schemas.microsoft.com/office/drawing/2014/main" id="{822F8383-E7E9-C549-8BAF-95F3FE0EFE72}"/>
              </a:ext>
            </a:extLst>
          </p:cNvPr>
          <p:cNvSpPr txBox="1">
            <a:spLocks noChangeArrowheads="1"/>
          </p:cNvSpPr>
          <p:nvPr userDrawn="1"/>
        </p:nvSpPr>
        <p:spPr bwMode="auto">
          <a:xfrm>
            <a:off x="2368505" y="4052465"/>
            <a:ext cx="745499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lgn="l" rtl="0" fontAlgn="base">
              <a:spcBef>
                <a:spcPct val="0"/>
              </a:spcBef>
              <a:spcAft>
                <a:spcPct val="0"/>
              </a:spcAft>
              <a:defRPr sz="3600" kern="1200">
                <a:solidFill>
                  <a:schemeClr val="tx1"/>
                </a:solidFill>
                <a:latin typeface="Arial" charset="0"/>
                <a:ea typeface="+mn-ea"/>
                <a:cs typeface="Arial" charset="0"/>
              </a:defRPr>
            </a:lvl1pPr>
            <a:lvl2pPr marL="457200" algn="l" rtl="0" fontAlgn="base">
              <a:spcBef>
                <a:spcPct val="0"/>
              </a:spcBef>
              <a:spcAft>
                <a:spcPct val="0"/>
              </a:spcAft>
              <a:defRPr sz="3600" kern="1200">
                <a:solidFill>
                  <a:schemeClr val="tx1"/>
                </a:solidFill>
                <a:latin typeface="Arial" charset="0"/>
                <a:ea typeface="+mn-ea"/>
                <a:cs typeface="Arial" charset="0"/>
              </a:defRPr>
            </a:lvl2pPr>
            <a:lvl3pPr marL="914400" algn="l" rtl="0" fontAlgn="base">
              <a:spcBef>
                <a:spcPct val="0"/>
              </a:spcBef>
              <a:spcAft>
                <a:spcPct val="0"/>
              </a:spcAft>
              <a:defRPr sz="3600" kern="1200">
                <a:solidFill>
                  <a:schemeClr val="tx1"/>
                </a:solidFill>
                <a:latin typeface="Arial" charset="0"/>
                <a:ea typeface="+mn-ea"/>
                <a:cs typeface="Arial" charset="0"/>
              </a:defRPr>
            </a:lvl3pPr>
            <a:lvl4pPr marL="1371600" algn="l" rtl="0" fontAlgn="base">
              <a:spcBef>
                <a:spcPct val="0"/>
              </a:spcBef>
              <a:spcAft>
                <a:spcPct val="0"/>
              </a:spcAft>
              <a:defRPr sz="3600" kern="1200">
                <a:solidFill>
                  <a:schemeClr val="tx1"/>
                </a:solidFill>
                <a:latin typeface="Arial" charset="0"/>
                <a:ea typeface="+mn-ea"/>
                <a:cs typeface="Arial" charset="0"/>
              </a:defRPr>
            </a:lvl4pPr>
            <a:lvl5pPr marL="1828800" algn="l" rtl="0" fontAlgn="base">
              <a:spcBef>
                <a:spcPct val="0"/>
              </a:spcBef>
              <a:spcAft>
                <a:spcPct val="0"/>
              </a:spcAft>
              <a:defRPr sz="3600" kern="1200">
                <a:solidFill>
                  <a:schemeClr val="tx1"/>
                </a:solidFill>
                <a:latin typeface="Arial" charset="0"/>
                <a:ea typeface="+mn-ea"/>
                <a:cs typeface="Arial" charset="0"/>
              </a:defRPr>
            </a:lvl5pPr>
            <a:lvl6pPr marL="2286000" algn="l" defTabSz="914400" rtl="0" eaLnBrk="1" latinLnBrk="0" hangingPunct="1">
              <a:defRPr sz="3600" kern="1200">
                <a:solidFill>
                  <a:schemeClr val="tx1"/>
                </a:solidFill>
                <a:latin typeface="Arial" charset="0"/>
                <a:ea typeface="+mn-ea"/>
                <a:cs typeface="Arial" charset="0"/>
              </a:defRPr>
            </a:lvl6pPr>
            <a:lvl7pPr marL="2743200" algn="l" defTabSz="914400" rtl="0" eaLnBrk="1" latinLnBrk="0" hangingPunct="1">
              <a:defRPr sz="3600" kern="1200">
                <a:solidFill>
                  <a:schemeClr val="tx1"/>
                </a:solidFill>
                <a:latin typeface="Arial" charset="0"/>
                <a:ea typeface="+mn-ea"/>
                <a:cs typeface="Arial" charset="0"/>
              </a:defRPr>
            </a:lvl7pPr>
            <a:lvl8pPr marL="3200400" algn="l" defTabSz="914400" rtl="0" eaLnBrk="1" latinLnBrk="0" hangingPunct="1">
              <a:defRPr sz="3600" kern="1200">
                <a:solidFill>
                  <a:schemeClr val="tx1"/>
                </a:solidFill>
                <a:latin typeface="Arial" charset="0"/>
                <a:ea typeface="+mn-ea"/>
                <a:cs typeface="Arial" charset="0"/>
              </a:defRPr>
            </a:lvl8pPr>
            <a:lvl9pPr marL="3657600" algn="l" defTabSz="914400" rtl="0" eaLnBrk="1" latinLnBrk="0" hangingPunct="1">
              <a:defRPr sz="3600" kern="1200">
                <a:solidFill>
                  <a:schemeClr val="tx1"/>
                </a:solidFill>
                <a:latin typeface="Arial" charset="0"/>
                <a:ea typeface="+mn-ea"/>
                <a:cs typeface="Arial" charset="0"/>
              </a:defRPr>
            </a:lvl9pPr>
          </a:lstStyle>
          <a:p>
            <a:pPr algn="ctr">
              <a:defRPr/>
            </a:pPr>
            <a:r>
              <a:rPr lang="en-US" sz="1600" b="0" i="0">
                <a:solidFill>
                  <a:srgbClr val="FFFFFF"/>
                </a:solidFill>
                <a:latin typeface="Gotham Book" panose="02000604040000020004" pitchFamily="2" charset="0"/>
              </a:rPr>
              <a:t>$8.4 BILLION ENTERPRISE | 132,000 IDEAPRENEURS | 44 COUNTRIES</a:t>
            </a:r>
          </a:p>
        </p:txBody>
      </p:sp>
      <p:sp>
        <p:nvSpPr>
          <p:cNvPr id="2" name="TextBox 1">
            <a:extLst>
              <a:ext uri="{FF2B5EF4-FFF2-40B4-BE49-F238E27FC236}">
                <a16:creationId xmlns:a16="http://schemas.microsoft.com/office/drawing/2014/main" id="{0B0AF840-7B31-6948-9FE3-C67C0E30EA61}"/>
              </a:ext>
            </a:extLst>
          </p:cNvPr>
          <p:cNvSpPr txBox="1"/>
          <p:nvPr userDrawn="1"/>
        </p:nvSpPr>
        <p:spPr>
          <a:xfrm>
            <a:off x="5462675" y="5893533"/>
            <a:ext cx="2239972"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a:solidFill>
                  <a:schemeClr val="bg1"/>
                </a:solidFill>
                <a:latin typeface="Gotham Book" panose="02000604040000020004" pitchFamily="2" charset="0"/>
              </a:rPr>
              <a:t>WATCH THE FILM</a:t>
            </a:r>
          </a:p>
        </p:txBody>
      </p:sp>
    </p:spTree>
    <p:extLst>
      <p:ext uri="{BB962C8B-B14F-4D97-AF65-F5344CB8AC3E}">
        <p14:creationId xmlns:p14="http://schemas.microsoft.com/office/powerpoint/2010/main" val="7084168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divider - Image">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705C2A0F-A369-C445-81BF-1356CDBB6E16}"/>
              </a:ext>
            </a:extLst>
          </p:cNvPr>
          <p:cNvSpPr/>
          <p:nvPr userDrawn="1"/>
        </p:nvSpPr>
        <p:spPr>
          <a:xfrm rot="10800000">
            <a:off x="442340" y="1474408"/>
            <a:ext cx="4855466" cy="3648441"/>
          </a:xfrm>
          <a:prstGeom prst="rect">
            <a:avLst/>
          </a:prstGeom>
          <a:gradFill>
            <a:gsLst>
              <a:gs pos="0">
                <a:srgbClr val="0477C3"/>
              </a:gs>
              <a:gs pos="99000">
                <a:srgbClr val="26B5F7"/>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b="0" i="0">
              <a:latin typeface="Gotham Book" panose="02000604040000020004" pitchFamily="2" charset="0"/>
            </a:endParaRPr>
          </a:p>
        </p:txBody>
      </p:sp>
      <p:sp>
        <p:nvSpPr>
          <p:cNvPr id="13" name="Rectangle 12">
            <a:extLst>
              <a:ext uri="{FF2B5EF4-FFF2-40B4-BE49-F238E27FC236}">
                <a16:creationId xmlns:a16="http://schemas.microsoft.com/office/drawing/2014/main" id="{96140A24-3E66-B44B-BA54-4EA92CC61CAD}"/>
              </a:ext>
            </a:extLst>
          </p:cNvPr>
          <p:cNvSpPr/>
          <p:nvPr userDrawn="1"/>
        </p:nvSpPr>
        <p:spPr>
          <a:xfrm>
            <a:off x="5303520" y="1475213"/>
            <a:ext cx="6331580" cy="3648456"/>
          </a:xfrm>
          <a:prstGeom prst="rect">
            <a:avLst/>
          </a:pr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Gotham Book" panose="02000604040000020004" pitchFamily="2" charset="0"/>
            </a:endParaRPr>
          </a:p>
        </p:txBody>
      </p:sp>
      <p:sp>
        <p:nvSpPr>
          <p:cNvPr id="14" name="Triangle 13">
            <a:extLst>
              <a:ext uri="{FF2B5EF4-FFF2-40B4-BE49-F238E27FC236}">
                <a16:creationId xmlns:a16="http://schemas.microsoft.com/office/drawing/2014/main" id="{24C26140-C33E-A345-842C-54B81BD3B2DC}"/>
              </a:ext>
            </a:extLst>
          </p:cNvPr>
          <p:cNvSpPr/>
          <p:nvPr userDrawn="1"/>
        </p:nvSpPr>
        <p:spPr>
          <a:xfrm rot="5400000">
            <a:off x="4465882" y="3690312"/>
            <a:ext cx="895894" cy="772323"/>
          </a:xfrm>
          <a:prstGeom prst="triangle">
            <a:avLst/>
          </a:prstGeom>
          <a:gradFill>
            <a:gsLst>
              <a:gs pos="0">
                <a:schemeClr val="bg1">
                  <a:alpha val="0"/>
                </a:schemeClr>
              </a:gs>
              <a:gs pos="100000">
                <a:srgbClr val="B9E6FA">
                  <a:alpha val="20000"/>
                </a:srgb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Gotham Book" panose="02000604040000020004" pitchFamily="2" charset="0"/>
            </a:endParaRPr>
          </a:p>
        </p:txBody>
      </p:sp>
      <p:sp>
        <p:nvSpPr>
          <p:cNvPr id="15" name="Triangle 14">
            <a:extLst>
              <a:ext uri="{FF2B5EF4-FFF2-40B4-BE49-F238E27FC236}">
                <a16:creationId xmlns:a16="http://schemas.microsoft.com/office/drawing/2014/main" id="{85F4C238-017F-6243-B856-AB32E184C651}"/>
              </a:ext>
            </a:extLst>
          </p:cNvPr>
          <p:cNvSpPr/>
          <p:nvPr userDrawn="1"/>
        </p:nvSpPr>
        <p:spPr>
          <a:xfrm rot="5400000">
            <a:off x="503864" y="1885993"/>
            <a:ext cx="523219" cy="451051"/>
          </a:xfrm>
          <a:prstGeom prst="triangle">
            <a:avLst/>
          </a:prstGeom>
          <a:gradFill>
            <a:gsLst>
              <a:gs pos="0">
                <a:schemeClr val="bg1">
                  <a:alpha val="0"/>
                </a:schemeClr>
              </a:gs>
              <a:gs pos="100000">
                <a:srgbClr val="B9E6FA">
                  <a:alpha val="20000"/>
                </a:srgb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Gotham Book" panose="02000604040000020004" pitchFamily="2" charset="0"/>
            </a:endParaRPr>
          </a:p>
        </p:txBody>
      </p:sp>
      <p:sp>
        <p:nvSpPr>
          <p:cNvPr id="16" name="Triangle 15">
            <a:extLst>
              <a:ext uri="{FF2B5EF4-FFF2-40B4-BE49-F238E27FC236}">
                <a16:creationId xmlns:a16="http://schemas.microsoft.com/office/drawing/2014/main" id="{E92E340F-1A7F-F744-9097-9490FB6101ED}"/>
              </a:ext>
            </a:extLst>
          </p:cNvPr>
          <p:cNvSpPr/>
          <p:nvPr userDrawn="1"/>
        </p:nvSpPr>
        <p:spPr>
          <a:xfrm rot="5400000">
            <a:off x="4394234" y="4594090"/>
            <a:ext cx="523219" cy="451051"/>
          </a:xfrm>
          <a:prstGeom prst="triangle">
            <a:avLst/>
          </a:prstGeom>
          <a:gradFill>
            <a:gsLst>
              <a:gs pos="0">
                <a:schemeClr val="bg1">
                  <a:alpha val="0"/>
                </a:schemeClr>
              </a:gs>
              <a:gs pos="100000">
                <a:srgbClr val="B9E6FA">
                  <a:alpha val="20000"/>
                </a:srgb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Gotham Book" panose="02000604040000020004" pitchFamily="2" charset="0"/>
            </a:endParaRPr>
          </a:p>
        </p:txBody>
      </p:sp>
      <p:sp>
        <p:nvSpPr>
          <p:cNvPr id="17" name="Title 1">
            <a:extLst>
              <a:ext uri="{FF2B5EF4-FFF2-40B4-BE49-F238E27FC236}">
                <a16:creationId xmlns:a16="http://schemas.microsoft.com/office/drawing/2014/main" id="{D8748A17-D152-234F-98BA-3C254D9F1A97}"/>
              </a:ext>
            </a:extLst>
          </p:cNvPr>
          <p:cNvSpPr>
            <a:spLocks noGrp="1"/>
          </p:cNvSpPr>
          <p:nvPr>
            <p:ph type="title" hasCustomPrompt="1"/>
          </p:nvPr>
        </p:nvSpPr>
        <p:spPr>
          <a:xfrm>
            <a:off x="838200" y="2603557"/>
            <a:ext cx="4340629" cy="626469"/>
          </a:xfrm>
          <a:prstGeom prst="rect">
            <a:avLst/>
          </a:prstGeom>
        </p:spPr>
        <p:txBody>
          <a:bodyPr>
            <a:normAutofit/>
          </a:bodyPr>
          <a:lstStyle>
            <a:lvl1pPr>
              <a:defRPr sz="2800">
                <a:solidFill>
                  <a:schemeClr val="bg1"/>
                </a:solidFill>
                <a:latin typeface="Gotham Book" panose="02000604040000020004" pitchFamily="2" charset="0"/>
              </a:defRPr>
            </a:lvl1pPr>
          </a:lstStyle>
          <a:p>
            <a:r>
              <a:rPr lang="en-US"/>
              <a:t>Section divider title</a:t>
            </a:r>
          </a:p>
        </p:txBody>
      </p:sp>
      <p:cxnSp>
        <p:nvCxnSpPr>
          <p:cNvPr id="18" name="Straight Connector 17">
            <a:extLst>
              <a:ext uri="{FF2B5EF4-FFF2-40B4-BE49-F238E27FC236}">
                <a16:creationId xmlns:a16="http://schemas.microsoft.com/office/drawing/2014/main" id="{A43F2796-E130-B445-A056-A6EDC6FF06AF}"/>
              </a:ext>
            </a:extLst>
          </p:cNvPr>
          <p:cNvCxnSpPr>
            <a:cxnSpLocks/>
          </p:cNvCxnSpPr>
          <p:nvPr userDrawn="1"/>
        </p:nvCxnSpPr>
        <p:spPr>
          <a:xfrm>
            <a:off x="926111" y="3071066"/>
            <a:ext cx="3920209" cy="0"/>
          </a:xfrm>
          <a:prstGeom prst="line">
            <a:avLst/>
          </a:prstGeom>
          <a:ln w="3175">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sp>
        <p:nvSpPr>
          <p:cNvPr id="21" name="Content Placeholder 20">
            <a:extLst>
              <a:ext uri="{FF2B5EF4-FFF2-40B4-BE49-F238E27FC236}">
                <a16:creationId xmlns:a16="http://schemas.microsoft.com/office/drawing/2014/main" id="{157A5BBE-0B63-FD41-BD90-CEB1B5698E26}"/>
              </a:ext>
            </a:extLst>
          </p:cNvPr>
          <p:cNvSpPr>
            <a:spLocks noGrp="1"/>
          </p:cNvSpPr>
          <p:nvPr>
            <p:ph sz="quarter" idx="14"/>
          </p:nvPr>
        </p:nvSpPr>
        <p:spPr>
          <a:xfrm>
            <a:off x="5300663" y="1474408"/>
            <a:ext cx="6331580" cy="3648455"/>
          </a:xfrm>
          <a:prstGeom prst="rect">
            <a:avLst/>
          </a:prstGeom>
        </p:spPr>
        <p:txBody>
          <a:bodyPr/>
          <a:lstStyle>
            <a:lvl1pPr marL="0" indent="0">
              <a:buNone/>
              <a:defRPr b="0" i="0">
                <a:solidFill>
                  <a:schemeClr val="bg1"/>
                </a:solidFill>
                <a:latin typeface="Gotham Book" panose="02000604040000020004" pitchFamily="2" charset="0"/>
              </a:defRPr>
            </a:lvl1pPr>
          </a:lstStyle>
          <a:p>
            <a:pPr lvl="0"/>
            <a:endParaRPr lang="en-US"/>
          </a:p>
        </p:txBody>
      </p:sp>
      <p:sp>
        <p:nvSpPr>
          <p:cNvPr id="20" name="Subtitle 2">
            <a:extLst>
              <a:ext uri="{FF2B5EF4-FFF2-40B4-BE49-F238E27FC236}">
                <a16:creationId xmlns:a16="http://schemas.microsoft.com/office/drawing/2014/main" id="{D50A4137-0B35-DF40-98F1-66B1DBFCC13B}"/>
              </a:ext>
            </a:extLst>
          </p:cNvPr>
          <p:cNvSpPr>
            <a:spLocks noGrp="1"/>
          </p:cNvSpPr>
          <p:nvPr>
            <p:ph type="subTitle" idx="1" hasCustomPrompt="1"/>
          </p:nvPr>
        </p:nvSpPr>
        <p:spPr>
          <a:xfrm>
            <a:off x="838200" y="3210588"/>
            <a:ext cx="4340629" cy="1655762"/>
          </a:xfrm>
          <a:prstGeom prst="rect">
            <a:avLst/>
          </a:prstGeom>
        </p:spPr>
        <p:txBody>
          <a:bodyPr>
            <a:normAutofit/>
          </a:bodyPr>
          <a:lstStyle>
            <a:lvl1pPr marL="0" indent="0" algn="l">
              <a:buNone/>
              <a:defRPr sz="1600" b="0" i="0">
                <a:solidFill>
                  <a:schemeClr val="bg1"/>
                </a:solidFill>
                <a:latin typeface="Gotham Book" panose="02000604040000020004"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algn="ctr">
              <a:defRPr/>
            </a:pPr>
            <a:r>
              <a:rPr lang="en-US" sz="1600">
                <a:solidFill>
                  <a:schemeClr val="bg1"/>
                </a:solidFill>
                <a:latin typeface="Gotham Book" panose="02000604040000020004" pitchFamily="2" charset="0"/>
                <a:cs typeface="Arial" panose="020B0604020202020204" pitchFamily="34" charset="0"/>
              </a:rPr>
              <a:t>HCL Software design templates that raise your business above the expected</a:t>
            </a:r>
          </a:p>
        </p:txBody>
      </p:sp>
      <p:cxnSp>
        <p:nvCxnSpPr>
          <p:cNvPr id="24" name="Straight Connector 23">
            <a:extLst>
              <a:ext uri="{FF2B5EF4-FFF2-40B4-BE49-F238E27FC236}">
                <a16:creationId xmlns:a16="http://schemas.microsoft.com/office/drawing/2014/main" id="{29B4F8E8-4D47-F74C-9DD2-22AAAE24A704}"/>
              </a:ext>
            </a:extLst>
          </p:cNvPr>
          <p:cNvCxnSpPr>
            <a:cxnSpLocks/>
          </p:cNvCxnSpPr>
          <p:nvPr userDrawn="1"/>
        </p:nvCxnSpPr>
        <p:spPr>
          <a:xfrm>
            <a:off x="901959" y="6425337"/>
            <a:ext cx="11290041"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FEA47C44-76A1-8046-8D5A-DC743323F784}"/>
              </a:ext>
            </a:extLst>
          </p:cNvPr>
          <p:cNvCxnSpPr/>
          <p:nvPr userDrawn="1"/>
        </p:nvCxnSpPr>
        <p:spPr>
          <a:xfrm>
            <a:off x="10037851" y="6522726"/>
            <a:ext cx="0" cy="20396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34" name="Group 33">
            <a:extLst>
              <a:ext uri="{FF2B5EF4-FFF2-40B4-BE49-F238E27FC236}">
                <a16:creationId xmlns:a16="http://schemas.microsoft.com/office/drawing/2014/main" id="{B09D4588-CE92-2045-A975-2CA135C9EC69}"/>
              </a:ext>
            </a:extLst>
          </p:cNvPr>
          <p:cNvGrpSpPr/>
          <p:nvPr userDrawn="1"/>
        </p:nvGrpSpPr>
        <p:grpSpPr>
          <a:xfrm>
            <a:off x="0" y="5974464"/>
            <a:ext cx="901960" cy="883534"/>
            <a:chOff x="0" y="5974464"/>
            <a:chExt cx="901960" cy="883534"/>
          </a:xfrm>
        </p:grpSpPr>
        <p:sp>
          <p:nvSpPr>
            <p:cNvPr id="35" name="Rectangle 34">
              <a:extLst>
                <a:ext uri="{FF2B5EF4-FFF2-40B4-BE49-F238E27FC236}">
                  <a16:creationId xmlns:a16="http://schemas.microsoft.com/office/drawing/2014/main" id="{8C03E14F-1E35-BF45-9682-92AA417D7A26}"/>
                </a:ext>
              </a:extLst>
            </p:cNvPr>
            <p:cNvSpPr/>
            <p:nvPr userDrawn="1"/>
          </p:nvSpPr>
          <p:spPr>
            <a:xfrm>
              <a:off x="0" y="6361235"/>
              <a:ext cx="901960" cy="49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Gotham Book" panose="02000604040000020004" pitchFamily="2" charset="0"/>
              </a:endParaRPr>
            </a:p>
          </p:txBody>
        </p:sp>
        <p:sp>
          <p:nvSpPr>
            <p:cNvPr id="36" name="Triangle 35">
              <a:extLst>
                <a:ext uri="{FF2B5EF4-FFF2-40B4-BE49-F238E27FC236}">
                  <a16:creationId xmlns:a16="http://schemas.microsoft.com/office/drawing/2014/main" id="{9E0254E6-0EAD-7143-8ED3-D202C437253B}"/>
                </a:ext>
              </a:extLst>
            </p:cNvPr>
            <p:cNvSpPr/>
            <p:nvPr userDrawn="1"/>
          </p:nvSpPr>
          <p:spPr>
            <a:xfrm rot="5403736">
              <a:off x="42256" y="6050921"/>
              <a:ext cx="883138" cy="730223"/>
            </a:xfrm>
            <a:prstGeom prst="triangle">
              <a:avLst>
                <a:gd name="adj" fmla="val 50938"/>
              </a:avLst>
            </a:prstGeom>
            <a:solidFill>
              <a:schemeClr val="accent4">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Gotham Book" panose="02000604040000020004" pitchFamily="2" charset="0"/>
              </a:endParaRPr>
            </a:p>
          </p:txBody>
        </p:sp>
        <p:sp>
          <p:nvSpPr>
            <p:cNvPr id="37" name="Triangle 36">
              <a:extLst>
                <a:ext uri="{FF2B5EF4-FFF2-40B4-BE49-F238E27FC236}">
                  <a16:creationId xmlns:a16="http://schemas.microsoft.com/office/drawing/2014/main" id="{09B1A48C-D591-8B44-8854-676867C81B8D}"/>
                </a:ext>
              </a:extLst>
            </p:cNvPr>
            <p:cNvSpPr/>
            <p:nvPr userDrawn="1"/>
          </p:nvSpPr>
          <p:spPr>
            <a:xfrm rot="4815961">
              <a:off x="123472" y="6121582"/>
              <a:ext cx="750729" cy="689237"/>
            </a:xfrm>
            <a:prstGeom prst="triangle">
              <a:avLst/>
            </a:prstGeom>
            <a:gradFill>
              <a:gsLst>
                <a:gs pos="0">
                  <a:srgbClr val="0477C3"/>
                </a:gs>
                <a:gs pos="99000">
                  <a:srgbClr val="26B5F7"/>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b="0" i="0">
                <a:latin typeface="Gotham Book" panose="02000604040000020004" pitchFamily="2" charset="0"/>
              </a:endParaRPr>
            </a:p>
          </p:txBody>
        </p:sp>
      </p:grpSp>
      <p:sp>
        <p:nvSpPr>
          <p:cNvPr id="26" name="Slide Number Placeholder 5">
            <a:extLst>
              <a:ext uri="{FF2B5EF4-FFF2-40B4-BE49-F238E27FC236}">
                <a16:creationId xmlns:a16="http://schemas.microsoft.com/office/drawing/2014/main" id="{4A04962F-429F-0246-8B50-C0DC7C6DFB5D}"/>
              </a:ext>
            </a:extLst>
          </p:cNvPr>
          <p:cNvSpPr>
            <a:spLocks noGrp="1"/>
          </p:cNvSpPr>
          <p:nvPr>
            <p:ph type="sldNum" sz="quarter" idx="4"/>
          </p:nvPr>
        </p:nvSpPr>
        <p:spPr>
          <a:xfrm>
            <a:off x="7207627" y="6474009"/>
            <a:ext cx="2743200" cy="365125"/>
          </a:xfrm>
          <a:prstGeom prst="rect">
            <a:avLst/>
          </a:prstGeom>
        </p:spPr>
        <p:txBody>
          <a:bodyPr vert="horz" lIns="91440" tIns="45720" rIns="91440" bIns="45720" rtlCol="0" anchor="ctr"/>
          <a:lstStyle>
            <a:lvl1pPr algn="r">
              <a:defRPr sz="1050">
                <a:solidFill>
                  <a:schemeClr val="tx1">
                    <a:tint val="75000"/>
                  </a:schemeClr>
                </a:solidFill>
                <a:latin typeface="Gotham Book" panose="02000604040000020004" pitchFamily="2" charset="0"/>
              </a:defRPr>
            </a:lvl1pPr>
          </a:lstStyle>
          <a:p>
            <a:fld id="{039C7415-12ED-1F44-BE03-24001F31E4F6}" type="slidenum">
              <a:rPr lang="en-US" smtClean="0"/>
              <a:pPr/>
              <a:t>‹#›</a:t>
            </a:fld>
            <a:endParaRPr lang="en-US"/>
          </a:p>
        </p:txBody>
      </p:sp>
      <p:pic>
        <p:nvPicPr>
          <p:cNvPr id="23" name="Graphic 22">
            <a:extLst>
              <a:ext uri="{FF2B5EF4-FFF2-40B4-BE49-F238E27FC236}">
                <a16:creationId xmlns:a16="http://schemas.microsoft.com/office/drawing/2014/main" id="{8D387EFD-2C02-094F-8ED8-50FD3BEE4599}"/>
              </a:ext>
            </a:extLst>
          </p:cNvPr>
          <p:cNvPicPr>
            <a:picLocks noChangeAspect="1"/>
          </p:cNvPicPr>
          <p:nvPr userDrawn="1"/>
        </p:nvPicPr>
        <p:blipFill rotWithShape="1">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42970" b="41818"/>
          <a:stretch/>
        </p:blipFill>
        <p:spPr>
          <a:xfrm>
            <a:off x="10162425" y="6511679"/>
            <a:ext cx="1905000" cy="289784"/>
          </a:xfrm>
          <a:prstGeom prst="rect">
            <a:avLst/>
          </a:prstGeom>
        </p:spPr>
      </p:pic>
      <p:sp>
        <p:nvSpPr>
          <p:cNvPr id="25" name="Rectangle 24">
            <a:extLst>
              <a:ext uri="{FF2B5EF4-FFF2-40B4-BE49-F238E27FC236}">
                <a16:creationId xmlns:a16="http://schemas.microsoft.com/office/drawing/2014/main" id="{20ECA021-7456-9145-92A4-0A08F3C94421}"/>
              </a:ext>
            </a:extLst>
          </p:cNvPr>
          <p:cNvSpPr>
            <a:spLocks/>
          </p:cNvSpPr>
          <p:nvPr userDrawn="1"/>
        </p:nvSpPr>
        <p:spPr>
          <a:xfrm>
            <a:off x="776446" y="6533946"/>
            <a:ext cx="3561231" cy="215444"/>
          </a:xfrm>
          <a:prstGeom prst="rect">
            <a:avLst/>
          </a:prstGeom>
          <a:noFill/>
          <a:ln>
            <a:noFill/>
          </a:ln>
        </p:spPr>
        <p:txBody>
          <a:bodyPr wrap="none" rIns="0">
            <a:spAutoFit/>
          </a:bodyPr>
          <a:lstStyle/>
          <a:p>
            <a:pPr lvl="0" algn="r" defTabSz="1217613" rtl="0" eaLnBrk="1" fontAlgn="base" hangingPunct="1">
              <a:spcBef>
                <a:spcPct val="0"/>
              </a:spcBef>
              <a:spcAft>
                <a:spcPct val="0"/>
              </a:spcAft>
            </a:pPr>
            <a:r>
              <a:rPr lang="en-US" sz="800" b="0" i="0" kern="1200">
                <a:solidFill>
                  <a:schemeClr val="tx1">
                    <a:lumMod val="65000"/>
                    <a:lumOff val="35000"/>
                  </a:schemeClr>
                </a:solidFill>
                <a:latin typeface="Gotham Book" panose="02000604040000020004" pitchFamily="2" charset="0"/>
                <a:ea typeface="+mn-ea"/>
                <a:cs typeface="Arial" panose="020B0604020202020204" pitchFamily="34" charset="0"/>
              </a:rPr>
              <a:t>Copyright © 2019 HCL Technologies Limited  |  www.hcltechsw.com</a:t>
            </a:r>
          </a:p>
        </p:txBody>
      </p:sp>
    </p:spTree>
    <p:extLst>
      <p:ext uri="{BB962C8B-B14F-4D97-AF65-F5344CB8AC3E}">
        <p14:creationId xmlns:p14="http://schemas.microsoft.com/office/powerpoint/2010/main" val="321214293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3B42D51D-BCF6-954B-B8E3-093614D24A07}"/>
              </a:ext>
            </a:extLst>
          </p:cNvPr>
          <p:cNvSpPr/>
          <p:nvPr userDrawn="1"/>
        </p:nvSpPr>
        <p:spPr>
          <a:xfrm>
            <a:off x="0" y="0"/>
            <a:ext cx="12191999" cy="6858000"/>
          </a:xfrm>
          <a:prstGeom prst="rect">
            <a:avLst/>
          </a:prstGeom>
          <a:gradFill>
            <a:gsLst>
              <a:gs pos="0">
                <a:schemeClr val="accent2">
                  <a:lumMod val="75000"/>
                </a:schemeClr>
              </a:gs>
              <a:gs pos="99000">
                <a:srgbClr val="0066B3"/>
              </a:gs>
            </a:gsLst>
            <a:lin ang="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Gotham Book" panose="02000604040000020004" pitchFamily="2" charset="0"/>
            </a:endParaRPr>
          </a:p>
        </p:txBody>
      </p:sp>
      <p:sp>
        <p:nvSpPr>
          <p:cNvPr id="19" name="Rectangle 18">
            <a:extLst>
              <a:ext uri="{FF2B5EF4-FFF2-40B4-BE49-F238E27FC236}">
                <a16:creationId xmlns:a16="http://schemas.microsoft.com/office/drawing/2014/main" id="{6A444674-732D-4E41-AD40-60A336FF84E2}"/>
              </a:ext>
            </a:extLst>
          </p:cNvPr>
          <p:cNvSpPr>
            <a:spLocks/>
          </p:cNvSpPr>
          <p:nvPr userDrawn="1"/>
        </p:nvSpPr>
        <p:spPr>
          <a:xfrm>
            <a:off x="8535850" y="6603955"/>
            <a:ext cx="3131627" cy="200055"/>
          </a:xfrm>
          <a:prstGeom prst="rect">
            <a:avLst/>
          </a:prstGeom>
          <a:noFill/>
          <a:ln>
            <a:noFill/>
          </a:ln>
        </p:spPr>
        <p:txBody>
          <a:bodyPr wrap="none" rIns="0">
            <a:spAutoFit/>
          </a:bodyPr>
          <a:lstStyle/>
          <a:p>
            <a:pPr lvl="0" algn="r" defTabSz="1217613" rtl="0" eaLnBrk="1" fontAlgn="base" hangingPunct="1">
              <a:spcBef>
                <a:spcPct val="0"/>
              </a:spcBef>
              <a:spcAft>
                <a:spcPct val="0"/>
              </a:spcAft>
            </a:pPr>
            <a:r>
              <a:rPr lang="en-US" sz="700" b="0" i="0" kern="1200">
                <a:solidFill>
                  <a:schemeClr val="bg1"/>
                </a:solidFill>
                <a:latin typeface="Gotham Book" panose="02000604040000020004" pitchFamily="2" charset="0"/>
                <a:cs typeface="Arial" panose="020B0604020202020204" pitchFamily="34" charset="0"/>
              </a:rPr>
              <a:t>Copyright © 2019 HCL Technologies Limited  |  www.hcltechsw.com</a:t>
            </a:r>
          </a:p>
        </p:txBody>
      </p:sp>
      <p:cxnSp>
        <p:nvCxnSpPr>
          <p:cNvPr id="20" name="Straight Connector 19">
            <a:extLst>
              <a:ext uri="{FF2B5EF4-FFF2-40B4-BE49-F238E27FC236}">
                <a16:creationId xmlns:a16="http://schemas.microsoft.com/office/drawing/2014/main" id="{29C83034-CC50-FB45-8FB2-05F8485C3BB2}"/>
              </a:ext>
            </a:extLst>
          </p:cNvPr>
          <p:cNvCxnSpPr/>
          <p:nvPr userDrawn="1"/>
        </p:nvCxnSpPr>
        <p:spPr>
          <a:xfrm>
            <a:off x="8738910" y="6539947"/>
            <a:ext cx="2928567" cy="0"/>
          </a:xfrm>
          <a:prstGeom prst="line">
            <a:avLst/>
          </a:prstGeom>
          <a:ln w="3175">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sp>
        <p:nvSpPr>
          <p:cNvPr id="13" name="Triangle 12">
            <a:extLst>
              <a:ext uri="{FF2B5EF4-FFF2-40B4-BE49-F238E27FC236}">
                <a16:creationId xmlns:a16="http://schemas.microsoft.com/office/drawing/2014/main" id="{B39AA1D2-8B7E-6A4F-BDCD-8D2215F528AE}"/>
              </a:ext>
            </a:extLst>
          </p:cNvPr>
          <p:cNvSpPr/>
          <p:nvPr userDrawn="1"/>
        </p:nvSpPr>
        <p:spPr>
          <a:xfrm rot="2701197">
            <a:off x="-932389" y="1086599"/>
            <a:ext cx="6739101" cy="5179757"/>
          </a:xfrm>
          <a:prstGeom prst="triangle">
            <a:avLst>
              <a:gd name="adj" fmla="val 50938"/>
            </a:avLst>
          </a:prstGeom>
          <a:solidFill>
            <a:schemeClr val="bg1">
              <a:alpha val="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Gotham Book" panose="02000604040000020004" pitchFamily="2" charset="0"/>
            </a:endParaRPr>
          </a:p>
        </p:txBody>
      </p:sp>
      <p:sp>
        <p:nvSpPr>
          <p:cNvPr id="16" name="Triangle 15">
            <a:extLst>
              <a:ext uri="{FF2B5EF4-FFF2-40B4-BE49-F238E27FC236}">
                <a16:creationId xmlns:a16="http://schemas.microsoft.com/office/drawing/2014/main" id="{DCA44DF9-17A7-5A48-A67F-93C2D3862F7A}"/>
              </a:ext>
            </a:extLst>
          </p:cNvPr>
          <p:cNvSpPr/>
          <p:nvPr userDrawn="1"/>
        </p:nvSpPr>
        <p:spPr>
          <a:xfrm rot="2325464">
            <a:off x="-681471" y="1623563"/>
            <a:ext cx="6739101" cy="5179757"/>
          </a:xfrm>
          <a:prstGeom prst="triangle">
            <a:avLst/>
          </a:prstGeom>
          <a:solidFill>
            <a:schemeClr val="bg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Gotham Book" panose="02000604040000020004" pitchFamily="2" charset="0"/>
            </a:endParaRPr>
          </a:p>
        </p:txBody>
      </p:sp>
      <p:sp>
        <p:nvSpPr>
          <p:cNvPr id="14" name="Title 1">
            <a:extLst>
              <a:ext uri="{FF2B5EF4-FFF2-40B4-BE49-F238E27FC236}">
                <a16:creationId xmlns:a16="http://schemas.microsoft.com/office/drawing/2014/main" id="{0AE6EF4F-3648-2C42-92E5-80D324FE9FBB}"/>
              </a:ext>
            </a:extLst>
          </p:cNvPr>
          <p:cNvSpPr>
            <a:spLocks noGrp="1"/>
          </p:cNvSpPr>
          <p:nvPr>
            <p:ph type="ctrTitle" hasCustomPrompt="1"/>
          </p:nvPr>
        </p:nvSpPr>
        <p:spPr>
          <a:xfrm>
            <a:off x="1524000" y="2135375"/>
            <a:ext cx="9144000" cy="2387600"/>
          </a:xfrm>
          <a:prstGeom prst="rect">
            <a:avLst/>
          </a:prstGeom>
        </p:spPr>
        <p:txBody>
          <a:bodyPr anchor="b"/>
          <a:lstStyle>
            <a:lvl1pPr algn="ctr">
              <a:defRPr sz="6000" b="0" i="0">
                <a:solidFill>
                  <a:schemeClr val="bg1"/>
                </a:solidFill>
                <a:latin typeface="Gotham Light" panose="02000504020000020004" pitchFamily="2" charset="0"/>
              </a:defRPr>
            </a:lvl1pPr>
          </a:lstStyle>
          <a:p>
            <a:r>
              <a:rPr lang="en-US"/>
              <a:t>PRESENTATION TITLE</a:t>
            </a:r>
          </a:p>
        </p:txBody>
      </p:sp>
      <p:sp>
        <p:nvSpPr>
          <p:cNvPr id="15" name="Subtitle 2">
            <a:extLst>
              <a:ext uri="{FF2B5EF4-FFF2-40B4-BE49-F238E27FC236}">
                <a16:creationId xmlns:a16="http://schemas.microsoft.com/office/drawing/2014/main" id="{61B976D9-82B1-6047-BFC3-F198B3D96617}"/>
              </a:ext>
            </a:extLst>
          </p:cNvPr>
          <p:cNvSpPr>
            <a:spLocks noGrp="1"/>
          </p:cNvSpPr>
          <p:nvPr>
            <p:ph type="subTitle" idx="1" hasCustomPrompt="1"/>
          </p:nvPr>
        </p:nvSpPr>
        <p:spPr>
          <a:xfrm>
            <a:off x="1524000" y="4615050"/>
            <a:ext cx="9144000" cy="1655762"/>
          </a:xfrm>
          <a:prstGeom prst="rect">
            <a:avLst/>
          </a:prstGeom>
        </p:spPr>
        <p:txBody>
          <a:bodyPr>
            <a:normAutofit/>
          </a:bodyPr>
          <a:lstStyle>
            <a:lvl1pPr marL="0" indent="0" algn="ctr">
              <a:buNone/>
              <a:defRPr sz="1600" b="0" i="0">
                <a:solidFill>
                  <a:schemeClr val="bg1"/>
                </a:solidFill>
                <a:latin typeface="Gotham Book" panose="02000604040000020004"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algn="ctr">
              <a:defRPr/>
            </a:pPr>
            <a:r>
              <a:rPr lang="en-US" sz="1600">
                <a:solidFill>
                  <a:schemeClr val="bg1"/>
                </a:solidFill>
                <a:latin typeface="Gotham Book" panose="02000604040000020004" pitchFamily="2" charset="0"/>
                <a:cs typeface="Arial" panose="020B0604020202020204" pitchFamily="34" charset="0"/>
              </a:rPr>
              <a:t>HCL Software design templates that raise your business above the expected</a:t>
            </a:r>
          </a:p>
        </p:txBody>
      </p:sp>
      <p:pic>
        <p:nvPicPr>
          <p:cNvPr id="11" name="Picture 10">
            <a:extLst>
              <a:ext uri="{FF2B5EF4-FFF2-40B4-BE49-F238E27FC236}">
                <a16:creationId xmlns:a16="http://schemas.microsoft.com/office/drawing/2014/main" id="{A129F8CB-C7E5-5445-B6D0-915CD2A21348}"/>
              </a:ext>
            </a:extLst>
          </p:cNvPr>
          <p:cNvPicPr>
            <a:picLocks noChangeAspect="1"/>
          </p:cNvPicPr>
          <p:nvPr userDrawn="1"/>
        </p:nvPicPr>
        <p:blipFill>
          <a:blip r:embed="rId2"/>
          <a:stretch>
            <a:fillRect/>
          </a:stretch>
        </p:blipFill>
        <p:spPr>
          <a:xfrm>
            <a:off x="9602255" y="6139582"/>
            <a:ext cx="2047240" cy="198120"/>
          </a:xfrm>
          <a:prstGeom prst="rect">
            <a:avLst/>
          </a:prstGeom>
        </p:spPr>
      </p:pic>
    </p:spTree>
    <p:extLst>
      <p:ext uri="{BB962C8B-B14F-4D97-AF65-F5344CB8AC3E}">
        <p14:creationId xmlns:p14="http://schemas.microsoft.com/office/powerpoint/2010/main" val="237903077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Index">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FB97C6F-A8D4-0649-A491-19E1580592F9}"/>
              </a:ext>
            </a:extLst>
          </p:cNvPr>
          <p:cNvSpPr/>
          <p:nvPr userDrawn="1"/>
        </p:nvSpPr>
        <p:spPr>
          <a:xfrm>
            <a:off x="0" y="1"/>
            <a:ext cx="12254753"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Gotham Book" panose="02000604040000020004" pitchFamily="2" charset="0"/>
            </a:endParaRPr>
          </a:p>
        </p:txBody>
      </p:sp>
      <p:sp>
        <p:nvSpPr>
          <p:cNvPr id="2" name="Title 1">
            <a:extLst>
              <a:ext uri="{FF2B5EF4-FFF2-40B4-BE49-F238E27FC236}">
                <a16:creationId xmlns:a16="http://schemas.microsoft.com/office/drawing/2014/main" id="{562574B4-5400-F747-9248-7D0AE57B2FB1}"/>
              </a:ext>
            </a:extLst>
          </p:cNvPr>
          <p:cNvSpPr>
            <a:spLocks noGrp="1"/>
          </p:cNvSpPr>
          <p:nvPr>
            <p:ph type="title" hasCustomPrompt="1"/>
          </p:nvPr>
        </p:nvSpPr>
        <p:spPr>
          <a:xfrm>
            <a:off x="838200" y="1334302"/>
            <a:ext cx="5354782" cy="626468"/>
          </a:xfrm>
          <a:prstGeom prst="rect">
            <a:avLst/>
          </a:prstGeom>
        </p:spPr>
        <p:txBody>
          <a:bodyPr>
            <a:normAutofit/>
          </a:bodyPr>
          <a:lstStyle>
            <a:lvl1pPr>
              <a:defRPr sz="2800">
                <a:solidFill>
                  <a:srgbClr val="4B4B4B"/>
                </a:solidFill>
                <a:latin typeface="Gotham Book" panose="02000604040000020004" pitchFamily="2" charset="0"/>
              </a:defRPr>
            </a:lvl1pPr>
          </a:lstStyle>
          <a:p>
            <a:r>
              <a:rPr lang="en-US"/>
              <a:t>Title</a:t>
            </a:r>
          </a:p>
        </p:txBody>
      </p:sp>
      <p:sp>
        <p:nvSpPr>
          <p:cNvPr id="20" name="Rectangle 19">
            <a:extLst>
              <a:ext uri="{FF2B5EF4-FFF2-40B4-BE49-F238E27FC236}">
                <a16:creationId xmlns:a16="http://schemas.microsoft.com/office/drawing/2014/main" id="{913C3530-8801-AF4E-903C-D20670C63E01}"/>
              </a:ext>
            </a:extLst>
          </p:cNvPr>
          <p:cNvSpPr/>
          <p:nvPr userDrawn="1"/>
        </p:nvSpPr>
        <p:spPr>
          <a:xfrm>
            <a:off x="6454589" y="2315"/>
            <a:ext cx="5800164" cy="6425336"/>
          </a:xfrm>
          <a:prstGeom prst="rect">
            <a:avLst/>
          </a:prstGeom>
          <a:solidFill>
            <a:schemeClr val="bg1">
              <a:lumMod val="95000"/>
              <a:alpha val="70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solidFill>
                <a:srgbClr val="4B4B4B"/>
              </a:solidFill>
              <a:latin typeface="Gotham Book" panose="02000604040000020004" pitchFamily="2" charset="0"/>
            </a:endParaRPr>
          </a:p>
        </p:txBody>
      </p:sp>
      <p:cxnSp>
        <p:nvCxnSpPr>
          <p:cNvPr id="23" name="Straight Connector 22">
            <a:extLst>
              <a:ext uri="{FF2B5EF4-FFF2-40B4-BE49-F238E27FC236}">
                <a16:creationId xmlns:a16="http://schemas.microsoft.com/office/drawing/2014/main" id="{0F7392DF-3B9F-C949-A11C-5255F779991C}"/>
              </a:ext>
            </a:extLst>
          </p:cNvPr>
          <p:cNvCxnSpPr>
            <a:cxnSpLocks/>
          </p:cNvCxnSpPr>
          <p:nvPr userDrawn="1"/>
        </p:nvCxnSpPr>
        <p:spPr>
          <a:xfrm>
            <a:off x="901959" y="6425337"/>
            <a:ext cx="11290041"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4A533D91-D218-CB47-9E72-E8774707A17C}"/>
              </a:ext>
            </a:extLst>
          </p:cNvPr>
          <p:cNvCxnSpPr/>
          <p:nvPr userDrawn="1"/>
        </p:nvCxnSpPr>
        <p:spPr>
          <a:xfrm>
            <a:off x="10037851" y="6522726"/>
            <a:ext cx="0" cy="20396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9DD8B064-A091-D04D-A7CB-763AD0217A02}"/>
              </a:ext>
            </a:extLst>
          </p:cNvPr>
          <p:cNvSpPr/>
          <p:nvPr userDrawn="1"/>
        </p:nvSpPr>
        <p:spPr>
          <a:xfrm>
            <a:off x="0" y="6361235"/>
            <a:ext cx="901960" cy="49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Gotham Book" panose="02000604040000020004" pitchFamily="2" charset="0"/>
            </a:endParaRPr>
          </a:p>
        </p:txBody>
      </p:sp>
      <p:sp>
        <p:nvSpPr>
          <p:cNvPr id="27" name="Triangle 26">
            <a:extLst>
              <a:ext uri="{FF2B5EF4-FFF2-40B4-BE49-F238E27FC236}">
                <a16:creationId xmlns:a16="http://schemas.microsoft.com/office/drawing/2014/main" id="{979536EA-D6A8-0441-8DC2-D2F8A0C3DD1A}"/>
              </a:ext>
            </a:extLst>
          </p:cNvPr>
          <p:cNvSpPr/>
          <p:nvPr userDrawn="1"/>
        </p:nvSpPr>
        <p:spPr>
          <a:xfrm rot="5403736">
            <a:off x="42256" y="6050921"/>
            <a:ext cx="883138" cy="730223"/>
          </a:xfrm>
          <a:prstGeom prst="triangle">
            <a:avLst>
              <a:gd name="adj" fmla="val 50938"/>
            </a:avLst>
          </a:prstGeom>
          <a:solidFill>
            <a:schemeClr val="accent4">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Gotham Book" panose="02000604040000020004" pitchFamily="2" charset="0"/>
            </a:endParaRPr>
          </a:p>
        </p:txBody>
      </p:sp>
      <p:sp>
        <p:nvSpPr>
          <p:cNvPr id="30" name="Slide Number Placeholder 5">
            <a:extLst>
              <a:ext uri="{FF2B5EF4-FFF2-40B4-BE49-F238E27FC236}">
                <a16:creationId xmlns:a16="http://schemas.microsoft.com/office/drawing/2014/main" id="{6B601708-B97B-564C-BBFC-2D1FA015B9A8}"/>
              </a:ext>
            </a:extLst>
          </p:cNvPr>
          <p:cNvSpPr>
            <a:spLocks noGrp="1"/>
          </p:cNvSpPr>
          <p:nvPr userDrawn="1">
            <p:ph type="sldNum" sz="quarter" idx="4"/>
          </p:nvPr>
        </p:nvSpPr>
        <p:spPr>
          <a:xfrm>
            <a:off x="7207627" y="6474009"/>
            <a:ext cx="2743200" cy="365125"/>
          </a:xfrm>
          <a:prstGeom prst="rect">
            <a:avLst/>
          </a:prstGeom>
        </p:spPr>
        <p:txBody>
          <a:bodyPr vert="horz" lIns="91440" tIns="45720" rIns="91440" bIns="45720" rtlCol="0" anchor="ctr"/>
          <a:lstStyle>
            <a:lvl1pPr algn="r">
              <a:defRPr sz="1050">
                <a:solidFill>
                  <a:schemeClr val="tx1">
                    <a:tint val="75000"/>
                  </a:schemeClr>
                </a:solidFill>
                <a:latin typeface="Gotham Book" panose="02000604040000020004" pitchFamily="2" charset="0"/>
              </a:defRPr>
            </a:lvl1pPr>
          </a:lstStyle>
          <a:p>
            <a:fld id="{039C7415-12ED-1F44-BE03-24001F31E4F6}" type="slidenum">
              <a:rPr lang="en-US" smtClean="0"/>
              <a:pPr/>
              <a:t>‹#›</a:t>
            </a:fld>
            <a:endParaRPr lang="en-US"/>
          </a:p>
        </p:txBody>
      </p:sp>
      <p:sp>
        <p:nvSpPr>
          <p:cNvPr id="32" name="Triangle 31">
            <a:extLst>
              <a:ext uri="{FF2B5EF4-FFF2-40B4-BE49-F238E27FC236}">
                <a16:creationId xmlns:a16="http://schemas.microsoft.com/office/drawing/2014/main" id="{CABB0E51-103B-D746-B627-DEB92976B446}"/>
              </a:ext>
            </a:extLst>
          </p:cNvPr>
          <p:cNvSpPr/>
          <p:nvPr userDrawn="1"/>
        </p:nvSpPr>
        <p:spPr>
          <a:xfrm rot="4815961">
            <a:off x="123472" y="6121582"/>
            <a:ext cx="750729" cy="689237"/>
          </a:xfrm>
          <a:prstGeom prst="triangle">
            <a:avLst/>
          </a:prstGeom>
          <a:gradFill>
            <a:gsLst>
              <a:gs pos="0">
                <a:srgbClr val="002747"/>
              </a:gs>
              <a:gs pos="99000">
                <a:srgbClr val="0066B3"/>
              </a:gs>
            </a:gsLst>
            <a:lin ang="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b="0" i="0">
              <a:latin typeface="Gotham Book" panose="02000604040000020004" pitchFamily="2" charset="0"/>
            </a:endParaRPr>
          </a:p>
        </p:txBody>
      </p:sp>
      <p:pic>
        <p:nvPicPr>
          <p:cNvPr id="13" name="Graphic 12">
            <a:extLst>
              <a:ext uri="{FF2B5EF4-FFF2-40B4-BE49-F238E27FC236}">
                <a16:creationId xmlns:a16="http://schemas.microsoft.com/office/drawing/2014/main" id="{0B4BF6C3-33C4-7A49-88EA-B1E26C11A642}"/>
              </a:ext>
            </a:extLst>
          </p:cNvPr>
          <p:cNvPicPr>
            <a:picLocks noChangeAspect="1"/>
          </p:cNvPicPr>
          <p:nvPr userDrawn="1"/>
        </p:nvPicPr>
        <p:blipFill rotWithShape="1">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42970" b="41818"/>
          <a:stretch/>
        </p:blipFill>
        <p:spPr>
          <a:xfrm>
            <a:off x="10162425" y="6511679"/>
            <a:ext cx="1905000" cy="289784"/>
          </a:xfrm>
          <a:prstGeom prst="rect">
            <a:avLst/>
          </a:prstGeom>
        </p:spPr>
      </p:pic>
      <p:sp>
        <p:nvSpPr>
          <p:cNvPr id="14" name="Rectangle 13">
            <a:extLst>
              <a:ext uri="{FF2B5EF4-FFF2-40B4-BE49-F238E27FC236}">
                <a16:creationId xmlns:a16="http://schemas.microsoft.com/office/drawing/2014/main" id="{628AC91D-B711-2845-B49E-A65A78A6A8BA}"/>
              </a:ext>
            </a:extLst>
          </p:cNvPr>
          <p:cNvSpPr>
            <a:spLocks/>
          </p:cNvSpPr>
          <p:nvPr userDrawn="1"/>
        </p:nvSpPr>
        <p:spPr>
          <a:xfrm>
            <a:off x="776446" y="6533946"/>
            <a:ext cx="3561231" cy="215444"/>
          </a:xfrm>
          <a:prstGeom prst="rect">
            <a:avLst/>
          </a:prstGeom>
          <a:noFill/>
          <a:ln>
            <a:noFill/>
          </a:ln>
        </p:spPr>
        <p:txBody>
          <a:bodyPr wrap="none" rIns="0">
            <a:spAutoFit/>
          </a:bodyPr>
          <a:lstStyle/>
          <a:p>
            <a:pPr lvl="0" algn="r" defTabSz="1217613" rtl="0" eaLnBrk="1" fontAlgn="base" hangingPunct="1">
              <a:spcBef>
                <a:spcPct val="0"/>
              </a:spcBef>
              <a:spcAft>
                <a:spcPct val="0"/>
              </a:spcAft>
            </a:pPr>
            <a:r>
              <a:rPr lang="en-US" sz="800" b="0" i="0" kern="1200">
                <a:solidFill>
                  <a:schemeClr val="tx1">
                    <a:lumMod val="65000"/>
                    <a:lumOff val="35000"/>
                  </a:schemeClr>
                </a:solidFill>
                <a:latin typeface="Gotham Book" panose="02000604040000020004" pitchFamily="2" charset="0"/>
                <a:ea typeface="+mn-ea"/>
                <a:cs typeface="Arial" panose="020B0604020202020204" pitchFamily="34" charset="0"/>
              </a:rPr>
              <a:t>Copyright © 2019 HCL Technologies Limited  |  www.hcltechsw.com</a:t>
            </a:r>
          </a:p>
        </p:txBody>
      </p:sp>
    </p:spTree>
    <p:extLst>
      <p:ext uri="{BB962C8B-B14F-4D97-AF65-F5344CB8AC3E}">
        <p14:creationId xmlns:p14="http://schemas.microsoft.com/office/powerpoint/2010/main" val="416921859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ection divider - Image">
    <p:bg>
      <p:bgPr>
        <a:solidFill>
          <a:schemeClr val="accent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4E364C0-2D18-2E47-B7DE-6969321D161F}"/>
              </a:ext>
            </a:extLst>
          </p:cNvPr>
          <p:cNvSpPr/>
          <p:nvPr userDrawn="1"/>
        </p:nvSpPr>
        <p:spPr>
          <a:xfrm>
            <a:off x="1" y="1"/>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Gotham Book" panose="02000604040000020004" pitchFamily="2" charset="0"/>
            </a:endParaRPr>
          </a:p>
        </p:txBody>
      </p:sp>
      <p:sp>
        <p:nvSpPr>
          <p:cNvPr id="22" name="Rectangle 21">
            <a:extLst>
              <a:ext uri="{FF2B5EF4-FFF2-40B4-BE49-F238E27FC236}">
                <a16:creationId xmlns:a16="http://schemas.microsoft.com/office/drawing/2014/main" id="{351B0016-D167-3E42-A379-EE6452C910B7}"/>
              </a:ext>
            </a:extLst>
          </p:cNvPr>
          <p:cNvSpPr/>
          <p:nvPr userDrawn="1"/>
        </p:nvSpPr>
        <p:spPr>
          <a:xfrm>
            <a:off x="448053" y="1473602"/>
            <a:ext cx="6317672" cy="3649259"/>
          </a:xfrm>
          <a:prstGeom prst="rect">
            <a:avLst/>
          </a:prstGeom>
          <a:gradFill>
            <a:gsLst>
              <a:gs pos="0">
                <a:srgbClr val="002747"/>
              </a:gs>
              <a:gs pos="99000">
                <a:srgbClr val="0066B3"/>
              </a:gs>
            </a:gsLst>
            <a:lin ang="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Gotham Book" panose="02000604040000020004" pitchFamily="2" charset="0"/>
            </a:endParaRPr>
          </a:p>
        </p:txBody>
      </p:sp>
      <p:sp>
        <p:nvSpPr>
          <p:cNvPr id="13" name="Rectangle 12">
            <a:extLst>
              <a:ext uri="{FF2B5EF4-FFF2-40B4-BE49-F238E27FC236}">
                <a16:creationId xmlns:a16="http://schemas.microsoft.com/office/drawing/2014/main" id="{96140A24-3E66-B44B-BA54-4EA92CC61CAD}"/>
              </a:ext>
            </a:extLst>
          </p:cNvPr>
          <p:cNvSpPr/>
          <p:nvPr userDrawn="1"/>
        </p:nvSpPr>
        <p:spPr>
          <a:xfrm>
            <a:off x="5303520" y="1475213"/>
            <a:ext cx="6331580" cy="3648456"/>
          </a:xfrm>
          <a:prstGeom prst="rect">
            <a:avLst/>
          </a:pr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Gotham Book" panose="02000604040000020004" pitchFamily="2" charset="0"/>
            </a:endParaRPr>
          </a:p>
        </p:txBody>
      </p:sp>
      <p:sp>
        <p:nvSpPr>
          <p:cNvPr id="14" name="Triangle 13">
            <a:extLst>
              <a:ext uri="{FF2B5EF4-FFF2-40B4-BE49-F238E27FC236}">
                <a16:creationId xmlns:a16="http://schemas.microsoft.com/office/drawing/2014/main" id="{24C26140-C33E-A345-842C-54B81BD3B2DC}"/>
              </a:ext>
            </a:extLst>
          </p:cNvPr>
          <p:cNvSpPr/>
          <p:nvPr userDrawn="1"/>
        </p:nvSpPr>
        <p:spPr>
          <a:xfrm rot="5400000">
            <a:off x="4465882" y="3690312"/>
            <a:ext cx="895894" cy="772323"/>
          </a:xfrm>
          <a:prstGeom prst="triangle">
            <a:avLst/>
          </a:prstGeom>
          <a:gradFill>
            <a:gsLst>
              <a:gs pos="0">
                <a:schemeClr val="bg1">
                  <a:alpha val="0"/>
                </a:schemeClr>
              </a:gs>
              <a:gs pos="100000">
                <a:srgbClr val="B9E6FA">
                  <a:alpha val="20000"/>
                </a:srgb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Gotham Book" panose="02000604040000020004" pitchFamily="2" charset="0"/>
            </a:endParaRPr>
          </a:p>
        </p:txBody>
      </p:sp>
      <p:sp>
        <p:nvSpPr>
          <p:cNvPr id="15" name="Triangle 14">
            <a:extLst>
              <a:ext uri="{FF2B5EF4-FFF2-40B4-BE49-F238E27FC236}">
                <a16:creationId xmlns:a16="http://schemas.microsoft.com/office/drawing/2014/main" id="{85F4C238-017F-6243-B856-AB32E184C651}"/>
              </a:ext>
            </a:extLst>
          </p:cNvPr>
          <p:cNvSpPr/>
          <p:nvPr userDrawn="1"/>
        </p:nvSpPr>
        <p:spPr>
          <a:xfrm rot="5400000">
            <a:off x="503864" y="1885993"/>
            <a:ext cx="523219" cy="451051"/>
          </a:xfrm>
          <a:prstGeom prst="triangle">
            <a:avLst/>
          </a:prstGeom>
          <a:gradFill>
            <a:gsLst>
              <a:gs pos="0">
                <a:schemeClr val="bg1">
                  <a:alpha val="0"/>
                </a:schemeClr>
              </a:gs>
              <a:gs pos="100000">
                <a:srgbClr val="B9E6FA">
                  <a:alpha val="20000"/>
                </a:srgb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Gotham Book" panose="02000604040000020004" pitchFamily="2" charset="0"/>
            </a:endParaRPr>
          </a:p>
        </p:txBody>
      </p:sp>
      <p:sp>
        <p:nvSpPr>
          <p:cNvPr id="16" name="Triangle 15">
            <a:extLst>
              <a:ext uri="{FF2B5EF4-FFF2-40B4-BE49-F238E27FC236}">
                <a16:creationId xmlns:a16="http://schemas.microsoft.com/office/drawing/2014/main" id="{E92E340F-1A7F-F744-9097-9490FB6101ED}"/>
              </a:ext>
            </a:extLst>
          </p:cNvPr>
          <p:cNvSpPr/>
          <p:nvPr userDrawn="1"/>
        </p:nvSpPr>
        <p:spPr>
          <a:xfrm rot="5400000">
            <a:off x="4394234" y="4594090"/>
            <a:ext cx="523219" cy="451051"/>
          </a:xfrm>
          <a:prstGeom prst="triangle">
            <a:avLst/>
          </a:prstGeom>
          <a:gradFill>
            <a:gsLst>
              <a:gs pos="0">
                <a:schemeClr val="bg1">
                  <a:alpha val="0"/>
                </a:schemeClr>
              </a:gs>
              <a:gs pos="100000">
                <a:srgbClr val="B9E6FA">
                  <a:alpha val="20000"/>
                </a:srgb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Gotham Book" panose="02000604040000020004" pitchFamily="2" charset="0"/>
            </a:endParaRPr>
          </a:p>
        </p:txBody>
      </p:sp>
      <p:sp>
        <p:nvSpPr>
          <p:cNvPr id="17" name="Title 1">
            <a:extLst>
              <a:ext uri="{FF2B5EF4-FFF2-40B4-BE49-F238E27FC236}">
                <a16:creationId xmlns:a16="http://schemas.microsoft.com/office/drawing/2014/main" id="{D8748A17-D152-234F-98BA-3C254D9F1A97}"/>
              </a:ext>
            </a:extLst>
          </p:cNvPr>
          <p:cNvSpPr>
            <a:spLocks noGrp="1"/>
          </p:cNvSpPr>
          <p:nvPr>
            <p:ph type="title" hasCustomPrompt="1"/>
          </p:nvPr>
        </p:nvSpPr>
        <p:spPr>
          <a:xfrm>
            <a:off x="838200" y="2578492"/>
            <a:ext cx="4340629" cy="626468"/>
          </a:xfrm>
          <a:prstGeom prst="rect">
            <a:avLst/>
          </a:prstGeom>
        </p:spPr>
        <p:txBody>
          <a:bodyPr>
            <a:normAutofit/>
          </a:bodyPr>
          <a:lstStyle>
            <a:lvl1pPr>
              <a:defRPr sz="2800">
                <a:solidFill>
                  <a:schemeClr val="bg1"/>
                </a:solidFill>
                <a:latin typeface="Gotham Book" panose="02000604040000020004" pitchFamily="2" charset="0"/>
              </a:defRPr>
            </a:lvl1pPr>
          </a:lstStyle>
          <a:p>
            <a:r>
              <a:rPr lang="en-US"/>
              <a:t>Section divider title</a:t>
            </a:r>
          </a:p>
        </p:txBody>
      </p:sp>
      <p:cxnSp>
        <p:nvCxnSpPr>
          <p:cNvPr id="18" name="Straight Connector 17">
            <a:extLst>
              <a:ext uri="{FF2B5EF4-FFF2-40B4-BE49-F238E27FC236}">
                <a16:creationId xmlns:a16="http://schemas.microsoft.com/office/drawing/2014/main" id="{A43F2796-E130-B445-A056-A6EDC6FF06AF}"/>
              </a:ext>
            </a:extLst>
          </p:cNvPr>
          <p:cNvCxnSpPr>
            <a:cxnSpLocks/>
          </p:cNvCxnSpPr>
          <p:nvPr userDrawn="1"/>
        </p:nvCxnSpPr>
        <p:spPr>
          <a:xfrm>
            <a:off x="926111" y="3071066"/>
            <a:ext cx="3920209" cy="0"/>
          </a:xfrm>
          <a:prstGeom prst="line">
            <a:avLst/>
          </a:prstGeom>
          <a:ln w="3175">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sp>
        <p:nvSpPr>
          <p:cNvPr id="21" name="Content Placeholder 20">
            <a:extLst>
              <a:ext uri="{FF2B5EF4-FFF2-40B4-BE49-F238E27FC236}">
                <a16:creationId xmlns:a16="http://schemas.microsoft.com/office/drawing/2014/main" id="{157A5BBE-0B63-FD41-BD90-CEB1B5698E26}"/>
              </a:ext>
            </a:extLst>
          </p:cNvPr>
          <p:cNvSpPr>
            <a:spLocks noGrp="1"/>
          </p:cNvSpPr>
          <p:nvPr>
            <p:ph sz="quarter" idx="14"/>
          </p:nvPr>
        </p:nvSpPr>
        <p:spPr>
          <a:xfrm>
            <a:off x="5300663" y="1474408"/>
            <a:ext cx="6331580" cy="3648455"/>
          </a:xfrm>
          <a:prstGeom prst="rect">
            <a:avLst/>
          </a:prstGeom>
        </p:spPr>
        <p:txBody>
          <a:bodyPr/>
          <a:lstStyle>
            <a:lvl1pPr marL="0" indent="0">
              <a:buNone/>
              <a:defRPr>
                <a:solidFill>
                  <a:schemeClr val="bg1"/>
                </a:solidFill>
              </a:defRPr>
            </a:lvl1pPr>
          </a:lstStyle>
          <a:p>
            <a:pPr lvl="0"/>
            <a:endParaRPr lang="en-US"/>
          </a:p>
        </p:txBody>
      </p:sp>
      <p:sp>
        <p:nvSpPr>
          <p:cNvPr id="20" name="Subtitle 2">
            <a:extLst>
              <a:ext uri="{FF2B5EF4-FFF2-40B4-BE49-F238E27FC236}">
                <a16:creationId xmlns:a16="http://schemas.microsoft.com/office/drawing/2014/main" id="{235ED214-E9E8-EC45-86B6-C85B6CD4B065}"/>
              </a:ext>
            </a:extLst>
          </p:cNvPr>
          <p:cNvSpPr>
            <a:spLocks noGrp="1"/>
          </p:cNvSpPr>
          <p:nvPr>
            <p:ph type="subTitle" idx="1" hasCustomPrompt="1"/>
          </p:nvPr>
        </p:nvSpPr>
        <p:spPr>
          <a:xfrm>
            <a:off x="838200" y="3210588"/>
            <a:ext cx="4340629" cy="1655762"/>
          </a:xfrm>
          <a:prstGeom prst="rect">
            <a:avLst/>
          </a:prstGeom>
        </p:spPr>
        <p:txBody>
          <a:bodyPr>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600" b="0" i="0">
                <a:solidFill>
                  <a:schemeClr val="bg1"/>
                </a:solidFill>
                <a:latin typeface="Gotham Book" panose="02000604040000020004"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1600">
                <a:solidFill>
                  <a:schemeClr val="bg1"/>
                </a:solidFill>
                <a:latin typeface="Gotham Book" panose="02000604040000020004" pitchFamily="2" charset="0"/>
                <a:cs typeface="Arial" panose="020B0604020202020204" pitchFamily="34" charset="0"/>
              </a:rPr>
              <a:t>HCL Software design templates that raise your business above the expected</a:t>
            </a:r>
          </a:p>
        </p:txBody>
      </p:sp>
      <p:cxnSp>
        <p:nvCxnSpPr>
          <p:cNvPr id="12" name="Straight Connector 11">
            <a:extLst>
              <a:ext uri="{FF2B5EF4-FFF2-40B4-BE49-F238E27FC236}">
                <a16:creationId xmlns:a16="http://schemas.microsoft.com/office/drawing/2014/main" id="{8D167B4C-4A9F-E14B-A522-1B8229220B0A}"/>
              </a:ext>
            </a:extLst>
          </p:cNvPr>
          <p:cNvCxnSpPr>
            <a:cxnSpLocks/>
          </p:cNvCxnSpPr>
          <p:nvPr userDrawn="1"/>
        </p:nvCxnSpPr>
        <p:spPr>
          <a:xfrm>
            <a:off x="901959" y="6425337"/>
            <a:ext cx="11290041"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645C88C-2B39-BA40-91A3-A3F427666430}"/>
              </a:ext>
            </a:extLst>
          </p:cNvPr>
          <p:cNvCxnSpPr/>
          <p:nvPr userDrawn="1"/>
        </p:nvCxnSpPr>
        <p:spPr>
          <a:xfrm>
            <a:off x="10037851" y="6522726"/>
            <a:ext cx="0" cy="20396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C2D92169-0454-F84B-9CD2-3FB887FC3BF5}"/>
              </a:ext>
            </a:extLst>
          </p:cNvPr>
          <p:cNvSpPr/>
          <p:nvPr userDrawn="1"/>
        </p:nvSpPr>
        <p:spPr>
          <a:xfrm>
            <a:off x="0" y="6361235"/>
            <a:ext cx="901960" cy="49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Gotham Book" panose="02000604040000020004" pitchFamily="2" charset="0"/>
            </a:endParaRPr>
          </a:p>
        </p:txBody>
      </p:sp>
      <p:sp>
        <p:nvSpPr>
          <p:cNvPr id="25" name="Triangle 24">
            <a:extLst>
              <a:ext uri="{FF2B5EF4-FFF2-40B4-BE49-F238E27FC236}">
                <a16:creationId xmlns:a16="http://schemas.microsoft.com/office/drawing/2014/main" id="{2D6E5414-9CFE-924A-B5E8-0AD6074426E4}"/>
              </a:ext>
            </a:extLst>
          </p:cNvPr>
          <p:cNvSpPr/>
          <p:nvPr userDrawn="1"/>
        </p:nvSpPr>
        <p:spPr>
          <a:xfrm rot="5403736">
            <a:off x="42256" y="6050921"/>
            <a:ext cx="883138" cy="730223"/>
          </a:xfrm>
          <a:prstGeom prst="triangle">
            <a:avLst>
              <a:gd name="adj" fmla="val 50938"/>
            </a:avLst>
          </a:prstGeom>
          <a:solidFill>
            <a:schemeClr val="accent4">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Gotham Book" panose="02000604040000020004" pitchFamily="2" charset="0"/>
            </a:endParaRPr>
          </a:p>
        </p:txBody>
      </p:sp>
      <p:sp>
        <p:nvSpPr>
          <p:cNvPr id="26" name="Triangle 25">
            <a:extLst>
              <a:ext uri="{FF2B5EF4-FFF2-40B4-BE49-F238E27FC236}">
                <a16:creationId xmlns:a16="http://schemas.microsoft.com/office/drawing/2014/main" id="{95C1491C-372E-4E46-9DA2-767559F39FA2}"/>
              </a:ext>
            </a:extLst>
          </p:cNvPr>
          <p:cNvSpPr/>
          <p:nvPr userDrawn="1"/>
        </p:nvSpPr>
        <p:spPr>
          <a:xfrm rot="4815961">
            <a:off x="123472" y="6121582"/>
            <a:ext cx="750729" cy="689237"/>
          </a:xfrm>
          <a:prstGeom prst="triangle">
            <a:avLst/>
          </a:prstGeom>
          <a:gradFill>
            <a:gsLst>
              <a:gs pos="0">
                <a:srgbClr val="002747"/>
              </a:gs>
              <a:gs pos="99000">
                <a:srgbClr val="0066B3"/>
              </a:gs>
            </a:gsLst>
            <a:lin ang="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b="0" i="0">
              <a:latin typeface="Gotham Book" panose="02000604040000020004" pitchFamily="2" charset="0"/>
            </a:endParaRPr>
          </a:p>
        </p:txBody>
      </p:sp>
      <p:sp>
        <p:nvSpPr>
          <p:cNvPr id="28" name="Slide Number Placeholder 5">
            <a:extLst>
              <a:ext uri="{FF2B5EF4-FFF2-40B4-BE49-F238E27FC236}">
                <a16:creationId xmlns:a16="http://schemas.microsoft.com/office/drawing/2014/main" id="{0CA56D5F-8B58-F344-8642-1DADCAC6B142}"/>
              </a:ext>
            </a:extLst>
          </p:cNvPr>
          <p:cNvSpPr>
            <a:spLocks noGrp="1"/>
          </p:cNvSpPr>
          <p:nvPr userDrawn="1">
            <p:ph type="sldNum" sz="quarter" idx="4"/>
          </p:nvPr>
        </p:nvSpPr>
        <p:spPr>
          <a:xfrm>
            <a:off x="7207627" y="6474009"/>
            <a:ext cx="2743200" cy="365125"/>
          </a:xfrm>
          <a:prstGeom prst="rect">
            <a:avLst/>
          </a:prstGeom>
        </p:spPr>
        <p:txBody>
          <a:bodyPr vert="horz" lIns="91440" tIns="45720" rIns="91440" bIns="45720" rtlCol="0" anchor="ctr"/>
          <a:lstStyle>
            <a:lvl1pPr algn="r">
              <a:defRPr sz="1050">
                <a:solidFill>
                  <a:schemeClr val="tx1">
                    <a:tint val="75000"/>
                  </a:schemeClr>
                </a:solidFill>
                <a:latin typeface="Gotham Book" panose="02000604040000020004" pitchFamily="2" charset="0"/>
              </a:defRPr>
            </a:lvl1pPr>
          </a:lstStyle>
          <a:p>
            <a:fld id="{039C7415-12ED-1F44-BE03-24001F31E4F6}" type="slidenum">
              <a:rPr lang="en-US" smtClean="0"/>
              <a:pPr/>
              <a:t>‹#›</a:t>
            </a:fld>
            <a:endParaRPr lang="en-US"/>
          </a:p>
        </p:txBody>
      </p:sp>
      <p:pic>
        <p:nvPicPr>
          <p:cNvPr id="23" name="Graphic 22">
            <a:extLst>
              <a:ext uri="{FF2B5EF4-FFF2-40B4-BE49-F238E27FC236}">
                <a16:creationId xmlns:a16="http://schemas.microsoft.com/office/drawing/2014/main" id="{E72B5A5E-A5EE-7E4B-AF12-0ABC1FDD9BE3}"/>
              </a:ext>
            </a:extLst>
          </p:cNvPr>
          <p:cNvPicPr>
            <a:picLocks noChangeAspect="1"/>
          </p:cNvPicPr>
          <p:nvPr userDrawn="1"/>
        </p:nvPicPr>
        <p:blipFill rotWithShape="1">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42970" b="41818"/>
          <a:stretch/>
        </p:blipFill>
        <p:spPr>
          <a:xfrm>
            <a:off x="10162425" y="6511679"/>
            <a:ext cx="1905000" cy="289784"/>
          </a:xfrm>
          <a:prstGeom prst="rect">
            <a:avLst/>
          </a:prstGeom>
        </p:spPr>
      </p:pic>
      <p:sp>
        <p:nvSpPr>
          <p:cNvPr id="30" name="Rectangle 29">
            <a:extLst>
              <a:ext uri="{FF2B5EF4-FFF2-40B4-BE49-F238E27FC236}">
                <a16:creationId xmlns:a16="http://schemas.microsoft.com/office/drawing/2014/main" id="{9004A886-CAE2-814B-8375-0A33166DF6CD}"/>
              </a:ext>
            </a:extLst>
          </p:cNvPr>
          <p:cNvSpPr>
            <a:spLocks/>
          </p:cNvSpPr>
          <p:nvPr userDrawn="1"/>
        </p:nvSpPr>
        <p:spPr>
          <a:xfrm>
            <a:off x="776446" y="6533946"/>
            <a:ext cx="3561231" cy="215444"/>
          </a:xfrm>
          <a:prstGeom prst="rect">
            <a:avLst/>
          </a:prstGeom>
          <a:noFill/>
          <a:ln>
            <a:noFill/>
          </a:ln>
        </p:spPr>
        <p:txBody>
          <a:bodyPr wrap="none" rIns="0">
            <a:spAutoFit/>
          </a:bodyPr>
          <a:lstStyle/>
          <a:p>
            <a:pPr lvl="0" algn="r" defTabSz="1217613" rtl="0" eaLnBrk="1" fontAlgn="base" hangingPunct="1">
              <a:spcBef>
                <a:spcPct val="0"/>
              </a:spcBef>
              <a:spcAft>
                <a:spcPct val="0"/>
              </a:spcAft>
            </a:pPr>
            <a:r>
              <a:rPr lang="en-US" sz="800" b="0" i="0" kern="1200">
                <a:solidFill>
                  <a:schemeClr val="tx1">
                    <a:lumMod val="65000"/>
                    <a:lumOff val="35000"/>
                  </a:schemeClr>
                </a:solidFill>
                <a:latin typeface="Gotham Book" panose="02000604040000020004" pitchFamily="2" charset="0"/>
                <a:ea typeface="+mn-ea"/>
                <a:cs typeface="Arial" panose="020B0604020202020204" pitchFamily="34" charset="0"/>
              </a:rPr>
              <a:t>Copyright © 2019 HCL Technologies Limited  |  www.hcltechsw.com</a:t>
            </a:r>
          </a:p>
        </p:txBody>
      </p:sp>
    </p:spTree>
    <p:extLst>
      <p:ext uri="{BB962C8B-B14F-4D97-AF65-F5344CB8AC3E}">
        <p14:creationId xmlns:p14="http://schemas.microsoft.com/office/powerpoint/2010/main" val="159408864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ection divider - Image2">
    <p:bg>
      <p:bgPr>
        <a:solidFill>
          <a:schemeClr val="accent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4E364C0-2D18-2E47-B7DE-6969321D161F}"/>
              </a:ext>
            </a:extLst>
          </p:cNvPr>
          <p:cNvSpPr/>
          <p:nvPr userDrawn="1"/>
        </p:nvSpPr>
        <p:spPr>
          <a:xfrm>
            <a:off x="1" y="1"/>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Gotham Book" panose="02000604040000020004" pitchFamily="2" charset="0"/>
            </a:endParaRPr>
          </a:p>
        </p:txBody>
      </p:sp>
      <p:sp>
        <p:nvSpPr>
          <p:cNvPr id="21" name="Rectangle 20">
            <a:extLst>
              <a:ext uri="{FF2B5EF4-FFF2-40B4-BE49-F238E27FC236}">
                <a16:creationId xmlns:a16="http://schemas.microsoft.com/office/drawing/2014/main" id="{1563D1E8-1E67-8344-8B19-AA0E0477427D}"/>
              </a:ext>
            </a:extLst>
          </p:cNvPr>
          <p:cNvSpPr/>
          <p:nvPr userDrawn="1"/>
        </p:nvSpPr>
        <p:spPr>
          <a:xfrm>
            <a:off x="5874327" y="1547483"/>
            <a:ext cx="6317672" cy="3648440"/>
          </a:xfrm>
          <a:prstGeom prst="rect">
            <a:avLst/>
          </a:prstGeom>
          <a:gradFill>
            <a:gsLst>
              <a:gs pos="0">
                <a:srgbClr val="002747"/>
              </a:gs>
              <a:gs pos="99000">
                <a:srgbClr val="0066B3"/>
              </a:gs>
            </a:gsLst>
            <a:lin ang="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Gotham Book" panose="02000604040000020004" pitchFamily="2" charset="0"/>
            </a:endParaRPr>
          </a:p>
        </p:txBody>
      </p:sp>
      <p:sp>
        <p:nvSpPr>
          <p:cNvPr id="14" name="Triangle 13">
            <a:extLst>
              <a:ext uri="{FF2B5EF4-FFF2-40B4-BE49-F238E27FC236}">
                <a16:creationId xmlns:a16="http://schemas.microsoft.com/office/drawing/2014/main" id="{24C26140-C33E-A345-842C-54B81BD3B2DC}"/>
              </a:ext>
            </a:extLst>
          </p:cNvPr>
          <p:cNvSpPr/>
          <p:nvPr userDrawn="1"/>
        </p:nvSpPr>
        <p:spPr>
          <a:xfrm rot="5400000">
            <a:off x="11354363" y="3762595"/>
            <a:ext cx="895894" cy="772323"/>
          </a:xfrm>
          <a:prstGeom prst="triangle">
            <a:avLst/>
          </a:prstGeom>
          <a:gradFill>
            <a:gsLst>
              <a:gs pos="0">
                <a:schemeClr val="bg1">
                  <a:alpha val="0"/>
                </a:schemeClr>
              </a:gs>
              <a:gs pos="100000">
                <a:srgbClr val="B9E6FA">
                  <a:alpha val="20000"/>
                </a:srgb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Gotham Book" panose="02000604040000020004" pitchFamily="2" charset="0"/>
            </a:endParaRPr>
          </a:p>
        </p:txBody>
      </p:sp>
      <p:sp>
        <p:nvSpPr>
          <p:cNvPr id="15" name="Triangle 14">
            <a:extLst>
              <a:ext uri="{FF2B5EF4-FFF2-40B4-BE49-F238E27FC236}">
                <a16:creationId xmlns:a16="http://schemas.microsoft.com/office/drawing/2014/main" id="{85F4C238-017F-6243-B856-AB32E184C651}"/>
              </a:ext>
            </a:extLst>
          </p:cNvPr>
          <p:cNvSpPr/>
          <p:nvPr userDrawn="1"/>
        </p:nvSpPr>
        <p:spPr>
          <a:xfrm rot="5400000">
            <a:off x="6170752" y="1732250"/>
            <a:ext cx="523219" cy="451051"/>
          </a:xfrm>
          <a:prstGeom prst="triangle">
            <a:avLst/>
          </a:prstGeom>
          <a:gradFill>
            <a:gsLst>
              <a:gs pos="0">
                <a:schemeClr val="bg1">
                  <a:alpha val="0"/>
                </a:schemeClr>
              </a:gs>
              <a:gs pos="100000">
                <a:srgbClr val="B9E6FA">
                  <a:alpha val="20000"/>
                </a:srgb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Gotham Book" panose="02000604040000020004" pitchFamily="2" charset="0"/>
            </a:endParaRPr>
          </a:p>
        </p:txBody>
      </p:sp>
      <p:sp>
        <p:nvSpPr>
          <p:cNvPr id="16" name="Triangle 15">
            <a:extLst>
              <a:ext uri="{FF2B5EF4-FFF2-40B4-BE49-F238E27FC236}">
                <a16:creationId xmlns:a16="http://schemas.microsoft.com/office/drawing/2014/main" id="{E92E340F-1A7F-F744-9097-9490FB6101ED}"/>
              </a:ext>
            </a:extLst>
          </p:cNvPr>
          <p:cNvSpPr/>
          <p:nvPr userDrawn="1"/>
        </p:nvSpPr>
        <p:spPr>
          <a:xfrm rot="5400000">
            <a:off x="11282715" y="4666373"/>
            <a:ext cx="523219" cy="451051"/>
          </a:xfrm>
          <a:prstGeom prst="triangle">
            <a:avLst/>
          </a:prstGeom>
          <a:gradFill>
            <a:gsLst>
              <a:gs pos="0">
                <a:schemeClr val="bg1">
                  <a:alpha val="0"/>
                </a:schemeClr>
              </a:gs>
              <a:gs pos="100000">
                <a:srgbClr val="B9E6FA">
                  <a:alpha val="20000"/>
                </a:srgb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Gotham Book" panose="02000604040000020004" pitchFamily="2" charset="0"/>
            </a:endParaRPr>
          </a:p>
        </p:txBody>
      </p:sp>
      <p:sp>
        <p:nvSpPr>
          <p:cNvPr id="20" name="Rectangle 19">
            <a:extLst>
              <a:ext uri="{FF2B5EF4-FFF2-40B4-BE49-F238E27FC236}">
                <a16:creationId xmlns:a16="http://schemas.microsoft.com/office/drawing/2014/main" id="{AF9DFC50-B04B-8346-9525-CFDE3F9B8CDC}"/>
              </a:ext>
            </a:extLst>
          </p:cNvPr>
          <p:cNvSpPr/>
          <p:nvPr userDrawn="1"/>
        </p:nvSpPr>
        <p:spPr>
          <a:xfrm>
            <a:off x="448056" y="448057"/>
            <a:ext cx="5639039" cy="5550408"/>
          </a:xfrm>
          <a:prstGeom prst="rect">
            <a:avLst/>
          </a:prstGeom>
          <a:solidFill>
            <a:schemeClr val="bg1"/>
          </a:solidFill>
          <a:ln>
            <a:noFill/>
          </a:ln>
          <a:effectLst>
            <a:outerShdw blurRad="228600" dist="50800" dir="5400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b="0" i="0">
              <a:latin typeface="Gotham Book" panose="02000604040000020004" pitchFamily="2" charset="0"/>
            </a:endParaRPr>
          </a:p>
        </p:txBody>
      </p:sp>
      <p:sp>
        <p:nvSpPr>
          <p:cNvPr id="17" name="Title 1">
            <a:extLst>
              <a:ext uri="{FF2B5EF4-FFF2-40B4-BE49-F238E27FC236}">
                <a16:creationId xmlns:a16="http://schemas.microsoft.com/office/drawing/2014/main" id="{D8748A17-D152-234F-98BA-3C254D9F1A97}"/>
              </a:ext>
            </a:extLst>
          </p:cNvPr>
          <p:cNvSpPr>
            <a:spLocks noGrp="1"/>
          </p:cNvSpPr>
          <p:nvPr>
            <p:ph type="title" hasCustomPrompt="1"/>
          </p:nvPr>
        </p:nvSpPr>
        <p:spPr>
          <a:xfrm>
            <a:off x="6774296" y="2109674"/>
            <a:ext cx="4340629" cy="626468"/>
          </a:xfrm>
          <a:prstGeom prst="rect">
            <a:avLst/>
          </a:prstGeom>
        </p:spPr>
        <p:txBody>
          <a:bodyPr>
            <a:normAutofit/>
          </a:bodyPr>
          <a:lstStyle>
            <a:lvl1pPr>
              <a:defRPr sz="2800">
                <a:solidFill>
                  <a:schemeClr val="bg1"/>
                </a:solidFill>
                <a:latin typeface="Gotham Book" panose="02000604040000020004" pitchFamily="2" charset="0"/>
              </a:defRPr>
            </a:lvl1pPr>
          </a:lstStyle>
          <a:p>
            <a:r>
              <a:rPr lang="en-US"/>
              <a:t>Section divider title</a:t>
            </a:r>
          </a:p>
        </p:txBody>
      </p:sp>
      <p:cxnSp>
        <p:nvCxnSpPr>
          <p:cNvPr id="18" name="Straight Connector 17">
            <a:extLst>
              <a:ext uri="{FF2B5EF4-FFF2-40B4-BE49-F238E27FC236}">
                <a16:creationId xmlns:a16="http://schemas.microsoft.com/office/drawing/2014/main" id="{A43F2796-E130-B445-A056-A6EDC6FF06AF}"/>
              </a:ext>
            </a:extLst>
          </p:cNvPr>
          <p:cNvCxnSpPr>
            <a:cxnSpLocks/>
          </p:cNvCxnSpPr>
          <p:nvPr userDrawn="1"/>
        </p:nvCxnSpPr>
        <p:spPr>
          <a:xfrm>
            <a:off x="6865540" y="2650387"/>
            <a:ext cx="3920209" cy="0"/>
          </a:xfrm>
          <a:prstGeom prst="line">
            <a:avLst/>
          </a:prstGeom>
          <a:ln w="3175">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sp>
        <p:nvSpPr>
          <p:cNvPr id="22" name="Picture Placeholder 25">
            <a:extLst>
              <a:ext uri="{FF2B5EF4-FFF2-40B4-BE49-F238E27FC236}">
                <a16:creationId xmlns:a16="http://schemas.microsoft.com/office/drawing/2014/main" id="{93EC54E2-5741-7240-A46B-00415BA5F48A}"/>
              </a:ext>
            </a:extLst>
          </p:cNvPr>
          <p:cNvSpPr>
            <a:spLocks noGrp="1"/>
          </p:cNvSpPr>
          <p:nvPr>
            <p:ph type="pic" sz="quarter" idx="14" hasCustomPrompt="1"/>
          </p:nvPr>
        </p:nvSpPr>
        <p:spPr>
          <a:xfrm>
            <a:off x="444529" y="448057"/>
            <a:ext cx="5637765" cy="5544610"/>
          </a:xfrm>
          <a:prstGeom prst="rect">
            <a:avLst/>
          </a:prstGeom>
        </p:spPr>
        <p:txBody>
          <a:bodyPr>
            <a:normAutofit/>
          </a:bodyPr>
          <a:lstStyle>
            <a:lvl1pPr marL="0" indent="0">
              <a:buNone/>
              <a:defRPr sz="1400" b="0" i="0">
                <a:solidFill>
                  <a:srgbClr val="5EC1EF"/>
                </a:solidFill>
                <a:latin typeface="Gotham Light" panose="02000504020000020004" pitchFamily="2" charset="0"/>
              </a:defRPr>
            </a:lvl1pPr>
          </a:lstStyle>
          <a:p>
            <a:r>
              <a:rPr lang="en-US"/>
              <a:t>Insert Picture / Illustration</a:t>
            </a:r>
          </a:p>
        </p:txBody>
      </p:sp>
      <p:sp>
        <p:nvSpPr>
          <p:cNvPr id="23" name="Subtitle 2">
            <a:extLst>
              <a:ext uri="{FF2B5EF4-FFF2-40B4-BE49-F238E27FC236}">
                <a16:creationId xmlns:a16="http://schemas.microsoft.com/office/drawing/2014/main" id="{9702974D-16A8-9D4D-BE7F-7F6D588F3464}"/>
              </a:ext>
            </a:extLst>
          </p:cNvPr>
          <p:cNvSpPr>
            <a:spLocks noGrp="1"/>
          </p:cNvSpPr>
          <p:nvPr>
            <p:ph type="subTitle" idx="1" hasCustomPrompt="1"/>
          </p:nvPr>
        </p:nvSpPr>
        <p:spPr>
          <a:xfrm>
            <a:off x="6777629" y="2755009"/>
            <a:ext cx="4340629" cy="1655762"/>
          </a:xfrm>
          <a:prstGeom prst="rect">
            <a:avLst/>
          </a:prstGeom>
        </p:spPr>
        <p:txBody>
          <a:bodyPr>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600" b="0" i="0">
                <a:solidFill>
                  <a:schemeClr val="bg1"/>
                </a:solidFill>
                <a:latin typeface="Gotham Book" panose="02000604040000020004"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1600">
                <a:solidFill>
                  <a:schemeClr val="bg1"/>
                </a:solidFill>
                <a:latin typeface="Gotham Book" panose="02000604040000020004" pitchFamily="2" charset="0"/>
                <a:cs typeface="Arial" panose="020B0604020202020204" pitchFamily="34" charset="0"/>
              </a:rPr>
              <a:t>HCL Software design templates that raise your business above the expected</a:t>
            </a:r>
          </a:p>
        </p:txBody>
      </p:sp>
      <p:cxnSp>
        <p:nvCxnSpPr>
          <p:cNvPr id="30" name="Straight Connector 29">
            <a:extLst>
              <a:ext uri="{FF2B5EF4-FFF2-40B4-BE49-F238E27FC236}">
                <a16:creationId xmlns:a16="http://schemas.microsoft.com/office/drawing/2014/main" id="{0576A3DE-DDA8-E049-9E17-0CA73A5B22A2}"/>
              </a:ext>
            </a:extLst>
          </p:cNvPr>
          <p:cNvCxnSpPr>
            <a:cxnSpLocks/>
          </p:cNvCxnSpPr>
          <p:nvPr userDrawn="1"/>
        </p:nvCxnSpPr>
        <p:spPr>
          <a:xfrm>
            <a:off x="901959" y="6425337"/>
            <a:ext cx="11290041"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6778BEFD-F39E-184A-8024-88399AFE6445}"/>
              </a:ext>
            </a:extLst>
          </p:cNvPr>
          <p:cNvCxnSpPr/>
          <p:nvPr userDrawn="1"/>
        </p:nvCxnSpPr>
        <p:spPr>
          <a:xfrm>
            <a:off x="10037851" y="6522726"/>
            <a:ext cx="0" cy="20396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E5B837C9-DBAA-2044-B79C-7557A1147ADF}"/>
              </a:ext>
            </a:extLst>
          </p:cNvPr>
          <p:cNvSpPr/>
          <p:nvPr userDrawn="1"/>
        </p:nvSpPr>
        <p:spPr>
          <a:xfrm>
            <a:off x="0" y="6361235"/>
            <a:ext cx="901960" cy="49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Gotham Book" panose="02000604040000020004" pitchFamily="2" charset="0"/>
            </a:endParaRPr>
          </a:p>
        </p:txBody>
      </p:sp>
      <p:sp>
        <p:nvSpPr>
          <p:cNvPr id="34" name="Triangle 33">
            <a:extLst>
              <a:ext uri="{FF2B5EF4-FFF2-40B4-BE49-F238E27FC236}">
                <a16:creationId xmlns:a16="http://schemas.microsoft.com/office/drawing/2014/main" id="{636E2A9B-9F79-434A-8A5A-B20F53479A8B}"/>
              </a:ext>
            </a:extLst>
          </p:cNvPr>
          <p:cNvSpPr/>
          <p:nvPr userDrawn="1"/>
        </p:nvSpPr>
        <p:spPr>
          <a:xfrm rot="5403736">
            <a:off x="42256" y="6050921"/>
            <a:ext cx="883138" cy="730223"/>
          </a:xfrm>
          <a:prstGeom prst="triangle">
            <a:avLst>
              <a:gd name="adj" fmla="val 50938"/>
            </a:avLst>
          </a:prstGeom>
          <a:solidFill>
            <a:schemeClr val="accent4">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Gotham Book" panose="02000604040000020004" pitchFamily="2" charset="0"/>
            </a:endParaRPr>
          </a:p>
        </p:txBody>
      </p:sp>
      <p:sp>
        <p:nvSpPr>
          <p:cNvPr id="37" name="Slide Number Placeholder 5">
            <a:extLst>
              <a:ext uri="{FF2B5EF4-FFF2-40B4-BE49-F238E27FC236}">
                <a16:creationId xmlns:a16="http://schemas.microsoft.com/office/drawing/2014/main" id="{0D5868E8-2BB0-E14B-A12E-B36A81BAD62A}"/>
              </a:ext>
            </a:extLst>
          </p:cNvPr>
          <p:cNvSpPr>
            <a:spLocks noGrp="1"/>
          </p:cNvSpPr>
          <p:nvPr userDrawn="1">
            <p:ph type="sldNum" sz="quarter" idx="4"/>
          </p:nvPr>
        </p:nvSpPr>
        <p:spPr>
          <a:xfrm>
            <a:off x="7207627" y="6474009"/>
            <a:ext cx="2743200" cy="365125"/>
          </a:xfrm>
          <a:prstGeom prst="rect">
            <a:avLst/>
          </a:prstGeom>
        </p:spPr>
        <p:txBody>
          <a:bodyPr vert="horz" lIns="91440" tIns="45720" rIns="91440" bIns="45720" rtlCol="0" anchor="ctr"/>
          <a:lstStyle>
            <a:lvl1pPr algn="r">
              <a:defRPr sz="1050">
                <a:solidFill>
                  <a:schemeClr val="tx1">
                    <a:tint val="75000"/>
                  </a:schemeClr>
                </a:solidFill>
                <a:latin typeface="Gotham Book" panose="02000604040000020004" pitchFamily="2" charset="0"/>
              </a:defRPr>
            </a:lvl1pPr>
          </a:lstStyle>
          <a:p>
            <a:fld id="{039C7415-12ED-1F44-BE03-24001F31E4F6}" type="slidenum">
              <a:rPr lang="en-US" smtClean="0"/>
              <a:pPr/>
              <a:t>‹#›</a:t>
            </a:fld>
            <a:endParaRPr lang="en-US"/>
          </a:p>
        </p:txBody>
      </p:sp>
      <p:sp>
        <p:nvSpPr>
          <p:cNvPr id="39" name="Triangle 38">
            <a:extLst>
              <a:ext uri="{FF2B5EF4-FFF2-40B4-BE49-F238E27FC236}">
                <a16:creationId xmlns:a16="http://schemas.microsoft.com/office/drawing/2014/main" id="{70474D31-690E-FA4F-9E78-06F5B54EF823}"/>
              </a:ext>
            </a:extLst>
          </p:cNvPr>
          <p:cNvSpPr/>
          <p:nvPr userDrawn="1"/>
        </p:nvSpPr>
        <p:spPr>
          <a:xfrm rot="4815961">
            <a:off x="123472" y="6121582"/>
            <a:ext cx="750729" cy="689237"/>
          </a:xfrm>
          <a:prstGeom prst="triangle">
            <a:avLst/>
          </a:prstGeom>
          <a:gradFill>
            <a:gsLst>
              <a:gs pos="0">
                <a:srgbClr val="002747"/>
              </a:gs>
              <a:gs pos="99000">
                <a:srgbClr val="0066B3"/>
              </a:gs>
            </a:gsLst>
            <a:lin ang="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b="0" i="0">
              <a:latin typeface="Gotham Book" panose="02000604040000020004" pitchFamily="2" charset="0"/>
            </a:endParaRPr>
          </a:p>
        </p:txBody>
      </p:sp>
      <p:pic>
        <p:nvPicPr>
          <p:cNvPr id="24" name="Graphic 23">
            <a:extLst>
              <a:ext uri="{FF2B5EF4-FFF2-40B4-BE49-F238E27FC236}">
                <a16:creationId xmlns:a16="http://schemas.microsoft.com/office/drawing/2014/main" id="{EEB726A5-09C0-6D4B-8AAD-7DD5173D5324}"/>
              </a:ext>
            </a:extLst>
          </p:cNvPr>
          <p:cNvPicPr>
            <a:picLocks noChangeAspect="1"/>
          </p:cNvPicPr>
          <p:nvPr userDrawn="1"/>
        </p:nvPicPr>
        <p:blipFill rotWithShape="1">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42970" b="41818"/>
          <a:stretch/>
        </p:blipFill>
        <p:spPr>
          <a:xfrm>
            <a:off x="10162425" y="6511679"/>
            <a:ext cx="1905000" cy="289784"/>
          </a:xfrm>
          <a:prstGeom prst="rect">
            <a:avLst/>
          </a:prstGeom>
        </p:spPr>
      </p:pic>
      <p:sp>
        <p:nvSpPr>
          <p:cNvPr id="25" name="Rectangle 24">
            <a:extLst>
              <a:ext uri="{FF2B5EF4-FFF2-40B4-BE49-F238E27FC236}">
                <a16:creationId xmlns:a16="http://schemas.microsoft.com/office/drawing/2014/main" id="{05C98A65-6A97-A241-98F7-254492C7948B}"/>
              </a:ext>
            </a:extLst>
          </p:cNvPr>
          <p:cNvSpPr>
            <a:spLocks/>
          </p:cNvSpPr>
          <p:nvPr userDrawn="1"/>
        </p:nvSpPr>
        <p:spPr>
          <a:xfrm>
            <a:off x="776446" y="6533946"/>
            <a:ext cx="3561231" cy="215444"/>
          </a:xfrm>
          <a:prstGeom prst="rect">
            <a:avLst/>
          </a:prstGeom>
          <a:noFill/>
          <a:ln>
            <a:noFill/>
          </a:ln>
        </p:spPr>
        <p:txBody>
          <a:bodyPr wrap="none" rIns="0">
            <a:spAutoFit/>
          </a:bodyPr>
          <a:lstStyle/>
          <a:p>
            <a:pPr lvl="0" algn="r" defTabSz="1217613" rtl="0" eaLnBrk="1" fontAlgn="base" hangingPunct="1">
              <a:spcBef>
                <a:spcPct val="0"/>
              </a:spcBef>
              <a:spcAft>
                <a:spcPct val="0"/>
              </a:spcAft>
            </a:pPr>
            <a:r>
              <a:rPr lang="en-US" sz="800" b="0" i="0" kern="1200">
                <a:solidFill>
                  <a:schemeClr val="tx1">
                    <a:lumMod val="65000"/>
                    <a:lumOff val="35000"/>
                  </a:schemeClr>
                </a:solidFill>
                <a:latin typeface="Gotham Book" panose="02000604040000020004" pitchFamily="2" charset="0"/>
                <a:ea typeface="+mn-ea"/>
                <a:cs typeface="Arial" panose="020B0604020202020204" pitchFamily="34" charset="0"/>
              </a:rPr>
              <a:t>Copyright © 2019 HCL Technologies Limited  |  www.hcltechsw.com</a:t>
            </a:r>
          </a:p>
        </p:txBody>
      </p:sp>
    </p:spTree>
    <p:extLst>
      <p:ext uri="{BB962C8B-B14F-4D97-AF65-F5344CB8AC3E}">
        <p14:creationId xmlns:p14="http://schemas.microsoft.com/office/powerpoint/2010/main" val="388416051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ection divider - Image3">
    <p:bg>
      <p:bgPr>
        <a:solidFill>
          <a:schemeClr val="accent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19941FF2-08B1-1F43-A3FB-B190D33DC889}"/>
              </a:ext>
            </a:extLst>
          </p:cNvPr>
          <p:cNvSpPr/>
          <p:nvPr userDrawn="1"/>
        </p:nvSpPr>
        <p:spPr>
          <a:xfrm>
            <a:off x="0" y="0"/>
            <a:ext cx="12191999" cy="6858000"/>
          </a:xfrm>
          <a:prstGeom prst="rect">
            <a:avLst/>
          </a:prstGeom>
          <a:gradFill>
            <a:gsLst>
              <a:gs pos="0">
                <a:srgbClr val="002747"/>
              </a:gs>
              <a:gs pos="99000">
                <a:srgbClr val="0066B3"/>
              </a:gs>
            </a:gsLst>
            <a:lin ang="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Gotham Book" panose="02000604040000020004" pitchFamily="2" charset="0"/>
            </a:endParaRPr>
          </a:p>
        </p:txBody>
      </p:sp>
      <p:pic>
        <p:nvPicPr>
          <p:cNvPr id="22" name="Picture 21">
            <a:extLst>
              <a:ext uri="{FF2B5EF4-FFF2-40B4-BE49-F238E27FC236}">
                <a16:creationId xmlns:a16="http://schemas.microsoft.com/office/drawing/2014/main" id="{15AD0B39-791F-5D40-968B-1A07FD0EA93C}"/>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l="50963" t="5730" b="35128"/>
          <a:stretch/>
        </p:blipFill>
        <p:spPr>
          <a:xfrm>
            <a:off x="0" y="0"/>
            <a:ext cx="9043416" cy="6858000"/>
          </a:xfrm>
          <a:prstGeom prst="rect">
            <a:avLst/>
          </a:prstGeom>
        </p:spPr>
      </p:pic>
      <p:sp>
        <p:nvSpPr>
          <p:cNvPr id="23" name="Title 1">
            <a:extLst>
              <a:ext uri="{FF2B5EF4-FFF2-40B4-BE49-F238E27FC236}">
                <a16:creationId xmlns:a16="http://schemas.microsoft.com/office/drawing/2014/main" id="{7C463E11-02B9-094E-9B0B-64D4E823CFF0}"/>
              </a:ext>
            </a:extLst>
          </p:cNvPr>
          <p:cNvSpPr>
            <a:spLocks noGrp="1"/>
          </p:cNvSpPr>
          <p:nvPr>
            <p:ph type="title" hasCustomPrompt="1"/>
          </p:nvPr>
        </p:nvSpPr>
        <p:spPr>
          <a:xfrm>
            <a:off x="1026607" y="3115766"/>
            <a:ext cx="4340629" cy="626468"/>
          </a:xfrm>
          <a:prstGeom prst="rect">
            <a:avLst/>
          </a:prstGeom>
        </p:spPr>
        <p:txBody>
          <a:bodyPr>
            <a:normAutofit/>
          </a:bodyPr>
          <a:lstStyle>
            <a:lvl1pPr>
              <a:defRPr sz="3200">
                <a:solidFill>
                  <a:srgbClr val="0066B3"/>
                </a:solidFill>
                <a:latin typeface="Gotham Book" panose="02000604040000020004" pitchFamily="2" charset="0"/>
              </a:defRPr>
            </a:lvl1pPr>
          </a:lstStyle>
          <a:p>
            <a:r>
              <a:rPr lang="en-US"/>
              <a:t>Section divider title</a:t>
            </a:r>
          </a:p>
        </p:txBody>
      </p:sp>
      <p:sp>
        <p:nvSpPr>
          <p:cNvPr id="26" name="Picture Placeholder 25">
            <a:extLst>
              <a:ext uri="{FF2B5EF4-FFF2-40B4-BE49-F238E27FC236}">
                <a16:creationId xmlns:a16="http://schemas.microsoft.com/office/drawing/2014/main" id="{3341DBB2-4992-6445-B8B7-2CBFACD20F93}"/>
              </a:ext>
            </a:extLst>
          </p:cNvPr>
          <p:cNvSpPr>
            <a:spLocks noGrp="1"/>
          </p:cNvSpPr>
          <p:nvPr>
            <p:ph type="pic" sz="quarter" idx="13" hasCustomPrompt="1"/>
          </p:nvPr>
        </p:nvSpPr>
        <p:spPr>
          <a:xfrm>
            <a:off x="6477000" y="0"/>
            <a:ext cx="5715000" cy="6858000"/>
          </a:xfrm>
          <a:prstGeom prst="rect">
            <a:avLst/>
          </a:prstGeom>
        </p:spPr>
        <p:txBody>
          <a:bodyPr>
            <a:normAutofit/>
          </a:bodyPr>
          <a:lstStyle>
            <a:lvl1pPr marL="0" indent="0">
              <a:buNone/>
              <a:defRPr sz="1400" b="0" i="0">
                <a:solidFill>
                  <a:srgbClr val="5EC1EF"/>
                </a:solidFill>
                <a:latin typeface="Gotham Light" panose="02000504020000020004" pitchFamily="2" charset="0"/>
              </a:defRPr>
            </a:lvl1pPr>
          </a:lstStyle>
          <a:p>
            <a:r>
              <a:rPr lang="en-US"/>
              <a:t>Insert Picture / Illustration</a:t>
            </a:r>
          </a:p>
        </p:txBody>
      </p:sp>
      <p:sp>
        <p:nvSpPr>
          <p:cNvPr id="12" name="Subtitle 2">
            <a:extLst>
              <a:ext uri="{FF2B5EF4-FFF2-40B4-BE49-F238E27FC236}">
                <a16:creationId xmlns:a16="http://schemas.microsoft.com/office/drawing/2014/main" id="{E965957A-7243-E94F-9ABC-BB74693FB4D4}"/>
              </a:ext>
            </a:extLst>
          </p:cNvPr>
          <p:cNvSpPr>
            <a:spLocks noGrp="1"/>
          </p:cNvSpPr>
          <p:nvPr>
            <p:ph type="subTitle" idx="1" hasCustomPrompt="1"/>
          </p:nvPr>
        </p:nvSpPr>
        <p:spPr>
          <a:xfrm>
            <a:off x="1026607" y="3869241"/>
            <a:ext cx="4340629" cy="1655762"/>
          </a:xfrm>
          <a:prstGeom prst="rect">
            <a:avLst/>
          </a:prstGeom>
        </p:spPr>
        <p:txBody>
          <a:bodyPr>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600" b="0" i="0">
                <a:solidFill>
                  <a:schemeClr val="tx2"/>
                </a:solidFill>
                <a:latin typeface="Gotham Book" panose="02000604040000020004"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1600">
                <a:solidFill>
                  <a:schemeClr val="bg1"/>
                </a:solidFill>
                <a:latin typeface="Gotham Book" panose="02000604040000020004" pitchFamily="2" charset="0"/>
                <a:cs typeface="Arial" panose="020B0604020202020204" pitchFamily="34" charset="0"/>
              </a:rPr>
              <a:t>HCL Software design templates that raise your business above the expected</a:t>
            </a:r>
          </a:p>
        </p:txBody>
      </p:sp>
      <p:pic>
        <p:nvPicPr>
          <p:cNvPr id="7" name="Picture 6">
            <a:extLst>
              <a:ext uri="{FF2B5EF4-FFF2-40B4-BE49-F238E27FC236}">
                <a16:creationId xmlns:a16="http://schemas.microsoft.com/office/drawing/2014/main" id="{CFE759C3-4DC2-4C43-A7C9-FD24D558B9D8}"/>
              </a:ext>
            </a:extLst>
          </p:cNvPr>
          <p:cNvPicPr>
            <a:picLocks noChangeAspect="1"/>
          </p:cNvPicPr>
          <p:nvPr userDrawn="1"/>
        </p:nvPicPr>
        <p:blipFill>
          <a:blip r:embed="rId3"/>
          <a:stretch>
            <a:fillRect/>
          </a:stretch>
        </p:blipFill>
        <p:spPr>
          <a:xfrm>
            <a:off x="10257118" y="6580923"/>
            <a:ext cx="1574800" cy="152400"/>
          </a:xfrm>
          <a:prstGeom prst="rect">
            <a:avLst/>
          </a:prstGeom>
        </p:spPr>
      </p:pic>
    </p:spTree>
    <p:extLst>
      <p:ext uri="{BB962C8B-B14F-4D97-AF65-F5344CB8AC3E}">
        <p14:creationId xmlns:p14="http://schemas.microsoft.com/office/powerpoint/2010/main" val="297910701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ection divider - Image4">
    <p:bg>
      <p:bgPr>
        <a:solidFill>
          <a:schemeClr val="accent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19941FF2-08B1-1F43-A3FB-B190D33DC889}"/>
              </a:ext>
            </a:extLst>
          </p:cNvPr>
          <p:cNvSpPr/>
          <p:nvPr userDrawn="1"/>
        </p:nvSpPr>
        <p:spPr>
          <a:xfrm>
            <a:off x="0" y="0"/>
            <a:ext cx="12191999" cy="6858000"/>
          </a:xfrm>
          <a:prstGeom prst="rect">
            <a:avLst/>
          </a:prstGeom>
          <a:gradFill>
            <a:gsLst>
              <a:gs pos="0">
                <a:srgbClr val="002747"/>
              </a:gs>
              <a:gs pos="99000">
                <a:srgbClr val="0066B3"/>
              </a:gs>
            </a:gsLst>
            <a:lin ang="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Gotham Book" panose="02000604040000020004" pitchFamily="2" charset="0"/>
            </a:endParaRPr>
          </a:p>
        </p:txBody>
      </p:sp>
      <p:pic>
        <p:nvPicPr>
          <p:cNvPr id="22" name="Picture 21">
            <a:extLst>
              <a:ext uri="{FF2B5EF4-FFF2-40B4-BE49-F238E27FC236}">
                <a16:creationId xmlns:a16="http://schemas.microsoft.com/office/drawing/2014/main" id="{15AD0B39-791F-5D40-968B-1A07FD0EA93C}"/>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l="50963" t="5730" b="35128"/>
          <a:stretch/>
        </p:blipFill>
        <p:spPr>
          <a:xfrm>
            <a:off x="0" y="0"/>
            <a:ext cx="9043416" cy="6858000"/>
          </a:xfrm>
          <a:prstGeom prst="rect">
            <a:avLst/>
          </a:prstGeom>
        </p:spPr>
      </p:pic>
      <p:sp>
        <p:nvSpPr>
          <p:cNvPr id="23" name="Title 1">
            <a:extLst>
              <a:ext uri="{FF2B5EF4-FFF2-40B4-BE49-F238E27FC236}">
                <a16:creationId xmlns:a16="http://schemas.microsoft.com/office/drawing/2014/main" id="{7C463E11-02B9-094E-9B0B-64D4E823CFF0}"/>
              </a:ext>
            </a:extLst>
          </p:cNvPr>
          <p:cNvSpPr>
            <a:spLocks noGrp="1"/>
          </p:cNvSpPr>
          <p:nvPr>
            <p:ph type="title" hasCustomPrompt="1"/>
          </p:nvPr>
        </p:nvSpPr>
        <p:spPr>
          <a:xfrm>
            <a:off x="7144513" y="1620981"/>
            <a:ext cx="4340629" cy="626468"/>
          </a:xfrm>
          <a:prstGeom prst="rect">
            <a:avLst/>
          </a:prstGeom>
        </p:spPr>
        <p:txBody>
          <a:bodyPr>
            <a:normAutofit/>
          </a:bodyPr>
          <a:lstStyle>
            <a:lvl1pPr>
              <a:defRPr sz="3200" b="0">
                <a:solidFill>
                  <a:schemeClr val="bg1"/>
                </a:solidFill>
                <a:latin typeface="Gotham Book" panose="02000604040000020004" pitchFamily="2" charset="0"/>
              </a:defRPr>
            </a:lvl1pPr>
          </a:lstStyle>
          <a:p>
            <a:r>
              <a:rPr lang="en-US"/>
              <a:t>Section divider title</a:t>
            </a:r>
          </a:p>
        </p:txBody>
      </p:sp>
      <p:sp>
        <p:nvSpPr>
          <p:cNvPr id="26" name="Picture Placeholder 25">
            <a:extLst>
              <a:ext uri="{FF2B5EF4-FFF2-40B4-BE49-F238E27FC236}">
                <a16:creationId xmlns:a16="http://schemas.microsoft.com/office/drawing/2014/main" id="{3341DBB2-4992-6445-B8B7-2CBFACD20F93}"/>
              </a:ext>
            </a:extLst>
          </p:cNvPr>
          <p:cNvSpPr>
            <a:spLocks noGrp="1"/>
          </p:cNvSpPr>
          <p:nvPr>
            <p:ph type="pic" sz="quarter" idx="13" hasCustomPrompt="1"/>
          </p:nvPr>
        </p:nvSpPr>
        <p:spPr>
          <a:xfrm>
            <a:off x="898902" y="2619600"/>
            <a:ext cx="4596039" cy="3742234"/>
          </a:xfrm>
          <a:prstGeom prst="rect">
            <a:avLst/>
          </a:prstGeom>
        </p:spPr>
        <p:txBody>
          <a:bodyPr>
            <a:normAutofit/>
          </a:bodyPr>
          <a:lstStyle>
            <a:lvl1pPr marL="0" indent="0">
              <a:buNone/>
              <a:defRPr sz="1400" b="0" i="0">
                <a:solidFill>
                  <a:srgbClr val="5EC1EF"/>
                </a:solidFill>
                <a:latin typeface="Gotham Light" panose="02000504020000020004" pitchFamily="2" charset="0"/>
              </a:defRPr>
            </a:lvl1pPr>
          </a:lstStyle>
          <a:p>
            <a:r>
              <a:rPr lang="en-US"/>
              <a:t>Insert Illustration</a:t>
            </a:r>
          </a:p>
        </p:txBody>
      </p:sp>
      <p:sp>
        <p:nvSpPr>
          <p:cNvPr id="12" name="Subtitle 2">
            <a:extLst>
              <a:ext uri="{FF2B5EF4-FFF2-40B4-BE49-F238E27FC236}">
                <a16:creationId xmlns:a16="http://schemas.microsoft.com/office/drawing/2014/main" id="{E598EFB7-47B8-6A40-B5D8-6EB8D60EDA60}"/>
              </a:ext>
            </a:extLst>
          </p:cNvPr>
          <p:cNvSpPr>
            <a:spLocks noGrp="1"/>
          </p:cNvSpPr>
          <p:nvPr>
            <p:ph type="subTitle" idx="1" hasCustomPrompt="1"/>
          </p:nvPr>
        </p:nvSpPr>
        <p:spPr>
          <a:xfrm>
            <a:off x="7153391" y="2399488"/>
            <a:ext cx="4340629" cy="1655762"/>
          </a:xfrm>
          <a:prstGeom prst="rect">
            <a:avLst/>
          </a:prstGeom>
        </p:spPr>
        <p:txBody>
          <a:bodyPr>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600" b="0" i="0">
                <a:solidFill>
                  <a:schemeClr val="bg1"/>
                </a:solidFill>
                <a:latin typeface="Gotham Book" panose="02000604040000020004"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1600">
                <a:solidFill>
                  <a:schemeClr val="bg1"/>
                </a:solidFill>
                <a:latin typeface="Gotham Book" panose="02000604040000020004" pitchFamily="2" charset="0"/>
                <a:cs typeface="Arial" panose="020B0604020202020204" pitchFamily="34" charset="0"/>
              </a:rPr>
              <a:t>HCL Software design templates that raise your business above the expected</a:t>
            </a:r>
          </a:p>
        </p:txBody>
      </p:sp>
      <p:pic>
        <p:nvPicPr>
          <p:cNvPr id="7" name="Picture 6">
            <a:extLst>
              <a:ext uri="{FF2B5EF4-FFF2-40B4-BE49-F238E27FC236}">
                <a16:creationId xmlns:a16="http://schemas.microsoft.com/office/drawing/2014/main" id="{6C2D8089-8A23-3741-B5EA-683028098019}"/>
              </a:ext>
            </a:extLst>
          </p:cNvPr>
          <p:cNvPicPr>
            <a:picLocks noChangeAspect="1"/>
          </p:cNvPicPr>
          <p:nvPr userDrawn="1"/>
        </p:nvPicPr>
        <p:blipFill>
          <a:blip r:embed="rId3"/>
          <a:stretch>
            <a:fillRect/>
          </a:stretch>
        </p:blipFill>
        <p:spPr>
          <a:xfrm>
            <a:off x="10257118" y="6580923"/>
            <a:ext cx="1574800" cy="152400"/>
          </a:xfrm>
          <a:prstGeom prst="rect">
            <a:avLst/>
          </a:prstGeom>
        </p:spPr>
      </p:pic>
    </p:spTree>
    <p:extLst>
      <p:ext uri="{BB962C8B-B14F-4D97-AF65-F5344CB8AC3E}">
        <p14:creationId xmlns:p14="http://schemas.microsoft.com/office/powerpoint/2010/main" val="380637952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ection divider - Image5">
    <p:bg>
      <p:bgPr>
        <a:solidFill>
          <a:schemeClr val="accent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89F1E3E9-5F9B-3549-BED3-AB7AD66175B3}"/>
              </a:ext>
            </a:extLst>
          </p:cNvPr>
          <p:cNvSpPr/>
          <p:nvPr userDrawn="1"/>
        </p:nvSpPr>
        <p:spPr>
          <a:xfrm>
            <a:off x="1" y="1"/>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Gotham Book" panose="02000604040000020004" pitchFamily="2" charset="0"/>
            </a:endParaRPr>
          </a:p>
        </p:txBody>
      </p:sp>
      <p:sp>
        <p:nvSpPr>
          <p:cNvPr id="12" name="Rectangle 11">
            <a:extLst>
              <a:ext uri="{FF2B5EF4-FFF2-40B4-BE49-F238E27FC236}">
                <a16:creationId xmlns:a16="http://schemas.microsoft.com/office/drawing/2014/main" id="{DEA4701F-9E17-1149-AD16-ECE4A9CCC041}"/>
              </a:ext>
            </a:extLst>
          </p:cNvPr>
          <p:cNvSpPr/>
          <p:nvPr userDrawn="1"/>
        </p:nvSpPr>
        <p:spPr>
          <a:xfrm>
            <a:off x="5661125" y="-1"/>
            <a:ext cx="6530874" cy="6858001"/>
          </a:xfrm>
          <a:prstGeom prst="rect">
            <a:avLst/>
          </a:prstGeom>
          <a:gradFill>
            <a:gsLst>
              <a:gs pos="0">
                <a:srgbClr val="002747"/>
              </a:gs>
              <a:gs pos="99000">
                <a:srgbClr val="0066B3"/>
              </a:gs>
            </a:gsLst>
            <a:lin ang="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Gotham Book" panose="02000604040000020004" pitchFamily="2" charset="0"/>
            </a:endParaRPr>
          </a:p>
        </p:txBody>
      </p:sp>
      <p:sp>
        <p:nvSpPr>
          <p:cNvPr id="13" name="Rectangle 12">
            <a:extLst>
              <a:ext uri="{FF2B5EF4-FFF2-40B4-BE49-F238E27FC236}">
                <a16:creationId xmlns:a16="http://schemas.microsoft.com/office/drawing/2014/main" id="{BDEED9AE-C541-784E-B48D-B3A9BA3EBE9C}"/>
              </a:ext>
            </a:extLst>
          </p:cNvPr>
          <p:cNvSpPr/>
          <p:nvPr userDrawn="1"/>
        </p:nvSpPr>
        <p:spPr>
          <a:xfrm>
            <a:off x="448056" y="448056"/>
            <a:ext cx="5639039" cy="5687537"/>
          </a:xfrm>
          <a:prstGeom prst="rect">
            <a:avLst/>
          </a:prstGeom>
          <a:solidFill>
            <a:schemeClr val="bg1"/>
          </a:solidFill>
          <a:ln>
            <a:noFill/>
          </a:ln>
          <a:effectLst>
            <a:outerShdw blurRad="228600" dist="50800" dir="5400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b="0" i="0">
              <a:latin typeface="Gotham Book" panose="02000604040000020004" pitchFamily="2" charset="0"/>
            </a:endParaRPr>
          </a:p>
        </p:txBody>
      </p:sp>
      <p:sp>
        <p:nvSpPr>
          <p:cNvPr id="23" name="Title 1">
            <a:extLst>
              <a:ext uri="{FF2B5EF4-FFF2-40B4-BE49-F238E27FC236}">
                <a16:creationId xmlns:a16="http://schemas.microsoft.com/office/drawing/2014/main" id="{7C463E11-02B9-094E-9B0B-64D4E823CFF0}"/>
              </a:ext>
            </a:extLst>
          </p:cNvPr>
          <p:cNvSpPr>
            <a:spLocks noGrp="1"/>
          </p:cNvSpPr>
          <p:nvPr>
            <p:ph type="title" hasCustomPrompt="1"/>
          </p:nvPr>
        </p:nvSpPr>
        <p:spPr>
          <a:xfrm>
            <a:off x="7162354" y="1773019"/>
            <a:ext cx="4340629" cy="626468"/>
          </a:xfrm>
          <a:prstGeom prst="rect">
            <a:avLst/>
          </a:prstGeom>
        </p:spPr>
        <p:txBody>
          <a:bodyPr>
            <a:normAutofit/>
          </a:bodyPr>
          <a:lstStyle>
            <a:lvl1pPr>
              <a:defRPr sz="3200">
                <a:solidFill>
                  <a:schemeClr val="bg1"/>
                </a:solidFill>
                <a:latin typeface="Gotham Book" panose="02000604040000020004" pitchFamily="2" charset="0"/>
              </a:defRPr>
            </a:lvl1pPr>
          </a:lstStyle>
          <a:p>
            <a:r>
              <a:rPr lang="en-US"/>
              <a:t>Section divider title</a:t>
            </a:r>
          </a:p>
        </p:txBody>
      </p:sp>
      <p:sp>
        <p:nvSpPr>
          <p:cNvPr id="26" name="Picture Placeholder 25">
            <a:extLst>
              <a:ext uri="{FF2B5EF4-FFF2-40B4-BE49-F238E27FC236}">
                <a16:creationId xmlns:a16="http://schemas.microsoft.com/office/drawing/2014/main" id="{3341DBB2-4992-6445-B8B7-2CBFACD20F93}"/>
              </a:ext>
            </a:extLst>
          </p:cNvPr>
          <p:cNvSpPr>
            <a:spLocks noGrp="1"/>
          </p:cNvSpPr>
          <p:nvPr>
            <p:ph type="pic" sz="quarter" idx="13" hasCustomPrompt="1"/>
          </p:nvPr>
        </p:nvSpPr>
        <p:spPr>
          <a:xfrm>
            <a:off x="448055" y="456219"/>
            <a:ext cx="5639039" cy="5679347"/>
          </a:xfrm>
          <a:prstGeom prst="rect">
            <a:avLst/>
          </a:prstGeom>
        </p:spPr>
        <p:txBody>
          <a:bodyPr>
            <a:normAutofit/>
          </a:bodyPr>
          <a:lstStyle>
            <a:lvl1pPr marL="0" indent="0">
              <a:buNone/>
              <a:defRPr sz="1400" b="0" i="0">
                <a:solidFill>
                  <a:srgbClr val="5EC1EF"/>
                </a:solidFill>
                <a:latin typeface="Gotham Light" panose="02000504020000020004" pitchFamily="2" charset="0"/>
              </a:defRPr>
            </a:lvl1pPr>
          </a:lstStyle>
          <a:p>
            <a:r>
              <a:rPr lang="en-US"/>
              <a:t>Insert Illustration / Image</a:t>
            </a:r>
          </a:p>
        </p:txBody>
      </p:sp>
      <p:sp>
        <p:nvSpPr>
          <p:cNvPr id="8" name="Subtitle 2">
            <a:extLst>
              <a:ext uri="{FF2B5EF4-FFF2-40B4-BE49-F238E27FC236}">
                <a16:creationId xmlns:a16="http://schemas.microsoft.com/office/drawing/2014/main" id="{469E3F73-E369-AF45-88FB-F2B02A685680}"/>
              </a:ext>
            </a:extLst>
          </p:cNvPr>
          <p:cNvSpPr>
            <a:spLocks noGrp="1"/>
          </p:cNvSpPr>
          <p:nvPr>
            <p:ph type="subTitle" idx="1" hasCustomPrompt="1"/>
          </p:nvPr>
        </p:nvSpPr>
        <p:spPr>
          <a:xfrm>
            <a:off x="7153391" y="2399488"/>
            <a:ext cx="4340629" cy="1655762"/>
          </a:xfrm>
          <a:prstGeom prst="rect">
            <a:avLst/>
          </a:prstGeom>
        </p:spPr>
        <p:txBody>
          <a:bodyPr>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600" b="0" i="0">
                <a:solidFill>
                  <a:srgbClr val="4B4B4B"/>
                </a:solidFill>
                <a:latin typeface="Gotham Book" panose="02000604040000020004"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1600">
                <a:solidFill>
                  <a:schemeClr val="bg1"/>
                </a:solidFill>
                <a:latin typeface="Gotham Book" panose="02000604040000020004" pitchFamily="2" charset="0"/>
                <a:cs typeface="Arial" panose="020B0604020202020204" pitchFamily="34" charset="0"/>
              </a:rPr>
              <a:t>HCL Software design templates that raise your business above the expected</a:t>
            </a:r>
          </a:p>
        </p:txBody>
      </p:sp>
      <p:pic>
        <p:nvPicPr>
          <p:cNvPr id="9" name="Picture 8">
            <a:extLst>
              <a:ext uri="{FF2B5EF4-FFF2-40B4-BE49-F238E27FC236}">
                <a16:creationId xmlns:a16="http://schemas.microsoft.com/office/drawing/2014/main" id="{0BDE2DF0-4042-1541-934F-63201731434D}"/>
              </a:ext>
            </a:extLst>
          </p:cNvPr>
          <p:cNvPicPr>
            <a:picLocks noChangeAspect="1"/>
          </p:cNvPicPr>
          <p:nvPr userDrawn="1"/>
        </p:nvPicPr>
        <p:blipFill>
          <a:blip r:embed="rId2"/>
          <a:stretch>
            <a:fillRect/>
          </a:stretch>
        </p:blipFill>
        <p:spPr>
          <a:xfrm>
            <a:off x="10257118" y="6580923"/>
            <a:ext cx="1574800" cy="152400"/>
          </a:xfrm>
          <a:prstGeom prst="rect">
            <a:avLst/>
          </a:prstGeom>
        </p:spPr>
      </p:pic>
    </p:spTree>
    <p:extLst>
      <p:ext uri="{BB962C8B-B14F-4D97-AF65-F5344CB8AC3E}">
        <p14:creationId xmlns:p14="http://schemas.microsoft.com/office/powerpoint/2010/main" val="351961764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Section divider - Image6">
    <p:bg>
      <p:bgPr>
        <a:solidFill>
          <a:schemeClr val="accent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89F1E3E9-5F9B-3549-BED3-AB7AD66175B3}"/>
              </a:ext>
            </a:extLst>
          </p:cNvPr>
          <p:cNvSpPr/>
          <p:nvPr userDrawn="1"/>
        </p:nvSpPr>
        <p:spPr>
          <a:xfrm>
            <a:off x="1" y="1"/>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Gotham Book" panose="02000604040000020004" pitchFamily="2" charset="0"/>
            </a:endParaRPr>
          </a:p>
        </p:txBody>
      </p:sp>
      <p:sp>
        <p:nvSpPr>
          <p:cNvPr id="26" name="Picture Placeholder 25">
            <a:extLst>
              <a:ext uri="{FF2B5EF4-FFF2-40B4-BE49-F238E27FC236}">
                <a16:creationId xmlns:a16="http://schemas.microsoft.com/office/drawing/2014/main" id="{3341DBB2-4992-6445-B8B7-2CBFACD20F93}"/>
              </a:ext>
            </a:extLst>
          </p:cNvPr>
          <p:cNvSpPr>
            <a:spLocks noGrp="1"/>
          </p:cNvSpPr>
          <p:nvPr>
            <p:ph type="pic" sz="quarter" idx="13" hasCustomPrompt="1"/>
          </p:nvPr>
        </p:nvSpPr>
        <p:spPr>
          <a:xfrm>
            <a:off x="22084" y="-1"/>
            <a:ext cx="6405347" cy="6857999"/>
          </a:xfrm>
          <a:prstGeom prst="rect">
            <a:avLst/>
          </a:prstGeom>
        </p:spPr>
        <p:txBody>
          <a:bodyPr>
            <a:normAutofit/>
          </a:bodyPr>
          <a:lstStyle>
            <a:lvl1pPr marL="0" indent="0">
              <a:buNone/>
              <a:defRPr sz="1400" b="0" i="0">
                <a:solidFill>
                  <a:srgbClr val="5EC1EF"/>
                </a:solidFill>
                <a:latin typeface="Gotham Light" panose="02000504020000020004" pitchFamily="2" charset="0"/>
              </a:defRPr>
            </a:lvl1pPr>
          </a:lstStyle>
          <a:p>
            <a:r>
              <a:rPr lang="en-US"/>
              <a:t>Insert Illustration / Image</a:t>
            </a:r>
          </a:p>
        </p:txBody>
      </p:sp>
      <p:sp>
        <p:nvSpPr>
          <p:cNvPr id="7" name="Rectangle 6">
            <a:extLst>
              <a:ext uri="{FF2B5EF4-FFF2-40B4-BE49-F238E27FC236}">
                <a16:creationId xmlns:a16="http://schemas.microsoft.com/office/drawing/2014/main" id="{AEFBDD1B-F979-C84C-AB68-C73F563C98B4}"/>
              </a:ext>
            </a:extLst>
          </p:cNvPr>
          <p:cNvSpPr/>
          <p:nvPr userDrawn="1"/>
        </p:nvSpPr>
        <p:spPr>
          <a:xfrm>
            <a:off x="6449513" y="-1"/>
            <a:ext cx="5742485" cy="6858001"/>
          </a:xfrm>
          <a:prstGeom prst="rect">
            <a:avLst/>
          </a:prstGeom>
          <a:gradFill>
            <a:gsLst>
              <a:gs pos="0">
                <a:srgbClr val="002747"/>
              </a:gs>
              <a:gs pos="99000">
                <a:srgbClr val="0066B3"/>
              </a:gs>
            </a:gsLst>
            <a:lin ang="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Gotham Book" panose="02000604040000020004" pitchFamily="2" charset="0"/>
            </a:endParaRPr>
          </a:p>
        </p:txBody>
      </p:sp>
      <p:sp>
        <p:nvSpPr>
          <p:cNvPr id="23" name="Title 1">
            <a:extLst>
              <a:ext uri="{FF2B5EF4-FFF2-40B4-BE49-F238E27FC236}">
                <a16:creationId xmlns:a16="http://schemas.microsoft.com/office/drawing/2014/main" id="{7C463E11-02B9-094E-9B0B-64D4E823CFF0}"/>
              </a:ext>
            </a:extLst>
          </p:cNvPr>
          <p:cNvSpPr>
            <a:spLocks noGrp="1"/>
          </p:cNvSpPr>
          <p:nvPr>
            <p:ph type="title" hasCustomPrompt="1"/>
          </p:nvPr>
        </p:nvSpPr>
        <p:spPr>
          <a:xfrm>
            <a:off x="7159405" y="1773019"/>
            <a:ext cx="4340629" cy="626468"/>
          </a:xfrm>
          <a:prstGeom prst="rect">
            <a:avLst/>
          </a:prstGeom>
        </p:spPr>
        <p:txBody>
          <a:bodyPr>
            <a:normAutofit/>
          </a:bodyPr>
          <a:lstStyle>
            <a:lvl1pPr>
              <a:defRPr sz="3200">
                <a:solidFill>
                  <a:schemeClr val="bg1"/>
                </a:solidFill>
                <a:latin typeface="Gotham Book" panose="02000604040000020004" pitchFamily="2" charset="0"/>
              </a:defRPr>
            </a:lvl1pPr>
          </a:lstStyle>
          <a:p>
            <a:r>
              <a:rPr lang="en-US"/>
              <a:t>Section divider title</a:t>
            </a:r>
          </a:p>
        </p:txBody>
      </p:sp>
      <p:sp>
        <p:nvSpPr>
          <p:cNvPr id="10" name="Subtitle 2">
            <a:extLst>
              <a:ext uri="{FF2B5EF4-FFF2-40B4-BE49-F238E27FC236}">
                <a16:creationId xmlns:a16="http://schemas.microsoft.com/office/drawing/2014/main" id="{5DE2DFAB-270E-DC47-91E4-CB8BA52968F2}"/>
              </a:ext>
            </a:extLst>
          </p:cNvPr>
          <p:cNvSpPr>
            <a:spLocks noGrp="1"/>
          </p:cNvSpPr>
          <p:nvPr>
            <p:ph type="subTitle" idx="1" hasCustomPrompt="1"/>
          </p:nvPr>
        </p:nvSpPr>
        <p:spPr>
          <a:xfrm>
            <a:off x="7153391" y="2399488"/>
            <a:ext cx="4340629" cy="1655762"/>
          </a:xfrm>
          <a:prstGeom prst="rect">
            <a:avLst/>
          </a:prstGeom>
        </p:spPr>
        <p:txBody>
          <a:bodyPr>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600" b="0" i="0">
                <a:solidFill>
                  <a:schemeClr val="bg1"/>
                </a:solidFill>
                <a:latin typeface="Gotham Book" panose="02000604040000020004"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1600">
                <a:solidFill>
                  <a:schemeClr val="bg1"/>
                </a:solidFill>
                <a:latin typeface="Gotham Book" panose="02000604040000020004" pitchFamily="2" charset="0"/>
                <a:cs typeface="Arial" panose="020B0604020202020204" pitchFamily="34" charset="0"/>
              </a:rPr>
              <a:t>HCL Software design templates that raise your business above the expected</a:t>
            </a:r>
          </a:p>
        </p:txBody>
      </p:sp>
      <p:pic>
        <p:nvPicPr>
          <p:cNvPr id="8" name="Picture 7">
            <a:extLst>
              <a:ext uri="{FF2B5EF4-FFF2-40B4-BE49-F238E27FC236}">
                <a16:creationId xmlns:a16="http://schemas.microsoft.com/office/drawing/2014/main" id="{12FBBE97-2387-624D-B772-EBDBA0397ED4}"/>
              </a:ext>
            </a:extLst>
          </p:cNvPr>
          <p:cNvPicPr>
            <a:picLocks noChangeAspect="1"/>
          </p:cNvPicPr>
          <p:nvPr userDrawn="1"/>
        </p:nvPicPr>
        <p:blipFill>
          <a:blip r:embed="rId2"/>
          <a:stretch>
            <a:fillRect/>
          </a:stretch>
        </p:blipFill>
        <p:spPr>
          <a:xfrm>
            <a:off x="10257118" y="6580923"/>
            <a:ext cx="1574800" cy="152400"/>
          </a:xfrm>
          <a:prstGeom prst="rect">
            <a:avLst/>
          </a:prstGeom>
        </p:spPr>
      </p:pic>
    </p:spTree>
    <p:extLst>
      <p:ext uri="{BB962C8B-B14F-4D97-AF65-F5344CB8AC3E}">
        <p14:creationId xmlns:p14="http://schemas.microsoft.com/office/powerpoint/2010/main" val="72135251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Laptop screen">
    <p:bg>
      <p:bgPr>
        <a:solidFill>
          <a:schemeClr val="accent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89F1E3E9-5F9B-3549-BED3-AB7AD66175B3}"/>
              </a:ext>
            </a:extLst>
          </p:cNvPr>
          <p:cNvSpPr/>
          <p:nvPr userDrawn="1"/>
        </p:nvSpPr>
        <p:spPr>
          <a:xfrm>
            <a:off x="1" y="1"/>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Gotham Book" panose="02000604040000020004" pitchFamily="2" charset="0"/>
            </a:endParaRPr>
          </a:p>
        </p:txBody>
      </p:sp>
      <p:sp>
        <p:nvSpPr>
          <p:cNvPr id="12" name="Rectangle 11">
            <a:extLst>
              <a:ext uri="{FF2B5EF4-FFF2-40B4-BE49-F238E27FC236}">
                <a16:creationId xmlns:a16="http://schemas.microsoft.com/office/drawing/2014/main" id="{359C3C7C-A876-D14B-8860-254295FF2B0A}"/>
              </a:ext>
            </a:extLst>
          </p:cNvPr>
          <p:cNvSpPr/>
          <p:nvPr userDrawn="1"/>
        </p:nvSpPr>
        <p:spPr>
          <a:xfrm>
            <a:off x="-2" y="1"/>
            <a:ext cx="4507993" cy="6857998"/>
          </a:xfrm>
          <a:prstGeom prst="rect">
            <a:avLst/>
          </a:prstGeom>
          <a:gradFill>
            <a:gsLst>
              <a:gs pos="0">
                <a:srgbClr val="002747"/>
              </a:gs>
              <a:gs pos="99000">
                <a:srgbClr val="0066B3"/>
              </a:gs>
            </a:gsLst>
            <a:lin ang="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Gotham Book" panose="02000604040000020004" pitchFamily="2" charset="0"/>
            </a:endParaRPr>
          </a:p>
        </p:txBody>
      </p:sp>
      <p:pic>
        <p:nvPicPr>
          <p:cNvPr id="9" name="Picture 8">
            <a:extLst>
              <a:ext uri="{FF2B5EF4-FFF2-40B4-BE49-F238E27FC236}">
                <a16:creationId xmlns:a16="http://schemas.microsoft.com/office/drawing/2014/main" id="{1F99DE48-9044-D64A-861E-5735E1D5435D}"/>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344168" y="2120308"/>
            <a:ext cx="3937314" cy="3389970"/>
          </a:xfrm>
          <a:prstGeom prst="rect">
            <a:avLst/>
          </a:prstGeom>
        </p:spPr>
      </p:pic>
      <p:sp>
        <p:nvSpPr>
          <p:cNvPr id="23" name="Title 1">
            <a:extLst>
              <a:ext uri="{FF2B5EF4-FFF2-40B4-BE49-F238E27FC236}">
                <a16:creationId xmlns:a16="http://schemas.microsoft.com/office/drawing/2014/main" id="{7C463E11-02B9-094E-9B0B-64D4E823CFF0}"/>
              </a:ext>
            </a:extLst>
          </p:cNvPr>
          <p:cNvSpPr>
            <a:spLocks noGrp="1"/>
          </p:cNvSpPr>
          <p:nvPr>
            <p:ph type="title" hasCustomPrompt="1"/>
          </p:nvPr>
        </p:nvSpPr>
        <p:spPr>
          <a:xfrm>
            <a:off x="1269351" y="428093"/>
            <a:ext cx="3096767" cy="1359143"/>
          </a:xfrm>
          <a:prstGeom prst="rect">
            <a:avLst/>
          </a:prstGeom>
        </p:spPr>
        <p:txBody>
          <a:bodyPr>
            <a:normAutofit/>
          </a:bodyPr>
          <a:lstStyle>
            <a:lvl1pPr>
              <a:defRPr sz="3200">
                <a:solidFill>
                  <a:schemeClr val="bg1"/>
                </a:solidFill>
                <a:latin typeface="Gotham Book" panose="02000604040000020004" pitchFamily="2" charset="0"/>
              </a:defRPr>
            </a:lvl1pPr>
          </a:lstStyle>
          <a:p>
            <a:r>
              <a:rPr lang="en-US"/>
              <a:t>Section divider title</a:t>
            </a:r>
            <a:br>
              <a:rPr lang="en-US"/>
            </a:br>
            <a:r>
              <a:rPr lang="en-US"/>
              <a:t>goes here</a:t>
            </a:r>
          </a:p>
        </p:txBody>
      </p:sp>
      <p:sp>
        <p:nvSpPr>
          <p:cNvPr id="26" name="Picture Placeholder 25">
            <a:extLst>
              <a:ext uri="{FF2B5EF4-FFF2-40B4-BE49-F238E27FC236}">
                <a16:creationId xmlns:a16="http://schemas.microsoft.com/office/drawing/2014/main" id="{3341DBB2-4992-6445-B8B7-2CBFACD20F93}"/>
              </a:ext>
            </a:extLst>
          </p:cNvPr>
          <p:cNvSpPr>
            <a:spLocks noGrp="1"/>
          </p:cNvSpPr>
          <p:nvPr>
            <p:ph type="pic" sz="quarter" idx="13" hasCustomPrompt="1"/>
          </p:nvPr>
        </p:nvSpPr>
        <p:spPr>
          <a:xfrm>
            <a:off x="1552074" y="2358940"/>
            <a:ext cx="3507607" cy="2076702"/>
          </a:xfrm>
          <a:prstGeom prst="rect">
            <a:avLst/>
          </a:prstGeom>
        </p:spPr>
        <p:txBody>
          <a:bodyPr>
            <a:normAutofit/>
          </a:bodyPr>
          <a:lstStyle>
            <a:lvl1pPr marL="0" indent="0">
              <a:buNone/>
              <a:defRPr sz="1400" b="0" i="0">
                <a:solidFill>
                  <a:srgbClr val="5EC1EF"/>
                </a:solidFill>
                <a:latin typeface="Gotham Light" panose="02000504020000020004" pitchFamily="2" charset="0"/>
              </a:defRPr>
            </a:lvl1pPr>
          </a:lstStyle>
          <a:p>
            <a:r>
              <a:rPr lang="en-US"/>
              <a:t>Insert Illustration / Image</a:t>
            </a:r>
          </a:p>
        </p:txBody>
      </p:sp>
      <p:pic>
        <p:nvPicPr>
          <p:cNvPr id="8" name="Picture 7">
            <a:extLst>
              <a:ext uri="{FF2B5EF4-FFF2-40B4-BE49-F238E27FC236}">
                <a16:creationId xmlns:a16="http://schemas.microsoft.com/office/drawing/2014/main" id="{FAC34C79-A550-684C-8B19-671470D9D8C0}"/>
              </a:ext>
            </a:extLst>
          </p:cNvPr>
          <p:cNvPicPr>
            <a:picLocks noChangeAspect="1"/>
          </p:cNvPicPr>
          <p:nvPr userDrawn="1"/>
        </p:nvPicPr>
        <p:blipFill>
          <a:blip r:embed="rId3"/>
          <a:stretch>
            <a:fillRect/>
          </a:stretch>
        </p:blipFill>
        <p:spPr>
          <a:xfrm>
            <a:off x="10257118" y="6580923"/>
            <a:ext cx="1574800" cy="152400"/>
          </a:xfrm>
          <a:prstGeom prst="rect">
            <a:avLst/>
          </a:prstGeom>
        </p:spPr>
      </p:pic>
    </p:spTree>
    <p:extLst>
      <p:ext uri="{BB962C8B-B14F-4D97-AF65-F5344CB8AC3E}">
        <p14:creationId xmlns:p14="http://schemas.microsoft.com/office/powerpoint/2010/main" val="46337111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Image placeholder 2">
    <p:bg>
      <p:bgPr>
        <a:solidFill>
          <a:schemeClr val="accent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89F1E3E9-5F9B-3549-BED3-AB7AD66175B3}"/>
              </a:ext>
            </a:extLst>
          </p:cNvPr>
          <p:cNvSpPr/>
          <p:nvPr userDrawn="1"/>
        </p:nvSpPr>
        <p:spPr>
          <a:xfrm>
            <a:off x="1" y="1"/>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Gotham Book" panose="02000604040000020004" pitchFamily="2" charset="0"/>
            </a:endParaRPr>
          </a:p>
        </p:txBody>
      </p:sp>
      <p:sp>
        <p:nvSpPr>
          <p:cNvPr id="13" name="Rectangle 12">
            <a:extLst>
              <a:ext uri="{FF2B5EF4-FFF2-40B4-BE49-F238E27FC236}">
                <a16:creationId xmlns:a16="http://schemas.microsoft.com/office/drawing/2014/main" id="{30DB4BEF-07EE-9347-BD06-EE9AA2F2588F}"/>
              </a:ext>
            </a:extLst>
          </p:cNvPr>
          <p:cNvSpPr/>
          <p:nvPr userDrawn="1"/>
        </p:nvSpPr>
        <p:spPr>
          <a:xfrm rot="10800000">
            <a:off x="7684007" y="-2"/>
            <a:ext cx="4507992" cy="6432774"/>
          </a:xfrm>
          <a:prstGeom prst="rect">
            <a:avLst/>
          </a:prstGeom>
          <a:gradFill>
            <a:gsLst>
              <a:gs pos="0">
                <a:srgbClr val="002747"/>
              </a:gs>
              <a:gs pos="99000">
                <a:srgbClr val="0066B3"/>
              </a:gs>
            </a:gsLst>
            <a:lin ang="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Gotham Book" panose="02000604040000020004" pitchFamily="2" charset="0"/>
            </a:endParaRPr>
          </a:p>
        </p:txBody>
      </p:sp>
      <p:sp>
        <p:nvSpPr>
          <p:cNvPr id="26" name="Picture Placeholder 25">
            <a:extLst>
              <a:ext uri="{FF2B5EF4-FFF2-40B4-BE49-F238E27FC236}">
                <a16:creationId xmlns:a16="http://schemas.microsoft.com/office/drawing/2014/main" id="{3341DBB2-4992-6445-B8B7-2CBFACD20F93}"/>
              </a:ext>
            </a:extLst>
          </p:cNvPr>
          <p:cNvSpPr>
            <a:spLocks noGrp="1"/>
          </p:cNvSpPr>
          <p:nvPr>
            <p:ph type="pic" sz="quarter" idx="13" hasCustomPrompt="1"/>
          </p:nvPr>
        </p:nvSpPr>
        <p:spPr>
          <a:xfrm>
            <a:off x="7684005" y="-1"/>
            <a:ext cx="4507992" cy="6417472"/>
          </a:xfrm>
          <a:prstGeom prst="rect">
            <a:avLst/>
          </a:prstGeom>
        </p:spPr>
        <p:txBody>
          <a:bodyPr>
            <a:normAutofit/>
          </a:bodyPr>
          <a:lstStyle>
            <a:lvl1pPr marL="0" indent="0">
              <a:buNone/>
              <a:defRPr sz="1400" b="0" i="0">
                <a:solidFill>
                  <a:srgbClr val="5EC1EF"/>
                </a:solidFill>
                <a:latin typeface="Gotham Light" panose="02000504020000020004" pitchFamily="2" charset="0"/>
              </a:defRPr>
            </a:lvl1pPr>
          </a:lstStyle>
          <a:p>
            <a:r>
              <a:rPr lang="en-US"/>
              <a:t>Insert Illustration / Image</a:t>
            </a:r>
          </a:p>
        </p:txBody>
      </p:sp>
      <p:sp>
        <p:nvSpPr>
          <p:cNvPr id="23" name="Title 1">
            <a:extLst>
              <a:ext uri="{FF2B5EF4-FFF2-40B4-BE49-F238E27FC236}">
                <a16:creationId xmlns:a16="http://schemas.microsoft.com/office/drawing/2014/main" id="{7C463E11-02B9-094E-9B0B-64D4E823CFF0}"/>
              </a:ext>
            </a:extLst>
          </p:cNvPr>
          <p:cNvSpPr>
            <a:spLocks noGrp="1"/>
          </p:cNvSpPr>
          <p:nvPr>
            <p:ph type="title" hasCustomPrompt="1"/>
          </p:nvPr>
        </p:nvSpPr>
        <p:spPr>
          <a:xfrm>
            <a:off x="7873527" y="275225"/>
            <a:ext cx="3096767" cy="1359143"/>
          </a:xfrm>
          <a:prstGeom prst="rect">
            <a:avLst/>
          </a:prstGeom>
        </p:spPr>
        <p:txBody>
          <a:bodyPr>
            <a:normAutofit/>
          </a:bodyPr>
          <a:lstStyle>
            <a:lvl1pPr algn="r">
              <a:defRPr sz="3200">
                <a:solidFill>
                  <a:schemeClr val="bg1"/>
                </a:solidFill>
                <a:latin typeface="Gotham Book" panose="02000604040000020004" pitchFamily="2" charset="0"/>
              </a:defRPr>
            </a:lvl1pPr>
          </a:lstStyle>
          <a:p>
            <a:r>
              <a:rPr lang="en-US"/>
              <a:t>Section divider title</a:t>
            </a:r>
          </a:p>
        </p:txBody>
      </p:sp>
      <p:cxnSp>
        <p:nvCxnSpPr>
          <p:cNvPr id="7" name="Straight Connector 6">
            <a:extLst>
              <a:ext uri="{FF2B5EF4-FFF2-40B4-BE49-F238E27FC236}">
                <a16:creationId xmlns:a16="http://schemas.microsoft.com/office/drawing/2014/main" id="{9B53DFEB-BAA8-1245-988F-32C5F642BBBD}"/>
              </a:ext>
            </a:extLst>
          </p:cNvPr>
          <p:cNvCxnSpPr>
            <a:cxnSpLocks/>
          </p:cNvCxnSpPr>
          <p:nvPr userDrawn="1"/>
        </p:nvCxnSpPr>
        <p:spPr>
          <a:xfrm>
            <a:off x="901959" y="6425337"/>
            <a:ext cx="11290041"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41B9644B-E41B-CA4A-BB4C-2F022576A64F}"/>
              </a:ext>
            </a:extLst>
          </p:cNvPr>
          <p:cNvCxnSpPr/>
          <p:nvPr userDrawn="1"/>
        </p:nvCxnSpPr>
        <p:spPr>
          <a:xfrm>
            <a:off x="10037851" y="6522726"/>
            <a:ext cx="0" cy="20396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2F8D3392-93CA-FD4F-8901-4AAAEBF09272}"/>
              </a:ext>
            </a:extLst>
          </p:cNvPr>
          <p:cNvSpPr/>
          <p:nvPr userDrawn="1"/>
        </p:nvSpPr>
        <p:spPr>
          <a:xfrm>
            <a:off x="0" y="6361235"/>
            <a:ext cx="901960" cy="49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Gotham Book" panose="02000604040000020004" pitchFamily="2" charset="0"/>
            </a:endParaRPr>
          </a:p>
        </p:txBody>
      </p:sp>
      <p:sp>
        <p:nvSpPr>
          <p:cNvPr id="11" name="Triangle 10">
            <a:extLst>
              <a:ext uri="{FF2B5EF4-FFF2-40B4-BE49-F238E27FC236}">
                <a16:creationId xmlns:a16="http://schemas.microsoft.com/office/drawing/2014/main" id="{72A8FC4A-83F2-0E4F-A492-0D64F142C2EC}"/>
              </a:ext>
            </a:extLst>
          </p:cNvPr>
          <p:cNvSpPr/>
          <p:nvPr userDrawn="1"/>
        </p:nvSpPr>
        <p:spPr>
          <a:xfrm rot="5403736">
            <a:off x="42256" y="6050921"/>
            <a:ext cx="883138" cy="730223"/>
          </a:xfrm>
          <a:prstGeom prst="triangle">
            <a:avLst>
              <a:gd name="adj" fmla="val 50938"/>
            </a:avLst>
          </a:prstGeom>
          <a:solidFill>
            <a:schemeClr val="accent4">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Gotham Book" panose="02000604040000020004" pitchFamily="2" charset="0"/>
            </a:endParaRPr>
          </a:p>
        </p:txBody>
      </p:sp>
      <p:sp>
        <p:nvSpPr>
          <p:cNvPr id="17" name="Slide Number Placeholder 5">
            <a:extLst>
              <a:ext uri="{FF2B5EF4-FFF2-40B4-BE49-F238E27FC236}">
                <a16:creationId xmlns:a16="http://schemas.microsoft.com/office/drawing/2014/main" id="{6D69F4E2-6627-9342-A78E-5D15F2371D05}"/>
              </a:ext>
            </a:extLst>
          </p:cNvPr>
          <p:cNvSpPr>
            <a:spLocks noGrp="1"/>
          </p:cNvSpPr>
          <p:nvPr userDrawn="1">
            <p:ph type="sldNum" sz="quarter" idx="4"/>
          </p:nvPr>
        </p:nvSpPr>
        <p:spPr>
          <a:xfrm>
            <a:off x="7207627" y="6474009"/>
            <a:ext cx="2743200" cy="365125"/>
          </a:xfrm>
          <a:prstGeom prst="rect">
            <a:avLst/>
          </a:prstGeom>
        </p:spPr>
        <p:txBody>
          <a:bodyPr vert="horz" lIns="91440" tIns="45720" rIns="91440" bIns="45720" rtlCol="0" anchor="ctr"/>
          <a:lstStyle>
            <a:lvl1pPr algn="r">
              <a:defRPr sz="1050">
                <a:solidFill>
                  <a:schemeClr val="tx1">
                    <a:tint val="75000"/>
                  </a:schemeClr>
                </a:solidFill>
                <a:latin typeface="Gotham Book" panose="02000604040000020004" pitchFamily="2" charset="0"/>
              </a:defRPr>
            </a:lvl1pPr>
          </a:lstStyle>
          <a:p>
            <a:fld id="{039C7415-12ED-1F44-BE03-24001F31E4F6}" type="slidenum">
              <a:rPr lang="en-US" smtClean="0"/>
              <a:pPr/>
              <a:t>‹#›</a:t>
            </a:fld>
            <a:endParaRPr lang="en-US"/>
          </a:p>
        </p:txBody>
      </p:sp>
      <p:sp>
        <p:nvSpPr>
          <p:cNvPr id="19" name="Triangle 18">
            <a:extLst>
              <a:ext uri="{FF2B5EF4-FFF2-40B4-BE49-F238E27FC236}">
                <a16:creationId xmlns:a16="http://schemas.microsoft.com/office/drawing/2014/main" id="{9CEA4E69-5BE9-EC44-B7A1-1A786C86552C}"/>
              </a:ext>
            </a:extLst>
          </p:cNvPr>
          <p:cNvSpPr/>
          <p:nvPr userDrawn="1"/>
        </p:nvSpPr>
        <p:spPr>
          <a:xfrm rot="4815961">
            <a:off x="123472" y="6121582"/>
            <a:ext cx="750729" cy="689237"/>
          </a:xfrm>
          <a:prstGeom prst="triangle">
            <a:avLst/>
          </a:prstGeom>
          <a:gradFill>
            <a:gsLst>
              <a:gs pos="0">
                <a:srgbClr val="002747"/>
              </a:gs>
              <a:gs pos="99000">
                <a:srgbClr val="0066B3"/>
              </a:gs>
            </a:gsLst>
            <a:lin ang="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b="0" i="0">
              <a:latin typeface="Gotham Book" panose="02000604040000020004" pitchFamily="2" charset="0"/>
            </a:endParaRPr>
          </a:p>
        </p:txBody>
      </p:sp>
      <p:pic>
        <p:nvPicPr>
          <p:cNvPr id="15" name="Graphic 14">
            <a:extLst>
              <a:ext uri="{FF2B5EF4-FFF2-40B4-BE49-F238E27FC236}">
                <a16:creationId xmlns:a16="http://schemas.microsoft.com/office/drawing/2014/main" id="{4CF8B10E-FD1D-154B-8A6F-F2CBED1917FE}"/>
              </a:ext>
            </a:extLst>
          </p:cNvPr>
          <p:cNvPicPr>
            <a:picLocks noChangeAspect="1"/>
          </p:cNvPicPr>
          <p:nvPr userDrawn="1"/>
        </p:nvPicPr>
        <p:blipFill rotWithShape="1">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42970" b="41818"/>
          <a:stretch/>
        </p:blipFill>
        <p:spPr>
          <a:xfrm>
            <a:off x="10162425" y="6511679"/>
            <a:ext cx="1905000" cy="289784"/>
          </a:xfrm>
          <a:prstGeom prst="rect">
            <a:avLst/>
          </a:prstGeom>
        </p:spPr>
      </p:pic>
      <p:sp>
        <p:nvSpPr>
          <p:cNvPr id="20" name="Rectangle 19">
            <a:extLst>
              <a:ext uri="{FF2B5EF4-FFF2-40B4-BE49-F238E27FC236}">
                <a16:creationId xmlns:a16="http://schemas.microsoft.com/office/drawing/2014/main" id="{2A09094D-5E21-4B4B-B053-34A53ACD21DA}"/>
              </a:ext>
            </a:extLst>
          </p:cNvPr>
          <p:cNvSpPr>
            <a:spLocks/>
          </p:cNvSpPr>
          <p:nvPr userDrawn="1"/>
        </p:nvSpPr>
        <p:spPr>
          <a:xfrm>
            <a:off x="776446" y="6533946"/>
            <a:ext cx="3561231" cy="215444"/>
          </a:xfrm>
          <a:prstGeom prst="rect">
            <a:avLst/>
          </a:prstGeom>
          <a:noFill/>
          <a:ln>
            <a:noFill/>
          </a:ln>
        </p:spPr>
        <p:txBody>
          <a:bodyPr wrap="none" rIns="0">
            <a:spAutoFit/>
          </a:bodyPr>
          <a:lstStyle/>
          <a:p>
            <a:pPr lvl="0" algn="r" defTabSz="1217613" rtl="0" eaLnBrk="1" fontAlgn="base" hangingPunct="1">
              <a:spcBef>
                <a:spcPct val="0"/>
              </a:spcBef>
              <a:spcAft>
                <a:spcPct val="0"/>
              </a:spcAft>
            </a:pPr>
            <a:r>
              <a:rPr lang="en-US" sz="800" b="0" i="0" kern="1200">
                <a:solidFill>
                  <a:schemeClr val="tx1">
                    <a:lumMod val="65000"/>
                    <a:lumOff val="35000"/>
                  </a:schemeClr>
                </a:solidFill>
                <a:latin typeface="Gotham Book" panose="02000604040000020004" pitchFamily="2" charset="0"/>
                <a:ea typeface="+mn-ea"/>
                <a:cs typeface="Arial" panose="020B0604020202020204" pitchFamily="34" charset="0"/>
              </a:rPr>
              <a:t>Copyright © 2019 HCL Technologies Limited  |  www.hcltechsw.com</a:t>
            </a:r>
          </a:p>
        </p:txBody>
      </p:sp>
    </p:spTree>
    <p:extLst>
      <p:ext uri="{BB962C8B-B14F-4D97-AF65-F5344CB8AC3E}">
        <p14:creationId xmlns:p14="http://schemas.microsoft.com/office/powerpoint/2010/main" val="1416002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divider - Image2">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E90F20F6-BBF5-FC4D-A7A4-F4AF333764C0}"/>
              </a:ext>
            </a:extLst>
          </p:cNvPr>
          <p:cNvSpPr/>
          <p:nvPr userDrawn="1"/>
        </p:nvSpPr>
        <p:spPr>
          <a:xfrm>
            <a:off x="6090622" y="1567235"/>
            <a:ext cx="6097850" cy="3648441"/>
          </a:xfrm>
          <a:prstGeom prst="rect">
            <a:avLst/>
          </a:prstGeom>
          <a:gradFill>
            <a:gsLst>
              <a:gs pos="0">
                <a:srgbClr val="0477C3"/>
              </a:gs>
              <a:gs pos="99000">
                <a:srgbClr val="26B5F7"/>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b="0" i="0">
              <a:latin typeface="Gotham Book" panose="02000604040000020004" pitchFamily="2" charset="0"/>
            </a:endParaRPr>
          </a:p>
        </p:txBody>
      </p:sp>
      <p:sp>
        <p:nvSpPr>
          <p:cNvPr id="14" name="Triangle 13">
            <a:extLst>
              <a:ext uri="{FF2B5EF4-FFF2-40B4-BE49-F238E27FC236}">
                <a16:creationId xmlns:a16="http://schemas.microsoft.com/office/drawing/2014/main" id="{24C26140-C33E-A345-842C-54B81BD3B2DC}"/>
              </a:ext>
            </a:extLst>
          </p:cNvPr>
          <p:cNvSpPr/>
          <p:nvPr userDrawn="1"/>
        </p:nvSpPr>
        <p:spPr>
          <a:xfrm rot="5400000">
            <a:off x="11354363" y="3762595"/>
            <a:ext cx="895894" cy="772323"/>
          </a:xfrm>
          <a:prstGeom prst="triangle">
            <a:avLst/>
          </a:prstGeom>
          <a:gradFill>
            <a:gsLst>
              <a:gs pos="0">
                <a:schemeClr val="bg1">
                  <a:alpha val="0"/>
                </a:schemeClr>
              </a:gs>
              <a:gs pos="100000">
                <a:srgbClr val="B9E6FA">
                  <a:alpha val="20000"/>
                </a:srgb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Gotham Book" panose="02000604040000020004" pitchFamily="2" charset="0"/>
            </a:endParaRPr>
          </a:p>
        </p:txBody>
      </p:sp>
      <p:sp>
        <p:nvSpPr>
          <p:cNvPr id="15" name="Triangle 14">
            <a:extLst>
              <a:ext uri="{FF2B5EF4-FFF2-40B4-BE49-F238E27FC236}">
                <a16:creationId xmlns:a16="http://schemas.microsoft.com/office/drawing/2014/main" id="{85F4C238-017F-6243-B856-AB32E184C651}"/>
              </a:ext>
            </a:extLst>
          </p:cNvPr>
          <p:cNvSpPr/>
          <p:nvPr userDrawn="1"/>
        </p:nvSpPr>
        <p:spPr>
          <a:xfrm rot="5400000">
            <a:off x="6170752" y="1732250"/>
            <a:ext cx="523219" cy="451051"/>
          </a:xfrm>
          <a:prstGeom prst="triangle">
            <a:avLst/>
          </a:prstGeom>
          <a:gradFill>
            <a:gsLst>
              <a:gs pos="0">
                <a:schemeClr val="bg1">
                  <a:alpha val="0"/>
                </a:schemeClr>
              </a:gs>
              <a:gs pos="100000">
                <a:srgbClr val="B9E6FA">
                  <a:alpha val="20000"/>
                </a:srgb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Gotham Book" panose="02000604040000020004" pitchFamily="2" charset="0"/>
            </a:endParaRPr>
          </a:p>
        </p:txBody>
      </p:sp>
      <p:sp>
        <p:nvSpPr>
          <p:cNvPr id="16" name="Triangle 15">
            <a:extLst>
              <a:ext uri="{FF2B5EF4-FFF2-40B4-BE49-F238E27FC236}">
                <a16:creationId xmlns:a16="http://schemas.microsoft.com/office/drawing/2014/main" id="{E92E340F-1A7F-F744-9097-9490FB6101ED}"/>
              </a:ext>
            </a:extLst>
          </p:cNvPr>
          <p:cNvSpPr/>
          <p:nvPr userDrawn="1"/>
        </p:nvSpPr>
        <p:spPr>
          <a:xfrm rot="5400000">
            <a:off x="11282715" y="4666373"/>
            <a:ext cx="523219" cy="451051"/>
          </a:xfrm>
          <a:prstGeom prst="triangle">
            <a:avLst/>
          </a:prstGeom>
          <a:gradFill>
            <a:gsLst>
              <a:gs pos="0">
                <a:schemeClr val="bg1">
                  <a:alpha val="0"/>
                </a:schemeClr>
              </a:gs>
              <a:gs pos="100000">
                <a:srgbClr val="B9E6FA">
                  <a:alpha val="20000"/>
                </a:srgb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Gotham Book" panose="02000604040000020004" pitchFamily="2" charset="0"/>
            </a:endParaRPr>
          </a:p>
        </p:txBody>
      </p:sp>
      <p:sp>
        <p:nvSpPr>
          <p:cNvPr id="20" name="Rectangle 19">
            <a:extLst>
              <a:ext uri="{FF2B5EF4-FFF2-40B4-BE49-F238E27FC236}">
                <a16:creationId xmlns:a16="http://schemas.microsoft.com/office/drawing/2014/main" id="{AF9DFC50-B04B-8346-9525-CFDE3F9B8CDC}"/>
              </a:ext>
            </a:extLst>
          </p:cNvPr>
          <p:cNvSpPr/>
          <p:nvPr userDrawn="1"/>
        </p:nvSpPr>
        <p:spPr>
          <a:xfrm>
            <a:off x="448056" y="448057"/>
            <a:ext cx="5639039" cy="5550408"/>
          </a:xfrm>
          <a:prstGeom prst="rect">
            <a:avLst/>
          </a:prstGeom>
          <a:solidFill>
            <a:schemeClr val="bg1"/>
          </a:solidFill>
          <a:ln>
            <a:noFill/>
          </a:ln>
          <a:effectLst>
            <a:outerShdw blurRad="228600" dist="50800" dir="5400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b="0" i="0">
              <a:latin typeface="Gotham Book" panose="02000604040000020004" pitchFamily="2" charset="0"/>
            </a:endParaRPr>
          </a:p>
        </p:txBody>
      </p:sp>
      <p:sp>
        <p:nvSpPr>
          <p:cNvPr id="17" name="Title 1">
            <a:extLst>
              <a:ext uri="{FF2B5EF4-FFF2-40B4-BE49-F238E27FC236}">
                <a16:creationId xmlns:a16="http://schemas.microsoft.com/office/drawing/2014/main" id="{D8748A17-D152-234F-98BA-3C254D9F1A97}"/>
              </a:ext>
            </a:extLst>
          </p:cNvPr>
          <p:cNvSpPr>
            <a:spLocks noGrp="1"/>
          </p:cNvSpPr>
          <p:nvPr>
            <p:ph type="title" hasCustomPrompt="1"/>
          </p:nvPr>
        </p:nvSpPr>
        <p:spPr>
          <a:xfrm>
            <a:off x="6777629" y="2193762"/>
            <a:ext cx="4340629" cy="574394"/>
          </a:xfrm>
          <a:prstGeom prst="rect">
            <a:avLst/>
          </a:prstGeom>
        </p:spPr>
        <p:txBody>
          <a:bodyPr>
            <a:normAutofit/>
          </a:bodyPr>
          <a:lstStyle>
            <a:lvl1pPr>
              <a:defRPr sz="2800">
                <a:solidFill>
                  <a:schemeClr val="bg1"/>
                </a:solidFill>
                <a:latin typeface="Gotham Book" panose="02000604040000020004" pitchFamily="2" charset="0"/>
              </a:defRPr>
            </a:lvl1pPr>
          </a:lstStyle>
          <a:p>
            <a:r>
              <a:rPr lang="en-US"/>
              <a:t>Section divider title</a:t>
            </a:r>
          </a:p>
        </p:txBody>
      </p:sp>
      <p:cxnSp>
        <p:nvCxnSpPr>
          <p:cNvPr id="18" name="Straight Connector 17">
            <a:extLst>
              <a:ext uri="{FF2B5EF4-FFF2-40B4-BE49-F238E27FC236}">
                <a16:creationId xmlns:a16="http://schemas.microsoft.com/office/drawing/2014/main" id="{A43F2796-E130-B445-A056-A6EDC6FF06AF}"/>
              </a:ext>
            </a:extLst>
          </p:cNvPr>
          <p:cNvCxnSpPr>
            <a:cxnSpLocks/>
          </p:cNvCxnSpPr>
          <p:nvPr userDrawn="1"/>
        </p:nvCxnSpPr>
        <p:spPr>
          <a:xfrm>
            <a:off x="6865540" y="2650387"/>
            <a:ext cx="3920209" cy="0"/>
          </a:xfrm>
          <a:prstGeom prst="line">
            <a:avLst/>
          </a:prstGeom>
          <a:ln w="3175">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sp>
        <p:nvSpPr>
          <p:cNvPr id="22" name="Picture Placeholder 25">
            <a:extLst>
              <a:ext uri="{FF2B5EF4-FFF2-40B4-BE49-F238E27FC236}">
                <a16:creationId xmlns:a16="http://schemas.microsoft.com/office/drawing/2014/main" id="{93EC54E2-5741-7240-A46B-00415BA5F48A}"/>
              </a:ext>
            </a:extLst>
          </p:cNvPr>
          <p:cNvSpPr>
            <a:spLocks noGrp="1"/>
          </p:cNvSpPr>
          <p:nvPr>
            <p:ph type="pic" sz="quarter" idx="14" hasCustomPrompt="1"/>
          </p:nvPr>
        </p:nvSpPr>
        <p:spPr>
          <a:xfrm>
            <a:off x="444529" y="448057"/>
            <a:ext cx="5637765" cy="5544610"/>
          </a:xfrm>
          <a:prstGeom prst="rect">
            <a:avLst/>
          </a:prstGeom>
        </p:spPr>
        <p:txBody>
          <a:bodyPr>
            <a:normAutofit/>
          </a:bodyPr>
          <a:lstStyle>
            <a:lvl1pPr marL="0" indent="0">
              <a:buNone/>
              <a:defRPr sz="1400" b="0" i="0">
                <a:solidFill>
                  <a:srgbClr val="5EC1EF"/>
                </a:solidFill>
                <a:latin typeface="Gotham Light" panose="02000504020000020004" pitchFamily="2" charset="0"/>
              </a:defRPr>
            </a:lvl1pPr>
          </a:lstStyle>
          <a:p>
            <a:r>
              <a:rPr lang="en-US"/>
              <a:t>Insert Picture / Illustration</a:t>
            </a:r>
          </a:p>
        </p:txBody>
      </p:sp>
      <p:sp>
        <p:nvSpPr>
          <p:cNvPr id="21" name="Subtitle 2">
            <a:extLst>
              <a:ext uri="{FF2B5EF4-FFF2-40B4-BE49-F238E27FC236}">
                <a16:creationId xmlns:a16="http://schemas.microsoft.com/office/drawing/2014/main" id="{E915B6B5-7B04-E44D-9C3A-367DD2D40135}"/>
              </a:ext>
            </a:extLst>
          </p:cNvPr>
          <p:cNvSpPr>
            <a:spLocks noGrp="1"/>
          </p:cNvSpPr>
          <p:nvPr>
            <p:ph type="subTitle" idx="1" hasCustomPrompt="1"/>
          </p:nvPr>
        </p:nvSpPr>
        <p:spPr>
          <a:xfrm>
            <a:off x="6777629" y="2768156"/>
            <a:ext cx="4340629" cy="1655762"/>
          </a:xfrm>
          <a:prstGeom prst="rect">
            <a:avLst/>
          </a:prstGeom>
        </p:spPr>
        <p:txBody>
          <a:bodyPr>
            <a:normAutofit/>
          </a:bodyPr>
          <a:lstStyle>
            <a:lvl1pPr marL="0" indent="0" algn="l">
              <a:buNone/>
              <a:defRPr sz="1600" b="0" i="0">
                <a:solidFill>
                  <a:schemeClr val="bg1"/>
                </a:solidFill>
                <a:latin typeface="Gotham Book" panose="02000604040000020004"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algn="ctr">
              <a:defRPr/>
            </a:pPr>
            <a:r>
              <a:rPr lang="en-US" sz="1600">
                <a:solidFill>
                  <a:schemeClr val="bg1"/>
                </a:solidFill>
                <a:latin typeface="Gotham Book" panose="02000604040000020004" pitchFamily="2" charset="0"/>
                <a:cs typeface="Arial" panose="020B0604020202020204" pitchFamily="34" charset="0"/>
              </a:rPr>
              <a:t>HCL Software design templates that raise your business above the expected</a:t>
            </a:r>
          </a:p>
        </p:txBody>
      </p:sp>
      <p:cxnSp>
        <p:nvCxnSpPr>
          <p:cNvPr id="25" name="Straight Connector 24">
            <a:extLst>
              <a:ext uri="{FF2B5EF4-FFF2-40B4-BE49-F238E27FC236}">
                <a16:creationId xmlns:a16="http://schemas.microsoft.com/office/drawing/2014/main" id="{476E0343-0EA5-C74B-B068-0844E15D9C52}"/>
              </a:ext>
            </a:extLst>
          </p:cNvPr>
          <p:cNvCxnSpPr>
            <a:cxnSpLocks/>
          </p:cNvCxnSpPr>
          <p:nvPr userDrawn="1"/>
        </p:nvCxnSpPr>
        <p:spPr>
          <a:xfrm>
            <a:off x="901959" y="6425337"/>
            <a:ext cx="11290041"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BCA5905-83C4-484B-B724-281AEB3BF3F6}"/>
              </a:ext>
            </a:extLst>
          </p:cNvPr>
          <p:cNvCxnSpPr/>
          <p:nvPr userDrawn="1"/>
        </p:nvCxnSpPr>
        <p:spPr>
          <a:xfrm>
            <a:off x="10037851" y="6522726"/>
            <a:ext cx="0" cy="20396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35" name="Group 34">
            <a:extLst>
              <a:ext uri="{FF2B5EF4-FFF2-40B4-BE49-F238E27FC236}">
                <a16:creationId xmlns:a16="http://schemas.microsoft.com/office/drawing/2014/main" id="{CBACF0A9-78AB-D944-B92E-E366088AD251}"/>
              </a:ext>
            </a:extLst>
          </p:cNvPr>
          <p:cNvGrpSpPr/>
          <p:nvPr userDrawn="1"/>
        </p:nvGrpSpPr>
        <p:grpSpPr>
          <a:xfrm>
            <a:off x="0" y="5974464"/>
            <a:ext cx="901960" cy="883534"/>
            <a:chOff x="0" y="5974464"/>
            <a:chExt cx="901960" cy="883534"/>
          </a:xfrm>
        </p:grpSpPr>
        <p:sp>
          <p:nvSpPr>
            <p:cNvPr id="36" name="Rectangle 35">
              <a:extLst>
                <a:ext uri="{FF2B5EF4-FFF2-40B4-BE49-F238E27FC236}">
                  <a16:creationId xmlns:a16="http://schemas.microsoft.com/office/drawing/2014/main" id="{A23D5431-EB86-444A-A26E-09CCAD76980A}"/>
                </a:ext>
              </a:extLst>
            </p:cNvPr>
            <p:cNvSpPr/>
            <p:nvPr userDrawn="1"/>
          </p:nvSpPr>
          <p:spPr>
            <a:xfrm>
              <a:off x="0" y="6361235"/>
              <a:ext cx="901960" cy="49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Gotham Book" panose="02000604040000020004" pitchFamily="2" charset="0"/>
              </a:endParaRPr>
            </a:p>
          </p:txBody>
        </p:sp>
        <p:sp>
          <p:nvSpPr>
            <p:cNvPr id="37" name="Triangle 36">
              <a:extLst>
                <a:ext uri="{FF2B5EF4-FFF2-40B4-BE49-F238E27FC236}">
                  <a16:creationId xmlns:a16="http://schemas.microsoft.com/office/drawing/2014/main" id="{C559B6E0-94FA-D841-81CD-4E143C6924C0}"/>
                </a:ext>
              </a:extLst>
            </p:cNvPr>
            <p:cNvSpPr/>
            <p:nvPr userDrawn="1"/>
          </p:nvSpPr>
          <p:spPr>
            <a:xfrm rot="5403736">
              <a:off x="42256" y="6050921"/>
              <a:ext cx="883138" cy="730223"/>
            </a:xfrm>
            <a:prstGeom prst="triangle">
              <a:avLst>
                <a:gd name="adj" fmla="val 50938"/>
              </a:avLst>
            </a:prstGeom>
            <a:solidFill>
              <a:schemeClr val="accent4">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Gotham Book" panose="02000604040000020004" pitchFamily="2" charset="0"/>
              </a:endParaRPr>
            </a:p>
          </p:txBody>
        </p:sp>
        <p:sp>
          <p:nvSpPr>
            <p:cNvPr id="38" name="Triangle 37">
              <a:extLst>
                <a:ext uri="{FF2B5EF4-FFF2-40B4-BE49-F238E27FC236}">
                  <a16:creationId xmlns:a16="http://schemas.microsoft.com/office/drawing/2014/main" id="{85913AEB-7189-9340-8E47-877A66A56AF4}"/>
                </a:ext>
              </a:extLst>
            </p:cNvPr>
            <p:cNvSpPr/>
            <p:nvPr userDrawn="1"/>
          </p:nvSpPr>
          <p:spPr>
            <a:xfrm rot="4815961">
              <a:off x="123472" y="6121582"/>
              <a:ext cx="750729" cy="689237"/>
            </a:xfrm>
            <a:prstGeom prst="triangle">
              <a:avLst/>
            </a:prstGeom>
            <a:gradFill>
              <a:gsLst>
                <a:gs pos="0">
                  <a:srgbClr val="0477C3"/>
                </a:gs>
                <a:gs pos="99000">
                  <a:srgbClr val="26B5F7"/>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b="0" i="0">
                <a:latin typeface="Gotham Book" panose="02000604040000020004" pitchFamily="2" charset="0"/>
              </a:endParaRPr>
            </a:p>
          </p:txBody>
        </p:sp>
      </p:grpSp>
      <p:sp>
        <p:nvSpPr>
          <p:cNvPr id="27" name="Slide Number Placeholder 5">
            <a:extLst>
              <a:ext uri="{FF2B5EF4-FFF2-40B4-BE49-F238E27FC236}">
                <a16:creationId xmlns:a16="http://schemas.microsoft.com/office/drawing/2014/main" id="{D1DFE3E1-5201-464F-8D5B-5D0F54B42313}"/>
              </a:ext>
            </a:extLst>
          </p:cNvPr>
          <p:cNvSpPr>
            <a:spLocks noGrp="1"/>
          </p:cNvSpPr>
          <p:nvPr>
            <p:ph type="sldNum" sz="quarter" idx="4"/>
          </p:nvPr>
        </p:nvSpPr>
        <p:spPr>
          <a:xfrm>
            <a:off x="7207627" y="6474009"/>
            <a:ext cx="2743200" cy="365125"/>
          </a:xfrm>
          <a:prstGeom prst="rect">
            <a:avLst/>
          </a:prstGeom>
        </p:spPr>
        <p:txBody>
          <a:bodyPr vert="horz" lIns="91440" tIns="45720" rIns="91440" bIns="45720" rtlCol="0" anchor="ctr"/>
          <a:lstStyle>
            <a:lvl1pPr algn="r">
              <a:defRPr sz="1050">
                <a:solidFill>
                  <a:schemeClr val="tx1">
                    <a:tint val="75000"/>
                  </a:schemeClr>
                </a:solidFill>
                <a:latin typeface="Gotham Book" panose="02000604040000020004" pitchFamily="2" charset="0"/>
              </a:defRPr>
            </a:lvl1pPr>
          </a:lstStyle>
          <a:p>
            <a:fld id="{039C7415-12ED-1F44-BE03-24001F31E4F6}" type="slidenum">
              <a:rPr lang="en-US" smtClean="0"/>
              <a:pPr/>
              <a:t>‹#›</a:t>
            </a:fld>
            <a:endParaRPr lang="en-US"/>
          </a:p>
        </p:txBody>
      </p:sp>
      <p:pic>
        <p:nvPicPr>
          <p:cNvPr id="24" name="Graphic 23">
            <a:extLst>
              <a:ext uri="{FF2B5EF4-FFF2-40B4-BE49-F238E27FC236}">
                <a16:creationId xmlns:a16="http://schemas.microsoft.com/office/drawing/2014/main" id="{20CBFD62-F5A6-E24B-B576-C19D61BC40BE}"/>
              </a:ext>
            </a:extLst>
          </p:cNvPr>
          <p:cNvPicPr>
            <a:picLocks noChangeAspect="1"/>
          </p:cNvPicPr>
          <p:nvPr userDrawn="1"/>
        </p:nvPicPr>
        <p:blipFill rotWithShape="1">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42970" b="41818"/>
          <a:stretch/>
        </p:blipFill>
        <p:spPr>
          <a:xfrm>
            <a:off x="10162425" y="6511679"/>
            <a:ext cx="1905000" cy="289784"/>
          </a:xfrm>
          <a:prstGeom prst="rect">
            <a:avLst/>
          </a:prstGeom>
        </p:spPr>
      </p:pic>
      <p:sp>
        <p:nvSpPr>
          <p:cNvPr id="26" name="Rectangle 25">
            <a:extLst>
              <a:ext uri="{FF2B5EF4-FFF2-40B4-BE49-F238E27FC236}">
                <a16:creationId xmlns:a16="http://schemas.microsoft.com/office/drawing/2014/main" id="{5E69F1CF-EB64-9D4C-9649-2498EC275784}"/>
              </a:ext>
            </a:extLst>
          </p:cNvPr>
          <p:cNvSpPr>
            <a:spLocks/>
          </p:cNvSpPr>
          <p:nvPr userDrawn="1"/>
        </p:nvSpPr>
        <p:spPr>
          <a:xfrm>
            <a:off x="776446" y="6533946"/>
            <a:ext cx="3561231" cy="215444"/>
          </a:xfrm>
          <a:prstGeom prst="rect">
            <a:avLst/>
          </a:prstGeom>
          <a:noFill/>
          <a:ln>
            <a:noFill/>
          </a:ln>
        </p:spPr>
        <p:txBody>
          <a:bodyPr wrap="none" rIns="0">
            <a:spAutoFit/>
          </a:bodyPr>
          <a:lstStyle/>
          <a:p>
            <a:pPr lvl="0" algn="r" defTabSz="1217613" rtl="0" eaLnBrk="1" fontAlgn="base" hangingPunct="1">
              <a:spcBef>
                <a:spcPct val="0"/>
              </a:spcBef>
              <a:spcAft>
                <a:spcPct val="0"/>
              </a:spcAft>
            </a:pPr>
            <a:r>
              <a:rPr lang="en-US" sz="800" b="0" i="0" kern="1200">
                <a:solidFill>
                  <a:schemeClr val="tx1">
                    <a:lumMod val="65000"/>
                    <a:lumOff val="35000"/>
                  </a:schemeClr>
                </a:solidFill>
                <a:latin typeface="Gotham Book" panose="02000604040000020004" pitchFamily="2" charset="0"/>
                <a:ea typeface="+mn-ea"/>
                <a:cs typeface="Arial" panose="020B0604020202020204" pitchFamily="34" charset="0"/>
              </a:rPr>
              <a:t>Copyright © 2019 HCL Technologies Limited  |  www.hcltechsw.com</a:t>
            </a:r>
          </a:p>
        </p:txBody>
      </p:sp>
    </p:spTree>
    <p:extLst>
      <p:ext uri="{BB962C8B-B14F-4D97-AF65-F5344CB8AC3E}">
        <p14:creationId xmlns:p14="http://schemas.microsoft.com/office/powerpoint/2010/main" val="83300595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Long title slide">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130C34CD-B81B-E842-9C97-DB6AE203F8BC}"/>
              </a:ext>
            </a:extLst>
          </p:cNvPr>
          <p:cNvSpPr/>
          <p:nvPr userDrawn="1"/>
        </p:nvSpPr>
        <p:spPr>
          <a:xfrm>
            <a:off x="1" y="1"/>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Gotham Book" panose="02000604040000020004" pitchFamily="2" charset="0"/>
            </a:endParaRPr>
          </a:p>
        </p:txBody>
      </p:sp>
      <p:cxnSp>
        <p:nvCxnSpPr>
          <p:cNvPr id="12" name="Straight Connector 11">
            <a:extLst>
              <a:ext uri="{FF2B5EF4-FFF2-40B4-BE49-F238E27FC236}">
                <a16:creationId xmlns:a16="http://schemas.microsoft.com/office/drawing/2014/main" id="{36FE4A19-2C39-9846-B0B0-5AE020F9F1F9}"/>
              </a:ext>
            </a:extLst>
          </p:cNvPr>
          <p:cNvCxnSpPr>
            <a:cxnSpLocks/>
          </p:cNvCxnSpPr>
          <p:nvPr userDrawn="1"/>
        </p:nvCxnSpPr>
        <p:spPr>
          <a:xfrm>
            <a:off x="263879" y="443685"/>
            <a:ext cx="11928121"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3" name="Title 1">
            <a:extLst>
              <a:ext uri="{FF2B5EF4-FFF2-40B4-BE49-F238E27FC236}">
                <a16:creationId xmlns:a16="http://schemas.microsoft.com/office/drawing/2014/main" id="{CC7CA887-B8E9-6B49-8B79-C77F61EF6769}"/>
              </a:ext>
            </a:extLst>
          </p:cNvPr>
          <p:cNvSpPr>
            <a:spLocks noGrp="1"/>
          </p:cNvSpPr>
          <p:nvPr>
            <p:ph type="title" hasCustomPrompt="1"/>
          </p:nvPr>
        </p:nvSpPr>
        <p:spPr>
          <a:xfrm>
            <a:off x="127175" y="36427"/>
            <a:ext cx="10729084" cy="626468"/>
          </a:xfrm>
          <a:prstGeom prst="rect">
            <a:avLst/>
          </a:prstGeom>
          <a:solidFill>
            <a:schemeClr val="bg1"/>
          </a:solidFill>
        </p:spPr>
        <p:txBody>
          <a:bodyPr>
            <a:normAutofit/>
          </a:bodyPr>
          <a:lstStyle>
            <a:lvl1pPr>
              <a:lnSpc>
                <a:spcPct val="100000"/>
              </a:lnSpc>
              <a:defRPr sz="2800">
                <a:solidFill>
                  <a:srgbClr val="4B4B4B"/>
                </a:solidFill>
                <a:latin typeface="Gotham Book" panose="02000604040000020004" pitchFamily="2" charset="0"/>
              </a:defRPr>
            </a:lvl1pPr>
          </a:lstStyle>
          <a:p>
            <a:pPr>
              <a:spcBef>
                <a:spcPts val="1200"/>
              </a:spcBef>
            </a:pPr>
            <a:r>
              <a:rPr lang="en-US" sz="2800">
                <a:solidFill>
                  <a:srgbClr val="4B4B4B"/>
                </a:solidFill>
                <a:latin typeface="Gotham Book" panose="02000604040000020004" pitchFamily="2" charset="0"/>
              </a:rPr>
              <a:t>Big title </a:t>
            </a:r>
            <a:r>
              <a:rPr lang="en-US" sz="2800">
                <a:solidFill>
                  <a:srgbClr val="5EC1EF"/>
                </a:solidFill>
                <a:latin typeface="Gotham Book" panose="02000604040000020004" pitchFamily="2" charset="0"/>
              </a:rPr>
              <a:t>Infographic</a:t>
            </a:r>
            <a:r>
              <a:rPr lang="en-US" sz="2800">
                <a:solidFill>
                  <a:srgbClr val="4B4B4B"/>
                </a:solidFill>
                <a:latin typeface="Gotham Book" panose="02000604040000020004" pitchFamily="2" charset="0"/>
              </a:rPr>
              <a:t> slide</a:t>
            </a:r>
          </a:p>
        </p:txBody>
      </p:sp>
      <p:cxnSp>
        <p:nvCxnSpPr>
          <p:cNvPr id="5" name="Straight Connector 4">
            <a:extLst>
              <a:ext uri="{FF2B5EF4-FFF2-40B4-BE49-F238E27FC236}">
                <a16:creationId xmlns:a16="http://schemas.microsoft.com/office/drawing/2014/main" id="{7E41EC6A-4859-6F4B-A35E-59B11DA06F9F}"/>
              </a:ext>
            </a:extLst>
          </p:cNvPr>
          <p:cNvCxnSpPr>
            <a:cxnSpLocks/>
          </p:cNvCxnSpPr>
          <p:nvPr userDrawn="1"/>
        </p:nvCxnSpPr>
        <p:spPr>
          <a:xfrm>
            <a:off x="901959" y="6425337"/>
            <a:ext cx="11290041"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B150099A-40D0-DD4E-A265-8BDBB7DDEA94}"/>
              </a:ext>
            </a:extLst>
          </p:cNvPr>
          <p:cNvCxnSpPr/>
          <p:nvPr userDrawn="1"/>
        </p:nvCxnSpPr>
        <p:spPr>
          <a:xfrm>
            <a:off x="10037851" y="6522726"/>
            <a:ext cx="0" cy="20396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A45BF1FC-15AA-464E-8D77-85503D9EC47E}"/>
              </a:ext>
            </a:extLst>
          </p:cNvPr>
          <p:cNvSpPr/>
          <p:nvPr userDrawn="1"/>
        </p:nvSpPr>
        <p:spPr>
          <a:xfrm>
            <a:off x="0" y="6361235"/>
            <a:ext cx="901960" cy="49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Gotham Book" panose="02000604040000020004" pitchFamily="2" charset="0"/>
            </a:endParaRPr>
          </a:p>
        </p:txBody>
      </p:sp>
      <p:sp>
        <p:nvSpPr>
          <p:cNvPr id="9" name="Triangle 8">
            <a:extLst>
              <a:ext uri="{FF2B5EF4-FFF2-40B4-BE49-F238E27FC236}">
                <a16:creationId xmlns:a16="http://schemas.microsoft.com/office/drawing/2014/main" id="{9C8DF0F7-2E90-2041-B4E2-2446FF5BE5A3}"/>
              </a:ext>
            </a:extLst>
          </p:cNvPr>
          <p:cNvSpPr/>
          <p:nvPr userDrawn="1"/>
        </p:nvSpPr>
        <p:spPr>
          <a:xfrm rot="5403736">
            <a:off x="42256" y="6050921"/>
            <a:ext cx="883138" cy="730223"/>
          </a:xfrm>
          <a:prstGeom prst="triangle">
            <a:avLst>
              <a:gd name="adj" fmla="val 50938"/>
            </a:avLst>
          </a:prstGeom>
          <a:solidFill>
            <a:schemeClr val="accent4">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Gotham Book" panose="02000604040000020004" pitchFamily="2" charset="0"/>
            </a:endParaRPr>
          </a:p>
        </p:txBody>
      </p:sp>
      <p:sp>
        <p:nvSpPr>
          <p:cNvPr id="15" name="Slide Number Placeholder 5">
            <a:extLst>
              <a:ext uri="{FF2B5EF4-FFF2-40B4-BE49-F238E27FC236}">
                <a16:creationId xmlns:a16="http://schemas.microsoft.com/office/drawing/2014/main" id="{900E5D1F-0DA0-8D4B-9152-7FD5DB73F085}"/>
              </a:ext>
            </a:extLst>
          </p:cNvPr>
          <p:cNvSpPr>
            <a:spLocks noGrp="1"/>
          </p:cNvSpPr>
          <p:nvPr userDrawn="1">
            <p:ph type="sldNum" sz="quarter" idx="4"/>
          </p:nvPr>
        </p:nvSpPr>
        <p:spPr>
          <a:xfrm>
            <a:off x="7207627" y="6474009"/>
            <a:ext cx="2743200" cy="365125"/>
          </a:xfrm>
          <a:prstGeom prst="rect">
            <a:avLst/>
          </a:prstGeom>
        </p:spPr>
        <p:txBody>
          <a:bodyPr vert="horz" lIns="91440" tIns="45720" rIns="91440" bIns="45720" rtlCol="0" anchor="ctr"/>
          <a:lstStyle>
            <a:lvl1pPr algn="r">
              <a:defRPr sz="1050">
                <a:solidFill>
                  <a:schemeClr val="tx1">
                    <a:tint val="75000"/>
                  </a:schemeClr>
                </a:solidFill>
                <a:latin typeface="Gotham Book" panose="02000604040000020004" pitchFamily="2" charset="0"/>
              </a:defRPr>
            </a:lvl1pPr>
          </a:lstStyle>
          <a:p>
            <a:fld id="{039C7415-12ED-1F44-BE03-24001F31E4F6}" type="slidenum">
              <a:rPr lang="en-US" smtClean="0"/>
              <a:pPr/>
              <a:t>‹#›</a:t>
            </a:fld>
            <a:endParaRPr lang="en-US"/>
          </a:p>
        </p:txBody>
      </p:sp>
      <p:sp>
        <p:nvSpPr>
          <p:cNvPr id="17" name="Triangle 16">
            <a:extLst>
              <a:ext uri="{FF2B5EF4-FFF2-40B4-BE49-F238E27FC236}">
                <a16:creationId xmlns:a16="http://schemas.microsoft.com/office/drawing/2014/main" id="{81BCCA75-E5FE-3141-8D0E-C03167372479}"/>
              </a:ext>
            </a:extLst>
          </p:cNvPr>
          <p:cNvSpPr/>
          <p:nvPr userDrawn="1"/>
        </p:nvSpPr>
        <p:spPr>
          <a:xfrm rot="4815961">
            <a:off x="123472" y="6121582"/>
            <a:ext cx="750729" cy="689237"/>
          </a:xfrm>
          <a:prstGeom prst="triangle">
            <a:avLst/>
          </a:prstGeom>
          <a:gradFill>
            <a:gsLst>
              <a:gs pos="0">
                <a:srgbClr val="002747"/>
              </a:gs>
              <a:gs pos="99000">
                <a:srgbClr val="0066B3"/>
              </a:gs>
            </a:gsLst>
            <a:lin ang="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b="0" i="0">
              <a:latin typeface="Gotham Book" panose="02000604040000020004" pitchFamily="2" charset="0"/>
            </a:endParaRPr>
          </a:p>
        </p:txBody>
      </p:sp>
      <p:pic>
        <p:nvPicPr>
          <p:cNvPr id="18" name="Graphic 17">
            <a:extLst>
              <a:ext uri="{FF2B5EF4-FFF2-40B4-BE49-F238E27FC236}">
                <a16:creationId xmlns:a16="http://schemas.microsoft.com/office/drawing/2014/main" id="{42696302-993F-3148-B9A3-086B5AC17138}"/>
              </a:ext>
            </a:extLst>
          </p:cNvPr>
          <p:cNvPicPr>
            <a:picLocks noChangeAspect="1"/>
          </p:cNvPicPr>
          <p:nvPr userDrawn="1"/>
        </p:nvPicPr>
        <p:blipFill rotWithShape="1">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42970" b="41818"/>
          <a:stretch/>
        </p:blipFill>
        <p:spPr>
          <a:xfrm>
            <a:off x="10162425" y="6511679"/>
            <a:ext cx="1905000" cy="289784"/>
          </a:xfrm>
          <a:prstGeom prst="rect">
            <a:avLst/>
          </a:prstGeom>
        </p:spPr>
      </p:pic>
      <p:sp>
        <p:nvSpPr>
          <p:cNvPr id="19" name="Rectangle 18">
            <a:extLst>
              <a:ext uri="{FF2B5EF4-FFF2-40B4-BE49-F238E27FC236}">
                <a16:creationId xmlns:a16="http://schemas.microsoft.com/office/drawing/2014/main" id="{1B888546-CE9D-E247-A035-6722BAD772E5}"/>
              </a:ext>
            </a:extLst>
          </p:cNvPr>
          <p:cNvSpPr>
            <a:spLocks/>
          </p:cNvSpPr>
          <p:nvPr userDrawn="1"/>
        </p:nvSpPr>
        <p:spPr>
          <a:xfrm>
            <a:off x="776446" y="6533946"/>
            <a:ext cx="3561231" cy="215444"/>
          </a:xfrm>
          <a:prstGeom prst="rect">
            <a:avLst/>
          </a:prstGeom>
          <a:noFill/>
          <a:ln>
            <a:noFill/>
          </a:ln>
        </p:spPr>
        <p:txBody>
          <a:bodyPr wrap="none" rIns="0">
            <a:spAutoFit/>
          </a:bodyPr>
          <a:lstStyle/>
          <a:p>
            <a:pPr lvl="0" algn="r" defTabSz="1217613" rtl="0" eaLnBrk="1" fontAlgn="base" hangingPunct="1">
              <a:spcBef>
                <a:spcPct val="0"/>
              </a:spcBef>
              <a:spcAft>
                <a:spcPct val="0"/>
              </a:spcAft>
            </a:pPr>
            <a:r>
              <a:rPr lang="en-US" sz="800" b="0" i="0" kern="1200">
                <a:solidFill>
                  <a:schemeClr val="tx1">
                    <a:lumMod val="65000"/>
                    <a:lumOff val="35000"/>
                  </a:schemeClr>
                </a:solidFill>
                <a:latin typeface="Gotham Book" panose="02000604040000020004" pitchFamily="2" charset="0"/>
                <a:ea typeface="+mn-ea"/>
                <a:cs typeface="Arial" panose="020B0604020202020204" pitchFamily="34" charset="0"/>
              </a:rPr>
              <a:t>Copyright © 2019 HCL Technologies Limited  |  www.hcltechsw.com</a:t>
            </a:r>
          </a:p>
        </p:txBody>
      </p:sp>
    </p:spTree>
    <p:extLst>
      <p:ext uri="{BB962C8B-B14F-4D97-AF65-F5344CB8AC3E}">
        <p14:creationId xmlns:p14="http://schemas.microsoft.com/office/powerpoint/2010/main" val="218079769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Small title slide">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130C34CD-B81B-E842-9C97-DB6AE203F8BC}"/>
              </a:ext>
            </a:extLst>
          </p:cNvPr>
          <p:cNvSpPr/>
          <p:nvPr userDrawn="1"/>
        </p:nvSpPr>
        <p:spPr>
          <a:xfrm>
            <a:off x="1" y="1"/>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Gotham Book" panose="02000604040000020004" pitchFamily="2" charset="0"/>
            </a:endParaRPr>
          </a:p>
        </p:txBody>
      </p:sp>
      <p:cxnSp>
        <p:nvCxnSpPr>
          <p:cNvPr id="12" name="Straight Connector 11">
            <a:extLst>
              <a:ext uri="{FF2B5EF4-FFF2-40B4-BE49-F238E27FC236}">
                <a16:creationId xmlns:a16="http://schemas.microsoft.com/office/drawing/2014/main" id="{36FE4A19-2C39-9846-B0B0-5AE020F9F1F9}"/>
              </a:ext>
            </a:extLst>
          </p:cNvPr>
          <p:cNvCxnSpPr>
            <a:cxnSpLocks/>
          </p:cNvCxnSpPr>
          <p:nvPr userDrawn="1"/>
        </p:nvCxnSpPr>
        <p:spPr>
          <a:xfrm>
            <a:off x="263879" y="443685"/>
            <a:ext cx="11928121"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3" name="Title 1">
            <a:extLst>
              <a:ext uri="{FF2B5EF4-FFF2-40B4-BE49-F238E27FC236}">
                <a16:creationId xmlns:a16="http://schemas.microsoft.com/office/drawing/2014/main" id="{CC7CA887-B8E9-6B49-8B79-C77F61EF6769}"/>
              </a:ext>
            </a:extLst>
          </p:cNvPr>
          <p:cNvSpPr>
            <a:spLocks noGrp="1"/>
          </p:cNvSpPr>
          <p:nvPr>
            <p:ph type="title" hasCustomPrompt="1"/>
          </p:nvPr>
        </p:nvSpPr>
        <p:spPr>
          <a:xfrm>
            <a:off x="127175" y="36427"/>
            <a:ext cx="10729084" cy="626468"/>
          </a:xfrm>
          <a:prstGeom prst="rect">
            <a:avLst/>
          </a:prstGeom>
          <a:solidFill>
            <a:schemeClr val="bg1"/>
          </a:solidFill>
        </p:spPr>
        <p:txBody>
          <a:bodyPr>
            <a:normAutofit/>
          </a:bodyPr>
          <a:lstStyle>
            <a:lvl1pPr>
              <a:lnSpc>
                <a:spcPct val="100000"/>
              </a:lnSpc>
              <a:defRPr sz="2800">
                <a:solidFill>
                  <a:srgbClr val="4B4B4B"/>
                </a:solidFill>
                <a:latin typeface="Gotham Book" panose="02000604040000020004" pitchFamily="2" charset="0"/>
              </a:defRPr>
            </a:lvl1pPr>
          </a:lstStyle>
          <a:p>
            <a:pPr>
              <a:spcBef>
                <a:spcPts val="1200"/>
              </a:spcBef>
            </a:pPr>
            <a:r>
              <a:rPr lang="en-US" sz="2800">
                <a:solidFill>
                  <a:srgbClr val="4B4B4B"/>
                </a:solidFill>
                <a:latin typeface="Gotham Book" panose="02000604040000020004" pitchFamily="2" charset="0"/>
              </a:rPr>
              <a:t>Big title </a:t>
            </a:r>
            <a:r>
              <a:rPr lang="en-US" sz="2800">
                <a:solidFill>
                  <a:srgbClr val="5EC1EF"/>
                </a:solidFill>
                <a:latin typeface="Gotham Book" panose="02000604040000020004" pitchFamily="2" charset="0"/>
              </a:rPr>
              <a:t>Infographic</a:t>
            </a:r>
            <a:r>
              <a:rPr lang="en-US" sz="2800">
                <a:solidFill>
                  <a:srgbClr val="4B4B4B"/>
                </a:solidFill>
                <a:latin typeface="Gotham Book" panose="02000604040000020004" pitchFamily="2" charset="0"/>
              </a:rPr>
              <a:t> slide</a:t>
            </a:r>
          </a:p>
        </p:txBody>
      </p:sp>
      <p:cxnSp>
        <p:nvCxnSpPr>
          <p:cNvPr id="5" name="Straight Connector 4">
            <a:extLst>
              <a:ext uri="{FF2B5EF4-FFF2-40B4-BE49-F238E27FC236}">
                <a16:creationId xmlns:a16="http://schemas.microsoft.com/office/drawing/2014/main" id="{7E41EC6A-4859-6F4B-A35E-59B11DA06F9F}"/>
              </a:ext>
            </a:extLst>
          </p:cNvPr>
          <p:cNvCxnSpPr>
            <a:cxnSpLocks/>
          </p:cNvCxnSpPr>
          <p:nvPr userDrawn="1"/>
        </p:nvCxnSpPr>
        <p:spPr>
          <a:xfrm>
            <a:off x="901959" y="6425337"/>
            <a:ext cx="11290041"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B150099A-40D0-DD4E-A265-8BDBB7DDEA94}"/>
              </a:ext>
            </a:extLst>
          </p:cNvPr>
          <p:cNvCxnSpPr/>
          <p:nvPr userDrawn="1"/>
        </p:nvCxnSpPr>
        <p:spPr>
          <a:xfrm>
            <a:off x="10037851" y="6522726"/>
            <a:ext cx="0" cy="20396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A45BF1FC-15AA-464E-8D77-85503D9EC47E}"/>
              </a:ext>
            </a:extLst>
          </p:cNvPr>
          <p:cNvSpPr/>
          <p:nvPr userDrawn="1"/>
        </p:nvSpPr>
        <p:spPr>
          <a:xfrm>
            <a:off x="0" y="6361235"/>
            <a:ext cx="901960" cy="49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Gotham Book" panose="02000604040000020004" pitchFamily="2" charset="0"/>
            </a:endParaRPr>
          </a:p>
        </p:txBody>
      </p:sp>
      <p:sp>
        <p:nvSpPr>
          <p:cNvPr id="9" name="Triangle 8">
            <a:extLst>
              <a:ext uri="{FF2B5EF4-FFF2-40B4-BE49-F238E27FC236}">
                <a16:creationId xmlns:a16="http://schemas.microsoft.com/office/drawing/2014/main" id="{9C8DF0F7-2E90-2041-B4E2-2446FF5BE5A3}"/>
              </a:ext>
            </a:extLst>
          </p:cNvPr>
          <p:cNvSpPr/>
          <p:nvPr userDrawn="1"/>
        </p:nvSpPr>
        <p:spPr>
          <a:xfrm rot="5403736">
            <a:off x="42256" y="6050921"/>
            <a:ext cx="883138" cy="730223"/>
          </a:xfrm>
          <a:prstGeom prst="triangle">
            <a:avLst>
              <a:gd name="adj" fmla="val 50938"/>
            </a:avLst>
          </a:prstGeom>
          <a:solidFill>
            <a:schemeClr val="accent4">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Gotham Book" panose="02000604040000020004" pitchFamily="2" charset="0"/>
            </a:endParaRPr>
          </a:p>
        </p:txBody>
      </p:sp>
      <p:sp>
        <p:nvSpPr>
          <p:cNvPr id="15" name="Slide Number Placeholder 5">
            <a:extLst>
              <a:ext uri="{FF2B5EF4-FFF2-40B4-BE49-F238E27FC236}">
                <a16:creationId xmlns:a16="http://schemas.microsoft.com/office/drawing/2014/main" id="{900E5D1F-0DA0-8D4B-9152-7FD5DB73F085}"/>
              </a:ext>
            </a:extLst>
          </p:cNvPr>
          <p:cNvSpPr>
            <a:spLocks noGrp="1"/>
          </p:cNvSpPr>
          <p:nvPr userDrawn="1">
            <p:ph type="sldNum" sz="quarter" idx="4"/>
          </p:nvPr>
        </p:nvSpPr>
        <p:spPr>
          <a:xfrm>
            <a:off x="7207627" y="6474009"/>
            <a:ext cx="2743200" cy="365125"/>
          </a:xfrm>
          <a:prstGeom prst="rect">
            <a:avLst/>
          </a:prstGeom>
        </p:spPr>
        <p:txBody>
          <a:bodyPr vert="horz" lIns="91440" tIns="45720" rIns="91440" bIns="45720" rtlCol="0" anchor="ctr"/>
          <a:lstStyle>
            <a:lvl1pPr algn="r">
              <a:defRPr sz="1050">
                <a:solidFill>
                  <a:schemeClr val="tx1">
                    <a:tint val="75000"/>
                  </a:schemeClr>
                </a:solidFill>
                <a:latin typeface="Gotham Book" panose="02000604040000020004" pitchFamily="2" charset="0"/>
              </a:defRPr>
            </a:lvl1pPr>
          </a:lstStyle>
          <a:p>
            <a:fld id="{039C7415-12ED-1F44-BE03-24001F31E4F6}" type="slidenum">
              <a:rPr lang="en-US" smtClean="0"/>
              <a:pPr/>
              <a:t>‹#›</a:t>
            </a:fld>
            <a:endParaRPr lang="en-US"/>
          </a:p>
        </p:txBody>
      </p:sp>
      <p:sp>
        <p:nvSpPr>
          <p:cNvPr id="17" name="Triangle 16">
            <a:extLst>
              <a:ext uri="{FF2B5EF4-FFF2-40B4-BE49-F238E27FC236}">
                <a16:creationId xmlns:a16="http://schemas.microsoft.com/office/drawing/2014/main" id="{81BCCA75-E5FE-3141-8D0E-C03167372479}"/>
              </a:ext>
            </a:extLst>
          </p:cNvPr>
          <p:cNvSpPr/>
          <p:nvPr userDrawn="1"/>
        </p:nvSpPr>
        <p:spPr>
          <a:xfrm rot="4815961">
            <a:off x="123472" y="6121582"/>
            <a:ext cx="750729" cy="689237"/>
          </a:xfrm>
          <a:prstGeom prst="triangle">
            <a:avLst/>
          </a:prstGeom>
          <a:gradFill>
            <a:gsLst>
              <a:gs pos="0">
                <a:srgbClr val="002747"/>
              </a:gs>
              <a:gs pos="99000">
                <a:srgbClr val="0066B3"/>
              </a:gs>
            </a:gsLst>
            <a:lin ang="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b="0" i="0">
              <a:latin typeface="Gotham Book" panose="02000604040000020004" pitchFamily="2" charset="0"/>
            </a:endParaRPr>
          </a:p>
        </p:txBody>
      </p:sp>
      <p:pic>
        <p:nvPicPr>
          <p:cNvPr id="18" name="Graphic 17">
            <a:extLst>
              <a:ext uri="{FF2B5EF4-FFF2-40B4-BE49-F238E27FC236}">
                <a16:creationId xmlns:a16="http://schemas.microsoft.com/office/drawing/2014/main" id="{42696302-993F-3148-B9A3-086B5AC17138}"/>
              </a:ext>
            </a:extLst>
          </p:cNvPr>
          <p:cNvPicPr>
            <a:picLocks noChangeAspect="1"/>
          </p:cNvPicPr>
          <p:nvPr userDrawn="1"/>
        </p:nvPicPr>
        <p:blipFill rotWithShape="1">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42970" b="41818"/>
          <a:stretch/>
        </p:blipFill>
        <p:spPr>
          <a:xfrm>
            <a:off x="10162425" y="6511679"/>
            <a:ext cx="1905000" cy="289784"/>
          </a:xfrm>
          <a:prstGeom prst="rect">
            <a:avLst/>
          </a:prstGeom>
        </p:spPr>
      </p:pic>
      <p:sp>
        <p:nvSpPr>
          <p:cNvPr id="19" name="Rectangle 18">
            <a:extLst>
              <a:ext uri="{FF2B5EF4-FFF2-40B4-BE49-F238E27FC236}">
                <a16:creationId xmlns:a16="http://schemas.microsoft.com/office/drawing/2014/main" id="{1B888546-CE9D-E247-A035-6722BAD772E5}"/>
              </a:ext>
            </a:extLst>
          </p:cNvPr>
          <p:cNvSpPr>
            <a:spLocks/>
          </p:cNvSpPr>
          <p:nvPr userDrawn="1"/>
        </p:nvSpPr>
        <p:spPr>
          <a:xfrm>
            <a:off x="776446" y="6533946"/>
            <a:ext cx="3561231" cy="215444"/>
          </a:xfrm>
          <a:prstGeom prst="rect">
            <a:avLst/>
          </a:prstGeom>
          <a:noFill/>
          <a:ln>
            <a:noFill/>
          </a:ln>
        </p:spPr>
        <p:txBody>
          <a:bodyPr wrap="none" rIns="0">
            <a:spAutoFit/>
          </a:bodyPr>
          <a:lstStyle/>
          <a:p>
            <a:pPr lvl="0" algn="r" defTabSz="1217613" rtl="0" eaLnBrk="1" fontAlgn="base" hangingPunct="1">
              <a:spcBef>
                <a:spcPct val="0"/>
              </a:spcBef>
              <a:spcAft>
                <a:spcPct val="0"/>
              </a:spcAft>
            </a:pPr>
            <a:r>
              <a:rPr lang="en-US" sz="800" b="0" i="0" kern="1200">
                <a:solidFill>
                  <a:schemeClr val="tx1">
                    <a:lumMod val="65000"/>
                    <a:lumOff val="35000"/>
                  </a:schemeClr>
                </a:solidFill>
                <a:latin typeface="Gotham Book" panose="02000604040000020004" pitchFamily="2" charset="0"/>
                <a:ea typeface="+mn-ea"/>
                <a:cs typeface="Arial" panose="020B0604020202020204" pitchFamily="34" charset="0"/>
              </a:rPr>
              <a:t>Copyright © 2019 HCL Technologies Limited  |  www.hcltechsw.com</a:t>
            </a:r>
          </a:p>
        </p:txBody>
      </p:sp>
    </p:spTree>
    <p:extLst>
      <p:ext uri="{BB962C8B-B14F-4D97-AF65-F5344CB8AC3E}">
        <p14:creationId xmlns:p14="http://schemas.microsoft.com/office/powerpoint/2010/main" val="281515158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Image divider slid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F86F4074-E28A-5346-8B17-6FBB7A5ED093}"/>
              </a:ext>
            </a:extLst>
          </p:cNvPr>
          <p:cNvSpPr/>
          <p:nvPr userDrawn="1"/>
        </p:nvSpPr>
        <p:spPr>
          <a:xfrm>
            <a:off x="1" y="1"/>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Gotham Book" panose="02000604040000020004" pitchFamily="2" charset="0"/>
            </a:endParaRPr>
          </a:p>
        </p:txBody>
      </p:sp>
      <p:sp>
        <p:nvSpPr>
          <p:cNvPr id="40" name="Picture Placeholder 2">
            <a:extLst>
              <a:ext uri="{FF2B5EF4-FFF2-40B4-BE49-F238E27FC236}">
                <a16:creationId xmlns:a16="http://schemas.microsoft.com/office/drawing/2014/main" id="{DE5B5DF4-7088-5F40-9AC1-B83090DEC12E}"/>
              </a:ext>
            </a:extLst>
          </p:cNvPr>
          <p:cNvSpPr>
            <a:spLocks noGrp="1"/>
          </p:cNvSpPr>
          <p:nvPr>
            <p:ph type="pic" sz="quarter" idx="38"/>
          </p:nvPr>
        </p:nvSpPr>
        <p:spPr>
          <a:xfrm>
            <a:off x="893117" y="1462270"/>
            <a:ext cx="3287713" cy="2354343"/>
          </a:xfrm>
          <a:prstGeom prst="rect">
            <a:avLst/>
          </a:prstGeom>
        </p:spPr>
        <p:txBody>
          <a:bodyPr/>
          <a:lstStyle>
            <a:lvl1pPr>
              <a:defRPr sz="1600" b="0" i="0">
                <a:latin typeface="Gotham Light" panose="02000504020000020004" pitchFamily="2" charset="0"/>
              </a:defRPr>
            </a:lvl1pPr>
          </a:lstStyle>
          <a:p>
            <a:endParaRPr lang="en-US"/>
          </a:p>
        </p:txBody>
      </p:sp>
      <p:sp>
        <p:nvSpPr>
          <p:cNvPr id="3" name="Picture Placeholder 2">
            <a:extLst>
              <a:ext uri="{FF2B5EF4-FFF2-40B4-BE49-F238E27FC236}">
                <a16:creationId xmlns:a16="http://schemas.microsoft.com/office/drawing/2014/main" id="{99BDD43E-7E9D-CB4A-9DA7-DD82069D0216}"/>
              </a:ext>
            </a:extLst>
          </p:cNvPr>
          <p:cNvSpPr>
            <a:spLocks noGrp="1"/>
          </p:cNvSpPr>
          <p:nvPr>
            <p:ph type="pic" sz="quarter" idx="31"/>
          </p:nvPr>
        </p:nvSpPr>
        <p:spPr>
          <a:xfrm>
            <a:off x="4401630" y="1462270"/>
            <a:ext cx="3287713" cy="2354343"/>
          </a:xfrm>
          <a:prstGeom prst="rect">
            <a:avLst/>
          </a:prstGeom>
        </p:spPr>
        <p:txBody>
          <a:bodyPr/>
          <a:lstStyle>
            <a:lvl1pPr>
              <a:defRPr sz="1600" b="0" i="0">
                <a:latin typeface="Gotham Light" panose="02000504020000020004" pitchFamily="2" charset="0"/>
              </a:defRPr>
            </a:lvl1pPr>
          </a:lstStyle>
          <a:p>
            <a:endParaRPr lang="en-US"/>
          </a:p>
        </p:txBody>
      </p:sp>
      <p:sp>
        <p:nvSpPr>
          <p:cNvPr id="36" name="Picture Placeholder 2">
            <a:extLst>
              <a:ext uri="{FF2B5EF4-FFF2-40B4-BE49-F238E27FC236}">
                <a16:creationId xmlns:a16="http://schemas.microsoft.com/office/drawing/2014/main" id="{5832F7C3-3426-FB41-A92A-30E8680737B5}"/>
              </a:ext>
            </a:extLst>
          </p:cNvPr>
          <p:cNvSpPr>
            <a:spLocks noGrp="1"/>
          </p:cNvSpPr>
          <p:nvPr>
            <p:ph type="pic" sz="quarter" idx="35"/>
          </p:nvPr>
        </p:nvSpPr>
        <p:spPr>
          <a:xfrm>
            <a:off x="7910143" y="1462270"/>
            <a:ext cx="3287713" cy="2354343"/>
          </a:xfrm>
          <a:prstGeom prst="rect">
            <a:avLst/>
          </a:prstGeom>
        </p:spPr>
        <p:txBody>
          <a:bodyPr/>
          <a:lstStyle>
            <a:lvl1pPr>
              <a:defRPr sz="1600" b="0" i="0">
                <a:latin typeface="Gotham Light" panose="02000504020000020004" pitchFamily="2" charset="0"/>
              </a:defRPr>
            </a:lvl1pPr>
          </a:lstStyle>
          <a:p>
            <a:endParaRPr lang="en-US"/>
          </a:p>
        </p:txBody>
      </p:sp>
      <p:cxnSp>
        <p:nvCxnSpPr>
          <p:cNvPr id="12" name="Straight Connector 11">
            <a:extLst>
              <a:ext uri="{FF2B5EF4-FFF2-40B4-BE49-F238E27FC236}">
                <a16:creationId xmlns:a16="http://schemas.microsoft.com/office/drawing/2014/main" id="{36FE4A19-2C39-9846-B0B0-5AE020F9F1F9}"/>
              </a:ext>
            </a:extLst>
          </p:cNvPr>
          <p:cNvCxnSpPr>
            <a:cxnSpLocks/>
          </p:cNvCxnSpPr>
          <p:nvPr userDrawn="1"/>
        </p:nvCxnSpPr>
        <p:spPr>
          <a:xfrm>
            <a:off x="263879" y="443685"/>
            <a:ext cx="11928121"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3" name="Title 1">
            <a:extLst>
              <a:ext uri="{FF2B5EF4-FFF2-40B4-BE49-F238E27FC236}">
                <a16:creationId xmlns:a16="http://schemas.microsoft.com/office/drawing/2014/main" id="{CC7CA887-B8E9-6B49-8B79-C77F61EF6769}"/>
              </a:ext>
            </a:extLst>
          </p:cNvPr>
          <p:cNvSpPr>
            <a:spLocks noGrp="1"/>
          </p:cNvSpPr>
          <p:nvPr>
            <p:ph type="title" hasCustomPrompt="1"/>
          </p:nvPr>
        </p:nvSpPr>
        <p:spPr>
          <a:xfrm>
            <a:off x="127175" y="36427"/>
            <a:ext cx="3749086" cy="626468"/>
          </a:xfrm>
          <a:prstGeom prst="rect">
            <a:avLst/>
          </a:prstGeom>
          <a:solidFill>
            <a:schemeClr val="bg1"/>
          </a:solidFill>
        </p:spPr>
        <p:txBody>
          <a:bodyPr>
            <a:normAutofit/>
          </a:bodyPr>
          <a:lstStyle>
            <a:lvl1pPr>
              <a:lnSpc>
                <a:spcPct val="100000"/>
              </a:lnSpc>
              <a:defRPr sz="2800">
                <a:solidFill>
                  <a:srgbClr val="4B4B4B"/>
                </a:solidFill>
                <a:latin typeface="Gotham Book" panose="02000604040000020004" pitchFamily="2" charset="0"/>
              </a:defRPr>
            </a:lvl1pPr>
          </a:lstStyle>
          <a:p>
            <a:pPr>
              <a:spcBef>
                <a:spcPts val="1200"/>
              </a:spcBef>
            </a:pPr>
            <a:r>
              <a:rPr lang="en-US" sz="2800">
                <a:solidFill>
                  <a:srgbClr val="4B4B4B"/>
                </a:solidFill>
                <a:latin typeface="Gotham Book" panose="02000604040000020004" pitchFamily="2" charset="0"/>
              </a:rPr>
              <a:t>Big title </a:t>
            </a:r>
            <a:r>
              <a:rPr lang="en-US" sz="2800">
                <a:solidFill>
                  <a:srgbClr val="5EC1EF"/>
                </a:solidFill>
                <a:latin typeface="Gotham Book" panose="02000604040000020004" pitchFamily="2" charset="0"/>
              </a:rPr>
              <a:t>Image</a:t>
            </a:r>
            <a:r>
              <a:rPr lang="en-US" sz="2800">
                <a:solidFill>
                  <a:srgbClr val="4B4B4B"/>
                </a:solidFill>
                <a:latin typeface="Gotham Book" panose="02000604040000020004" pitchFamily="2" charset="0"/>
              </a:rPr>
              <a:t> slide</a:t>
            </a:r>
          </a:p>
        </p:txBody>
      </p:sp>
      <p:sp>
        <p:nvSpPr>
          <p:cNvPr id="21" name="Morbi vestibulum at eros">
            <a:extLst>
              <a:ext uri="{FF2B5EF4-FFF2-40B4-BE49-F238E27FC236}">
                <a16:creationId xmlns:a16="http://schemas.microsoft.com/office/drawing/2014/main" id="{DF1A9A2E-22F6-D24D-B0AB-4E33522CB96C}"/>
              </a:ext>
            </a:extLst>
          </p:cNvPr>
          <p:cNvSpPr>
            <a:spLocks noGrp="1"/>
          </p:cNvSpPr>
          <p:nvPr>
            <p:ph type="body" idx="20"/>
          </p:nvPr>
        </p:nvSpPr>
        <p:spPr>
          <a:xfrm>
            <a:off x="905013" y="4171041"/>
            <a:ext cx="2853879" cy="296843"/>
          </a:xfrm>
          <a:prstGeom prst="rect">
            <a:avLst/>
          </a:prstGeom>
        </p:spPr>
        <p:txBody>
          <a:bodyPr>
            <a:noAutofit/>
          </a:bodyPr>
          <a:lstStyle>
            <a:lvl1pPr marL="0" indent="0">
              <a:buNone/>
              <a:defRPr sz="1600" b="1" i="0">
                <a:latin typeface="Gotham Bold" panose="02000604040000020004" pitchFamily="2" charset="0"/>
              </a:defRPr>
            </a:lvl1pPr>
          </a:lstStyle>
          <a:p>
            <a:r>
              <a:t>Morbi vestibulum at </a:t>
            </a:r>
            <a:r>
              <a:rPr err="1"/>
              <a:t>eros</a:t>
            </a:r>
            <a:endParaRPr/>
          </a:p>
        </p:txBody>
      </p:sp>
      <p:sp>
        <p:nvSpPr>
          <p:cNvPr id="34" name="Morbi vestibulum at eros">
            <a:extLst>
              <a:ext uri="{FF2B5EF4-FFF2-40B4-BE49-F238E27FC236}">
                <a16:creationId xmlns:a16="http://schemas.microsoft.com/office/drawing/2014/main" id="{39632727-9FE6-B840-8203-B63990840123}"/>
              </a:ext>
            </a:extLst>
          </p:cNvPr>
          <p:cNvSpPr>
            <a:spLocks noGrp="1"/>
          </p:cNvSpPr>
          <p:nvPr>
            <p:ph type="body" idx="33"/>
          </p:nvPr>
        </p:nvSpPr>
        <p:spPr>
          <a:xfrm>
            <a:off x="4451612" y="4171041"/>
            <a:ext cx="2853879" cy="296843"/>
          </a:xfrm>
          <a:prstGeom prst="rect">
            <a:avLst/>
          </a:prstGeom>
        </p:spPr>
        <p:txBody>
          <a:bodyPr>
            <a:noAutofit/>
          </a:bodyPr>
          <a:lstStyle>
            <a:lvl1pPr marL="0" indent="0">
              <a:buNone/>
              <a:defRPr sz="1600" b="1" i="0">
                <a:latin typeface="Gotham Bold" panose="02000604040000020004" pitchFamily="2" charset="0"/>
              </a:defRPr>
            </a:lvl1pPr>
          </a:lstStyle>
          <a:p>
            <a:r>
              <a:t>Morbi vestibulum at </a:t>
            </a:r>
            <a:r>
              <a:rPr err="1"/>
              <a:t>eros</a:t>
            </a:r>
            <a:endParaRPr/>
          </a:p>
        </p:txBody>
      </p:sp>
      <p:sp>
        <p:nvSpPr>
          <p:cNvPr id="37" name="Morbi vestibulum at eros">
            <a:extLst>
              <a:ext uri="{FF2B5EF4-FFF2-40B4-BE49-F238E27FC236}">
                <a16:creationId xmlns:a16="http://schemas.microsoft.com/office/drawing/2014/main" id="{776148CB-7DD9-424D-B962-F1A43131240A}"/>
              </a:ext>
            </a:extLst>
          </p:cNvPr>
          <p:cNvSpPr>
            <a:spLocks noGrp="1"/>
          </p:cNvSpPr>
          <p:nvPr>
            <p:ph type="body" idx="36"/>
          </p:nvPr>
        </p:nvSpPr>
        <p:spPr>
          <a:xfrm>
            <a:off x="7960125" y="4171041"/>
            <a:ext cx="2853879" cy="296843"/>
          </a:xfrm>
          <a:prstGeom prst="rect">
            <a:avLst/>
          </a:prstGeom>
        </p:spPr>
        <p:txBody>
          <a:bodyPr>
            <a:noAutofit/>
          </a:bodyPr>
          <a:lstStyle>
            <a:lvl1pPr marL="0" indent="0">
              <a:buNone/>
              <a:defRPr sz="1600" b="1" i="0">
                <a:latin typeface="Gotham Bold" panose="02000604040000020004" pitchFamily="2" charset="0"/>
              </a:defRPr>
            </a:lvl1pPr>
          </a:lstStyle>
          <a:p>
            <a:r>
              <a:t>Morbi vestibulum at </a:t>
            </a:r>
            <a:r>
              <a:rPr err="1"/>
              <a:t>eros</a:t>
            </a:r>
            <a:endParaRPr/>
          </a:p>
        </p:txBody>
      </p:sp>
      <p:cxnSp>
        <p:nvCxnSpPr>
          <p:cNvPr id="25" name="Straight Connector 24">
            <a:extLst>
              <a:ext uri="{FF2B5EF4-FFF2-40B4-BE49-F238E27FC236}">
                <a16:creationId xmlns:a16="http://schemas.microsoft.com/office/drawing/2014/main" id="{FC88ECB3-A6B3-F542-98A4-51DC067653B6}"/>
              </a:ext>
            </a:extLst>
          </p:cNvPr>
          <p:cNvCxnSpPr>
            <a:cxnSpLocks/>
          </p:cNvCxnSpPr>
          <p:nvPr userDrawn="1"/>
        </p:nvCxnSpPr>
        <p:spPr>
          <a:xfrm>
            <a:off x="901959" y="6425337"/>
            <a:ext cx="11290041"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4A7A93A0-490A-1C4A-A38C-6743B892C3E7}"/>
              </a:ext>
            </a:extLst>
          </p:cNvPr>
          <p:cNvCxnSpPr/>
          <p:nvPr userDrawn="1"/>
        </p:nvCxnSpPr>
        <p:spPr>
          <a:xfrm>
            <a:off x="10037851" y="6522726"/>
            <a:ext cx="0" cy="20396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8" name="Rectangle 37">
            <a:extLst>
              <a:ext uri="{FF2B5EF4-FFF2-40B4-BE49-F238E27FC236}">
                <a16:creationId xmlns:a16="http://schemas.microsoft.com/office/drawing/2014/main" id="{69FF75B1-D033-C844-965E-25ECFD2097D6}"/>
              </a:ext>
            </a:extLst>
          </p:cNvPr>
          <p:cNvSpPr/>
          <p:nvPr userDrawn="1"/>
        </p:nvSpPr>
        <p:spPr>
          <a:xfrm>
            <a:off x="0" y="6361235"/>
            <a:ext cx="901960" cy="49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Gotham Book" panose="02000604040000020004" pitchFamily="2" charset="0"/>
            </a:endParaRPr>
          </a:p>
        </p:txBody>
      </p:sp>
      <p:sp>
        <p:nvSpPr>
          <p:cNvPr id="39" name="Triangle 38">
            <a:extLst>
              <a:ext uri="{FF2B5EF4-FFF2-40B4-BE49-F238E27FC236}">
                <a16:creationId xmlns:a16="http://schemas.microsoft.com/office/drawing/2014/main" id="{8E0861B7-1A55-B34F-825D-D14C079FE149}"/>
              </a:ext>
            </a:extLst>
          </p:cNvPr>
          <p:cNvSpPr/>
          <p:nvPr userDrawn="1"/>
        </p:nvSpPr>
        <p:spPr>
          <a:xfrm rot="5403736">
            <a:off x="42256" y="6050921"/>
            <a:ext cx="883138" cy="730223"/>
          </a:xfrm>
          <a:prstGeom prst="triangle">
            <a:avLst>
              <a:gd name="adj" fmla="val 50938"/>
            </a:avLst>
          </a:prstGeom>
          <a:solidFill>
            <a:schemeClr val="accent4">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Gotham Book" panose="02000604040000020004" pitchFamily="2" charset="0"/>
            </a:endParaRPr>
          </a:p>
        </p:txBody>
      </p:sp>
      <p:sp>
        <p:nvSpPr>
          <p:cNvPr id="41" name="Triangle 40">
            <a:extLst>
              <a:ext uri="{FF2B5EF4-FFF2-40B4-BE49-F238E27FC236}">
                <a16:creationId xmlns:a16="http://schemas.microsoft.com/office/drawing/2014/main" id="{FFBA9806-F267-F84B-B03F-AA4C316F76A6}"/>
              </a:ext>
            </a:extLst>
          </p:cNvPr>
          <p:cNvSpPr/>
          <p:nvPr userDrawn="1"/>
        </p:nvSpPr>
        <p:spPr>
          <a:xfrm rot="4815961">
            <a:off x="123472" y="6121582"/>
            <a:ext cx="750729" cy="689237"/>
          </a:xfrm>
          <a:prstGeom prst="triangle">
            <a:avLst/>
          </a:prstGeom>
          <a:gradFill>
            <a:gsLst>
              <a:gs pos="0">
                <a:srgbClr val="002747"/>
              </a:gs>
              <a:gs pos="99000">
                <a:srgbClr val="0066B3"/>
              </a:gs>
            </a:gsLst>
            <a:lin ang="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b="0" i="0">
              <a:latin typeface="Gotham Book" panose="02000604040000020004" pitchFamily="2" charset="0"/>
            </a:endParaRPr>
          </a:p>
        </p:txBody>
      </p:sp>
      <p:sp>
        <p:nvSpPr>
          <p:cNvPr id="4" name="Text Placeholder 3">
            <a:extLst>
              <a:ext uri="{FF2B5EF4-FFF2-40B4-BE49-F238E27FC236}">
                <a16:creationId xmlns:a16="http://schemas.microsoft.com/office/drawing/2014/main" id="{46616A50-345C-6F46-BACC-623353EFA310}"/>
              </a:ext>
            </a:extLst>
          </p:cNvPr>
          <p:cNvSpPr>
            <a:spLocks noGrp="1"/>
          </p:cNvSpPr>
          <p:nvPr userDrawn="1">
            <p:ph type="body" sz="quarter" idx="39" hasCustomPrompt="1"/>
          </p:nvPr>
        </p:nvSpPr>
        <p:spPr>
          <a:xfrm>
            <a:off x="901699" y="4584700"/>
            <a:ext cx="3158065" cy="1549400"/>
          </a:xfrm>
          <a:prstGeom prst="rect">
            <a:avLst/>
          </a:prstGeom>
        </p:spPr>
        <p:txBody>
          <a:bodyPr/>
          <a:lstStyle>
            <a:lvl1pPr marL="457200" indent="-457200">
              <a:buFont typeface="Arial" panose="020B0604020202020204" pitchFamily="34" charset="0"/>
              <a:buChar char="•"/>
              <a:defRPr sz="2400" b="0" i="0">
                <a:solidFill>
                  <a:schemeClr val="tx2"/>
                </a:solidFill>
                <a:latin typeface="Gotham Book" panose="02000604040000020004" pitchFamily="2" charset="0"/>
              </a:defRPr>
            </a:lvl1pPr>
          </a:lstStyle>
          <a:p>
            <a:pPr lvl="0"/>
            <a:r>
              <a:rPr lang="en-US"/>
              <a:t>Lorem ipsum das bio dummy text in use.</a:t>
            </a:r>
          </a:p>
        </p:txBody>
      </p:sp>
      <p:sp>
        <p:nvSpPr>
          <p:cNvPr id="27" name="Text Placeholder 3">
            <a:extLst>
              <a:ext uri="{FF2B5EF4-FFF2-40B4-BE49-F238E27FC236}">
                <a16:creationId xmlns:a16="http://schemas.microsoft.com/office/drawing/2014/main" id="{10A36087-EF00-EB48-86FA-7A795AF906FD}"/>
              </a:ext>
            </a:extLst>
          </p:cNvPr>
          <p:cNvSpPr>
            <a:spLocks noGrp="1"/>
          </p:cNvSpPr>
          <p:nvPr userDrawn="1">
            <p:ph type="body" sz="quarter" idx="40" hasCustomPrompt="1"/>
          </p:nvPr>
        </p:nvSpPr>
        <p:spPr>
          <a:xfrm>
            <a:off x="4451612" y="4584700"/>
            <a:ext cx="3158065" cy="1549400"/>
          </a:xfrm>
          <a:prstGeom prst="rect">
            <a:avLst/>
          </a:prstGeom>
        </p:spPr>
        <p:txBody>
          <a:bodyPr/>
          <a:lstStyle>
            <a:lvl1pPr marL="457200" indent="-457200">
              <a:buFont typeface="Arial" panose="020B0604020202020204" pitchFamily="34" charset="0"/>
              <a:buChar char="•"/>
              <a:defRPr sz="2400" b="0" i="0">
                <a:solidFill>
                  <a:schemeClr val="tx2"/>
                </a:solidFill>
                <a:latin typeface="Gotham Book" panose="02000604040000020004" pitchFamily="2" charset="0"/>
              </a:defRPr>
            </a:lvl1pPr>
          </a:lstStyle>
          <a:p>
            <a:pPr lvl="0"/>
            <a:r>
              <a:rPr lang="en-US"/>
              <a:t>Lorem ipsum das bio dummy text in use.</a:t>
            </a:r>
          </a:p>
        </p:txBody>
      </p:sp>
      <p:sp>
        <p:nvSpPr>
          <p:cNvPr id="28" name="Text Placeholder 3">
            <a:extLst>
              <a:ext uri="{FF2B5EF4-FFF2-40B4-BE49-F238E27FC236}">
                <a16:creationId xmlns:a16="http://schemas.microsoft.com/office/drawing/2014/main" id="{14C41AA7-B62D-2046-A0AE-23FE7400966B}"/>
              </a:ext>
            </a:extLst>
          </p:cNvPr>
          <p:cNvSpPr>
            <a:spLocks noGrp="1"/>
          </p:cNvSpPr>
          <p:nvPr userDrawn="1">
            <p:ph type="body" sz="quarter" idx="41" hasCustomPrompt="1"/>
          </p:nvPr>
        </p:nvSpPr>
        <p:spPr>
          <a:xfrm>
            <a:off x="7960125" y="4584700"/>
            <a:ext cx="3158065" cy="1549400"/>
          </a:xfrm>
          <a:prstGeom prst="rect">
            <a:avLst/>
          </a:prstGeom>
        </p:spPr>
        <p:txBody>
          <a:bodyPr/>
          <a:lstStyle>
            <a:lvl1pPr marL="457200" indent="-457200">
              <a:buFont typeface="Arial" panose="020B0604020202020204" pitchFamily="34" charset="0"/>
              <a:buChar char="•"/>
              <a:defRPr sz="2400" b="0" i="0">
                <a:solidFill>
                  <a:schemeClr val="tx2"/>
                </a:solidFill>
                <a:latin typeface="Gotham Book" panose="02000604040000020004" pitchFamily="2" charset="0"/>
              </a:defRPr>
            </a:lvl1pPr>
          </a:lstStyle>
          <a:p>
            <a:pPr lvl="0"/>
            <a:r>
              <a:rPr lang="en-US"/>
              <a:t>Lorem ipsum das bio dummy text in use.</a:t>
            </a:r>
          </a:p>
        </p:txBody>
      </p:sp>
      <p:sp>
        <p:nvSpPr>
          <p:cNvPr id="23" name="Slide Number Placeholder 5">
            <a:extLst>
              <a:ext uri="{FF2B5EF4-FFF2-40B4-BE49-F238E27FC236}">
                <a16:creationId xmlns:a16="http://schemas.microsoft.com/office/drawing/2014/main" id="{E044BCC5-0CE2-9B43-A2B4-DA6BFC66C121}"/>
              </a:ext>
            </a:extLst>
          </p:cNvPr>
          <p:cNvSpPr>
            <a:spLocks noGrp="1"/>
          </p:cNvSpPr>
          <p:nvPr userDrawn="1">
            <p:ph type="sldNum" sz="quarter" idx="4"/>
          </p:nvPr>
        </p:nvSpPr>
        <p:spPr>
          <a:xfrm>
            <a:off x="7207627" y="6474009"/>
            <a:ext cx="2743200" cy="365125"/>
          </a:xfrm>
          <a:prstGeom prst="rect">
            <a:avLst/>
          </a:prstGeom>
        </p:spPr>
        <p:txBody>
          <a:bodyPr vert="horz" lIns="91440" tIns="45720" rIns="91440" bIns="45720" rtlCol="0" anchor="ctr"/>
          <a:lstStyle>
            <a:lvl1pPr algn="r">
              <a:defRPr sz="1050">
                <a:solidFill>
                  <a:schemeClr val="tx1">
                    <a:tint val="75000"/>
                  </a:schemeClr>
                </a:solidFill>
                <a:latin typeface="Gotham Book" panose="02000604040000020004" pitchFamily="2" charset="0"/>
              </a:defRPr>
            </a:lvl1pPr>
          </a:lstStyle>
          <a:p>
            <a:fld id="{039C7415-12ED-1F44-BE03-24001F31E4F6}" type="slidenum">
              <a:rPr lang="en-US" smtClean="0"/>
              <a:pPr/>
              <a:t>‹#›</a:t>
            </a:fld>
            <a:endParaRPr lang="en-US"/>
          </a:p>
        </p:txBody>
      </p:sp>
      <p:pic>
        <p:nvPicPr>
          <p:cNvPr id="24" name="Graphic 23">
            <a:extLst>
              <a:ext uri="{FF2B5EF4-FFF2-40B4-BE49-F238E27FC236}">
                <a16:creationId xmlns:a16="http://schemas.microsoft.com/office/drawing/2014/main" id="{82D0C879-E6B4-F945-86EE-0147EED2A493}"/>
              </a:ext>
            </a:extLst>
          </p:cNvPr>
          <p:cNvPicPr>
            <a:picLocks noChangeAspect="1"/>
          </p:cNvPicPr>
          <p:nvPr userDrawn="1"/>
        </p:nvPicPr>
        <p:blipFill rotWithShape="1">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42970" b="41818"/>
          <a:stretch/>
        </p:blipFill>
        <p:spPr>
          <a:xfrm>
            <a:off x="10162425" y="6511679"/>
            <a:ext cx="1905000" cy="289784"/>
          </a:xfrm>
          <a:prstGeom prst="rect">
            <a:avLst/>
          </a:prstGeom>
        </p:spPr>
      </p:pic>
      <p:sp>
        <p:nvSpPr>
          <p:cNvPr id="30" name="Rectangle 29">
            <a:extLst>
              <a:ext uri="{FF2B5EF4-FFF2-40B4-BE49-F238E27FC236}">
                <a16:creationId xmlns:a16="http://schemas.microsoft.com/office/drawing/2014/main" id="{33A934E7-3172-4E44-816D-6E8E8EA1F14D}"/>
              </a:ext>
            </a:extLst>
          </p:cNvPr>
          <p:cNvSpPr>
            <a:spLocks/>
          </p:cNvSpPr>
          <p:nvPr userDrawn="1"/>
        </p:nvSpPr>
        <p:spPr>
          <a:xfrm>
            <a:off x="776446" y="6533946"/>
            <a:ext cx="3561231" cy="215444"/>
          </a:xfrm>
          <a:prstGeom prst="rect">
            <a:avLst/>
          </a:prstGeom>
          <a:noFill/>
          <a:ln>
            <a:noFill/>
          </a:ln>
        </p:spPr>
        <p:txBody>
          <a:bodyPr wrap="none" rIns="0">
            <a:spAutoFit/>
          </a:bodyPr>
          <a:lstStyle/>
          <a:p>
            <a:pPr lvl="0" algn="r" defTabSz="1217613" rtl="0" eaLnBrk="1" fontAlgn="base" hangingPunct="1">
              <a:spcBef>
                <a:spcPct val="0"/>
              </a:spcBef>
              <a:spcAft>
                <a:spcPct val="0"/>
              </a:spcAft>
            </a:pPr>
            <a:r>
              <a:rPr lang="en-US" sz="800" b="0" i="0" kern="1200">
                <a:solidFill>
                  <a:schemeClr val="tx1">
                    <a:lumMod val="65000"/>
                    <a:lumOff val="35000"/>
                  </a:schemeClr>
                </a:solidFill>
                <a:latin typeface="Gotham Book" panose="02000604040000020004" pitchFamily="2" charset="0"/>
                <a:ea typeface="+mn-ea"/>
                <a:cs typeface="Arial" panose="020B0604020202020204" pitchFamily="34" charset="0"/>
              </a:rPr>
              <a:t>Copyright © 2019 HCL Technologies Limited  |  www.hcltechsw.com</a:t>
            </a:r>
          </a:p>
        </p:txBody>
      </p:sp>
    </p:spTree>
    <p:extLst>
      <p:ext uri="{BB962C8B-B14F-4D97-AF65-F5344CB8AC3E}">
        <p14:creationId xmlns:p14="http://schemas.microsoft.com/office/powerpoint/2010/main" val="407019027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Single Column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8A60D129-9A5B-C241-AF95-F32A14C21C50}"/>
              </a:ext>
            </a:extLst>
          </p:cNvPr>
          <p:cNvSpPr/>
          <p:nvPr userDrawn="1"/>
        </p:nvSpPr>
        <p:spPr>
          <a:xfrm>
            <a:off x="1" y="1"/>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Gotham Book" panose="02000604040000020004" pitchFamily="2" charset="0"/>
            </a:endParaRPr>
          </a:p>
        </p:txBody>
      </p:sp>
      <p:cxnSp>
        <p:nvCxnSpPr>
          <p:cNvPr id="12" name="Straight Connector 11">
            <a:extLst>
              <a:ext uri="{FF2B5EF4-FFF2-40B4-BE49-F238E27FC236}">
                <a16:creationId xmlns:a16="http://schemas.microsoft.com/office/drawing/2014/main" id="{36FE4A19-2C39-9846-B0B0-5AE020F9F1F9}"/>
              </a:ext>
            </a:extLst>
          </p:cNvPr>
          <p:cNvCxnSpPr>
            <a:cxnSpLocks/>
          </p:cNvCxnSpPr>
          <p:nvPr userDrawn="1"/>
        </p:nvCxnSpPr>
        <p:spPr>
          <a:xfrm>
            <a:off x="263879" y="443685"/>
            <a:ext cx="11928121"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3" name="Title 1">
            <a:extLst>
              <a:ext uri="{FF2B5EF4-FFF2-40B4-BE49-F238E27FC236}">
                <a16:creationId xmlns:a16="http://schemas.microsoft.com/office/drawing/2014/main" id="{CC7CA887-B8E9-6B49-8B79-C77F61EF6769}"/>
              </a:ext>
            </a:extLst>
          </p:cNvPr>
          <p:cNvSpPr>
            <a:spLocks noGrp="1"/>
          </p:cNvSpPr>
          <p:nvPr>
            <p:ph type="title" hasCustomPrompt="1"/>
          </p:nvPr>
        </p:nvSpPr>
        <p:spPr>
          <a:xfrm>
            <a:off x="127174" y="36427"/>
            <a:ext cx="3937929" cy="626468"/>
          </a:xfrm>
          <a:prstGeom prst="rect">
            <a:avLst/>
          </a:prstGeom>
          <a:solidFill>
            <a:schemeClr val="bg1"/>
          </a:solidFill>
        </p:spPr>
        <p:txBody>
          <a:bodyPr>
            <a:normAutofit/>
          </a:bodyPr>
          <a:lstStyle>
            <a:lvl1pPr>
              <a:lnSpc>
                <a:spcPct val="100000"/>
              </a:lnSpc>
              <a:defRPr sz="2800">
                <a:solidFill>
                  <a:srgbClr val="4B4B4B"/>
                </a:solidFill>
                <a:latin typeface="Gotham Book" panose="02000604040000020004" pitchFamily="2" charset="0"/>
              </a:defRPr>
            </a:lvl1pPr>
          </a:lstStyle>
          <a:p>
            <a:pPr>
              <a:spcBef>
                <a:spcPts val="1200"/>
              </a:spcBef>
            </a:pPr>
            <a:r>
              <a:rPr lang="en-US" sz="2800">
                <a:solidFill>
                  <a:srgbClr val="4B4B4B"/>
                </a:solidFill>
                <a:latin typeface="Gotham Book" panose="02000604040000020004" pitchFamily="2" charset="0"/>
              </a:rPr>
              <a:t>Single column layout</a:t>
            </a:r>
          </a:p>
        </p:txBody>
      </p:sp>
      <p:sp>
        <p:nvSpPr>
          <p:cNvPr id="21" name="Morbi vestibulum at eros">
            <a:extLst>
              <a:ext uri="{FF2B5EF4-FFF2-40B4-BE49-F238E27FC236}">
                <a16:creationId xmlns:a16="http://schemas.microsoft.com/office/drawing/2014/main" id="{DF1A9A2E-22F6-D24D-B0AB-4E33522CB96C}"/>
              </a:ext>
            </a:extLst>
          </p:cNvPr>
          <p:cNvSpPr>
            <a:spLocks noGrp="1"/>
          </p:cNvSpPr>
          <p:nvPr>
            <p:ph type="body" idx="20"/>
          </p:nvPr>
        </p:nvSpPr>
        <p:spPr>
          <a:xfrm>
            <a:off x="905012" y="1106579"/>
            <a:ext cx="3468205" cy="296843"/>
          </a:xfrm>
          <a:prstGeom prst="rect">
            <a:avLst/>
          </a:prstGeom>
        </p:spPr>
        <p:txBody>
          <a:bodyPr>
            <a:noAutofit/>
          </a:bodyPr>
          <a:lstStyle>
            <a:lvl1pPr marL="0" indent="0">
              <a:buNone/>
              <a:defRPr sz="2000" b="0" i="0">
                <a:solidFill>
                  <a:srgbClr val="0066B3"/>
                </a:solidFill>
                <a:latin typeface="Gotham Book" panose="02000604040000020004" pitchFamily="2" charset="0"/>
              </a:defRPr>
            </a:lvl1pPr>
          </a:lstStyle>
          <a:p>
            <a:r>
              <a:t>Morbi vestibulum at </a:t>
            </a:r>
            <a:r>
              <a:rPr err="1"/>
              <a:t>eros</a:t>
            </a:r>
            <a:endParaRPr/>
          </a:p>
        </p:txBody>
      </p:sp>
      <p:sp>
        <p:nvSpPr>
          <p:cNvPr id="17" name="Subtitle 2">
            <a:extLst>
              <a:ext uri="{FF2B5EF4-FFF2-40B4-BE49-F238E27FC236}">
                <a16:creationId xmlns:a16="http://schemas.microsoft.com/office/drawing/2014/main" id="{7B508B86-1095-1548-92EA-86B34BAC5BB5}"/>
              </a:ext>
            </a:extLst>
          </p:cNvPr>
          <p:cNvSpPr>
            <a:spLocks noGrp="1"/>
          </p:cNvSpPr>
          <p:nvPr>
            <p:ph type="subTitle" idx="1" hasCustomPrompt="1"/>
          </p:nvPr>
        </p:nvSpPr>
        <p:spPr>
          <a:xfrm>
            <a:off x="905011" y="1653188"/>
            <a:ext cx="10375901" cy="4552929"/>
          </a:xfrm>
          <a:prstGeom prst="rect">
            <a:avLst/>
          </a:prstGeom>
        </p:spPr>
        <p:txBody>
          <a:bodyPr>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600" b="0" i="0">
                <a:solidFill>
                  <a:schemeClr val="tx1">
                    <a:lumMod val="65000"/>
                    <a:lumOff val="35000"/>
                  </a:schemeClr>
                </a:solidFill>
                <a:latin typeface="Gotham Book" panose="02000604040000020004"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1600">
                <a:solidFill>
                  <a:schemeClr val="bg1"/>
                </a:solidFill>
                <a:latin typeface="Gotham Book" panose="02000604040000020004" pitchFamily="2" charset="0"/>
                <a:cs typeface="Arial" panose="020B0604020202020204" pitchFamily="34" charset="0"/>
              </a:rPr>
              <a:t>PnP design templates that raise your business above the expected. PnP design templates that raise your business above the expected. </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1600">
                <a:solidFill>
                  <a:schemeClr val="bg1"/>
                </a:solidFill>
                <a:latin typeface="Gotham Book" panose="02000604040000020004" pitchFamily="2" charset="0"/>
                <a:cs typeface="Arial" panose="020B0604020202020204" pitchFamily="34" charset="0"/>
              </a:rPr>
              <a:t>PnP design templates that raise your business above the expected. </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1600">
                <a:solidFill>
                  <a:schemeClr val="bg1"/>
                </a:solidFill>
                <a:latin typeface="Gotham Book" panose="02000604040000020004" pitchFamily="2" charset="0"/>
                <a:cs typeface="Arial" panose="020B0604020202020204" pitchFamily="34" charset="0"/>
              </a:rPr>
              <a:t>PnP design templates that raise your business above the expected. </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1600">
                <a:solidFill>
                  <a:schemeClr val="bg1"/>
                </a:solidFill>
                <a:latin typeface="Gotham Book" panose="02000604040000020004" pitchFamily="2" charset="0"/>
                <a:cs typeface="Arial" panose="020B0604020202020204" pitchFamily="34" charset="0"/>
              </a:rPr>
              <a:t>PnP design templates that raise your business above the expected. </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1600">
                <a:solidFill>
                  <a:schemeClr val="bg1"/>
                </a:solidFill>
                <a:latin typeface="Gotham Book" panose="02000604040000020004" pitchFamily="2" charset="0"/>
                <a:cs typeface="Arial" panose="020B0604020202020204" pitchFamily="34" charset="0"/>
              </a:rPr>
              <a:t>PnP design templates that raise your business above the expected. </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1600">
                <a:solidFill>
                  <a:schemeClr val="bg1"/>
                </a:solidFill>
                <a:latin typeface="Gotham Book" panose="02000604040000020004" pitchFamily="2" charset="0"/>
                <a:cs typeface="Arial" panose="020B0604020202020204" pitchFamily="34" charset="0"/>
              </a:rPr>
              <a:t>PnP design templates that raise your business above the expected. </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1600">
                <a:solidFill>
                  <a:schemeClr val="bg1"/>
                </a:solidFill>
                <a:latin typeface="Gotham Book" panose="02000604040000020004" pitchFamily="2" charset="0"/>
                <a:cs typeface="Arial" panose="020B0604020202020204" pitchFamily="34" charset="0"/>
              </a:rPr>
              <a:t>PnP design templates that raise your business above the expected. </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1600">
                <a:solidFill>
                  <a:schemeClr val="bg1"/>
                </a:solidFill>
                <a:latin typeface="Gotham Book" panose="02000604040000020004" pitchFamily="2" charset="0"/>
                <a:cs typeface="Arial" panose="020B0604020202020204" pitchFamily="34" charset="0"/>
              </a:rPr>
              <a:t>PnP design templates that raise your business above the expected. </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1600">
                <a:solidFill>
                  <a:schemeClr val="bg1"/>
                </a:solidFill>
                <a:latin typeface="Gotham Book" panose="02000604040000020004" pitchFamily="2" charset="0"/>
                <a:cs typeface="Arial" panose="020B0604020202020204" pitchFamily="34" charset="0"/>
              </a:rPr>
              <a:t>PnP design templates that raise your business above the expected. </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1600">
                <a:solidFill>
                  <a:schemeClr val="bg1"/>
                </a:solidFill>
                <a:latin typeface="Gotham Book" panose="02000604040000020004" pitchFamily="2" charset="0"/>
                <a:cs typeface="Arial" panose="020B0604020202020204" pitchFamily="34" charset="0"/>
              </a:rPr>
              <a:t>PnP design templates that raise your business above the expected. </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1600">
                <a:solidFill>
                  <a:schemeClr val="bg1"/>
                </a:solidFill>
                <a:latin typeface="Gotham Book" panose="02000604040000020004" pitchFamily="2" charset="0"/>
                <a:cs typeface="Arial" panose="020B0604020202020204" pitchFamily="34" charset="0"/>
              </a:rPr>
              <a:t>PnP design templates that raise your business above the expected. </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1600">
                <a:solidFill>
                  <a:schemeClr val="bg1"/>
                </a:solidFill>
                <a:latin typeface="Gotham Book" panose="02000604040000020004" pitchFamily="2" charset="0"/>
                <a:cs typeface="Arial" panose="020B0604020202020204" pitchFamily="34" charset="0"/>
              </a:rPr>
              <a:t>PnP design templates that raise your business above the expected. </a:t>
            </a:r>
          </a:p>
          <a:p>
            <a:pPr algn="ctr">
              <a:defRPr/>
            </a:pPr>
            <a:endParaRPr lang="en-US" sz="1600">
              <a:solidFill>
                <a:schemeClr val="bg1"/>
              </a:solidFill>
              <a:latin typeface="Gotham Book" panose="02000604040000020004" pitchFamily="2" charset="0"/>
              <a:cs typeface="Arial" panose="020B0604020202020204" pitchFamily="34" charset="0"/>
            </a:endParaRPr>
          </a:p>
        </p:txBody>
      </p:sp>
      <p:cxnSp>
        <p:nvCxnSpPr>
          <p:cNvPr id="19" name="Straight Connector 18">
            <a:extLst>
              <a:ext uri="{FF2B5EF4-FFF2-40B4-BE49-F238E27FC236}">
                <a16:creationId xmlns:a16="http://schemas.microsoft.com/office/drawing/2014/main" id="{7DE2E3C1-5DD4-0E4A-B435-05473FDA9009}"/>
              </a:ext>
            </a:extLst>
          </p:cNvPr>
          <p:cNvCxnSpPr>
            <a:cxnSpLocks/>
          </p:cNvCxnSpPr>
          <p:nvPr userDrawn="1"/>
        </p:nvCxnSpPr>
        <p:spPr>
          <a:xfrm>
            <a:off x="901959" y="6425337"/>
            <a:ext cx="11290041"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4C2CA3-A0C8-2446-9FEE-456DA2A00A30}"/>
              </a:ext>
            </a:extLst>
          </p:cNvPr>
          <p:cNvCxnSpPr/>
          <p:nvPr userDrawn="1"/>
        </p:nvCxnSpPr>
        <p:spPr>
          <a:xfrm>
            <a:off x="10037851" y="6522726"/>
            <a:ext cx="0" cy="20396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F0BB86A3-4F25-354C-A803-D1FC766BE08B}"/>
              </a:ext>
            </a:extLst>
          </p:cNvPr>
          <p:cNvSpPr/>
          <p:nvPr userDrawn="1"/>
        </p:nvSpPr>
        <p:spPr>
          <a:xfrm>
            <a:off x="0" y="6361235"/>
            <a:ext cx="901960" cy="49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Gotham Book" panose="02000604040000020004" pitchFamily="2" charset="0"/>
            </a:endParaRPr>
          </a:p>
        </p:txBody>
      </p:sp>
      <p:sp>
        <p:nvSpPr>
          <p:cNvPr id="30" name="Triangle 29">
            <a:extLst>
              <a:ext uri="{FF2B5EF4-FFF2-40B4-BE49-F238E27FC236}">
                <a16:creationId xmlns:a16="http://schemas.microsoft.com/office/drawing/2014/main" id="{AFBAB440-C07F-8541-B674-578176F91D84}"/>
              </a:ext>
            </a:extLst>
          </p:cNvPr>
          <p:cNvSpPr/>
          <p:nvPr userDrawn="1"/>
        </p:nvSpPr>
        <p:spPr>
          <a:xfrm rot="5403736">
            <a:off x="42256" y="6050921"/>
            <a:ext cx="883138" cy="730223"/>
          </a:xfrm>
          <a:prstGeom prst="triangle">
            <a:avLst>
              <a:gd name="adj" fmla="val 50938"/>
            </a:avLst>
          </a:prstGeom>
          <a:solidFill>
            <a:schemeClr val="accent4">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Gotham Book" panose="02000604040000020004" pitchFamily="2" charset="0"/>
            </a:endParaRPr>
          </a:p>
        </p:txBody>
      </p:sp>
      <p:sp>
        <p:nvSpPr>
          <p:cNvPr id="31" name="Triangle 30">
            <a:extLst>
              <a:ext uri="{FF2B5EF4-FFF2-40B4-BE49-F238E27FC236}">
                <a16:creationId xmlns:a16="http://schemas.microsoft.com/office/drawing/2014/main" id="{F8E08A8F-62C1-8847-AF62-972D83F3D234}"/>
              </a:ext>
            </a:extLst>
          </p:cNvPr>
          <p:cNvSpPr/>
          <p:nvPr userDrawn="1"/>
        </p:nvSpPr>
        <p:spPr>
          <a:xfrm rot="4815961">
            <a:off x="123472" y="6121582"/>
            <a:ext cx="750729" cy="689237"/>
          </a:xfrm>
          <a:prstGeom prst="triangle">
            <a:avLst/>
          </a:prstGeom>
          <a:gradFill>
            <a:gsLst>
              <a:gs pos="0">
                <a:srgbClr val="002747"/>
              </a:gs>
              <a:gs pos="99000">
                <a:srgbClr val="0066B3"/>
              </a:gs>
            </a:gsLst>
            <a:lin ang="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b="0" i="0">
              <a:latin typeface="Gotham Book" panose="02000604040000020004" pitchFamily="2" charset="0"/>
            </a:endParaRPr>
          </a:p>
        </p:txBody>
      </p:sp>
      <p:sp>
        <p:nvSpPr>
          <p:cNvPr id="16" name="Slide Number Placeholder 5">
            <a:extLst>
              <a:ext uri="{FF2B5EF4-FFF2-40B4-BE49-F238E27FC236}">
                <a16:creationId xmlns:a16="http://schemas.microsoft.com/office/drawing/2014/main" id="{78FD5C56-3826-BF48-8B0A-443EBB912168}"/>
              </a:ext>
            </a:extLst>
          </p:cNvPr>
          <p:cNvSpPr>
            <a:spLocks noGrp="1"/>
          </p:cNvSpPr>
          <p:nvPr userDrawn="1">
            <p:ph type="sldNum" sz="quarter" idx="4"/>
          </p:nvPr>
        </p:nvSpPr>
        <p:spPr>
          <a:xfrm>
            <a:off x="7207627" y="6474009"/>
            <a:ext cx="2743200" cy="365125"/>
          </a:xfrm>
          <a:prstGeom prst="rect">
            <a:avLst/>
          </a:prstGeom>
        </p:spPr>
        <p:txBody>
          <a:bodyPr vert="horz" lIns="91440" tIns="45720" rIns="91440" bIns="45720" rtlCol="0" anchor="ctr"/>
          <a:lstStyle>
            <a:lvl1pPr algn="r">
              <a:defRPr sz="1050">
                <a:solidFill>
                  <a:schemeClr val="tx1">
                    <a:tint val="75000"/>
                  </a:schemeClr>
                </a:solidFill>
                <a:latin typeface="Gotham Book" panose="02000604040000020004" pitchFamily="2" charset="0"/>
              </a:defRPr>
            </a:lvl1pPr>
          </a:lstStyle>
          <a:p>
            <a:fld id="{039C7415-12ED-1F44-BE03-24001F31E4F6}" type="slidenum">
              <a:rPr lang="en-US" smtClean="0"/>
              <a:pPr/>
              <a:t>‹#›</a:t>
            </a:fld>
            <a:endParaRPr lang="en-US"/>
          </a:p>
        </p:txBody>
      </p:sp>
      <p:pic>
        <p:nvPicPr>
          <p:cNvPr id="18" name="Graphic 17">
            <a:extLst>
              <a:ext uri="{FF2B5EF4-FFF2-40B4-BE49-F238E27FC236}">
                <a16:creationId xmlns:a16="http://schemas.microsoft.com/office/drawing/2014/main" id="{E7425127-4C6E-E34F-A74A-762E20C0C7E8}"/>
              </a:ext>
            </a:extLst>
          </p:cNvPr>
          <p:cNvPicPr>
            <a:picLocks noChangeAspect="1"/>
          </p:cNvPicPr>
          <p:nvPr userDrawn="1"/>
        </p:nvPicPr>
        <p:blipFill rotWithShape="1">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42970" b="41818"/>
          <a:stretch/>
        </p:blipFill>
        <p:spPr>
          <a:xfrm>
            <a:off x="10162425" y="6511679"/>
            <a:ext cx="1905000" cy="289784"/>
          </a:xfrm>
          <a:prstGeom prst="rect">
            <a:avLst/>
          </a:prstGeom>
        </p:spPr>
      </p:pic>
      <p:sp>
        <p:nvSpPr>
          <p:cNvPr id="20" name="Rectangle 19">
            <a:extLst>
              <a:ext uri="{FF2B5EF4-FFF2-40B4-BE49-F238E27FC236}">
                <a16:creationId xmlns:a16="http://schemas.microsoft.com/office/drawing/2014/main" id="{A48FFC6A-D7AC-3047-95DA-1EE950A0B34C}"/>
              </a:ext>
            </a:extLst>
          </p:cNvPr>
          <p:cNvSpPr>
            <a:spLocks/>
          </p:cNvSpPr>
          <p:nvPr userDrawn="1"/>
        </p:nvSpPr>
        <p:spPr>
          <a:xfrm>
            <a:off x="776446" y="6533946"/>
            <a:ext cx="3561231" cy="215444"/>
          </a:xfrm>
          <a:prstGeom prst="rect">
            <a:avLst/>
          </a:prstGeom>
          <a:noFill/>
          <a:ln>
            <a:noFill/>
          </a:ln>
        </p:spPr>
        <p:txBody>
          <a:bodyPr wrap="none" rIns="0">
            <a:spAutoFit/>
          </a:bodyPr>
          <a:lstStyle/>
          <a:p>
            <a:pPr lvl="0" algn="r" defTabSz="1217613" rtl="0" eaLnBrk="1" fontAlgn="base" hangingPunct="1">
              <a:spcBef>
                <a:spcPct val="0"/>
              </a:spcBef>
              <a:spcAft>
                <a:spcPct val="0"/>
              </a:spcAft>
            </a:pPr>
            <a:r>
              <a:rPr lang="en-US" sz="800" b="0" i="0" kern="1200">
                <a:solidFill>
                  <a:schemeClr val="tx1">
                    <a:lumMod val="65000"/>
                    <a:lumOff val="35000"/>
                  </a:schemeClr>
                </a:solidFill>
                <a:latin typeface="Gotham Book" panose="02000604040000020004" pitchFamily="2" charset="0"/>
                <a:ea typeface="+mn-ea"/>
                <a:cs typeface="Arial" panose="020B0604020202020204" pitchFamily="34" charset="0"/>
              </a:rPr>
              <a:t>Copyright © 2019 HCL Technologies Limited  |  www.hcltechsw.com</a:t>
            </a:r>
          </a:p>
        </p:txBody>
      </p:sp>
    </p:spTree>
    <p:extLst>
      <p:ext uri="{BB962C8B-B14F-4D97-AF65-F5344CB8AC3E}">
        <p14:creationId xmlns:p14="http://schemas.microsoft.com/office/powerpoint/2010/main" val="4099662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Double Column Layout">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FAC57EED-73A2-5842-B745-CB92FCFA0962}"/>
              </a:ext>
            </a:extLst>
          </p:cNvPr>
          <p:cNvSpPr/>
          <p:nvPr userDrawn="1"/>
        </p:nvSpPr>
        <p:spPr>
          <a:xfrm>
            <a:off x="1" y="1"/>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Gotham Book" panose="02000604040000020004" pitchFamily="2" charset="0"/>
            </a:endParaRPr>
          </a:p>
        </p:txBody>
      </p:sp>
      <p:cxnSp>
        <p:nvCxnSpPr>
          <p:cNvPr id="12" name="Straight Connector 11">
            <a:extLst>
              <a:ext uri="{FF2B5EF4-FFF2-40B4-BE49-F238E27FC236}">
                <a16:creationId xmlns:a16="http://schemas.microsoft.com/office/drawing/2014/main" id="{36FE4A19-2C39-9846-B0B0-5AE020F9F1F9}"/>
              </a:ext>
            </a:extLst>
          </p:cNvPr>
          <p:cNvCxnSpPr>
            <a:cxnSpLocks/>
          </p:cNvCxnSpPr>
          <p:nvPr userDrawn="1"/>
        </p:nvCxnSpPr>
        <p:spPr>
          <a:xfrm>
            <a:off x="263879" y="443685"/>
            <a:ext cx="11928121"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3" name="Title 1">
            <a:extLst>
              <a:ext uri="{FF2B5EF4-FFF2-40B4-BE49-F238E27FC236}">
                <a16:creationId xmlns:a16="http://schemas.microsoft.com/office/drawing/2014/main" id="{CC7CA887-B8E9-6B49-8B79-C77F61EF6769}"/>
              </a:ext>
            </a:extLst>
          </p:cNvPr>
          <p:cNvSpPr>
            <a:spLocks noGrp="1"/>
          </p:cNvSpPr>
          <p:nvPr>
            <p:ph type="title" hasCustomPrompt="1"/>
          </p:nvPr>
        </p:nvSpPr>
        <p:spPr>
          <a:xfrm>
            <a:off x="127173" y="36427"/>
            <a:ext cx="4166531" cy="626468"/>
          </a:xfrm>
          <a:prstGeom prst="rect">
            <a:avLst/>
          </a:prstGeom>
          <a:solidFill>
            <a:schemeClr val="bg1"/>
          </a:solidFill>
        </p:spPr>
        <p:txBody>
          <a:bodyPr>
            <a:normAutofit/>
          </a:bodyPr>
          <a:lstStyle>
            <a:lvl1pPr>
              <a:lnSpc>
                <a:spcPct val="100000"/>
              </a:lnSpc>
              <a:defRPr sz="2800">
                <a:solidFill>
                  <a:srgbClr val="4B4B4B"/>
                </a:solidFill>
                <a:latin typeface="Gotham Book" panose="02000604040000020004" pitchFamily="2" charset="0"/>
              </a:defRPr>
            </a:lvl1pPr>
          </a:lstStyle>
          <a:p>
            <a:pPr>
              <a:spcBef>
                <a:spcPts val="1200"/>
              </a:spcBef>
            </a:pPr>
            <a:r>
              <a:rPr lang="en-US" sz="2800">
                <a:solidFill>
                  <a:srgbClr val="4B4B4B"/>
                </a:solidFill>
                <a:latin typeface="Gotham Book" panose="02000604040000020004" pitchFamily="2" charset="0"/>
              </a:rPr>
              <a:t>Double column layout</a:t>
            </a:r>
          </a:p>
        </p:txBody>
      </p:sp>
      <p:cxnSp>
        <p:nvCxnSpPr>
          <p:cNvPr id="31" name="Straight Connector 30">
            <a:extLst>
              <a:ext uri="{FF2B5EF4-FFF2-40B4-BE49-F238E27FC236}">
                <a16:creationId xmlns:a16="http://schemas.microsoft.com/office/drawing/2014/main" id="{CF734B29-5E9A-804F-97AF-440310730C62}"/>
              </a:ext>
            </a:extLst>
          </p:cNvPr>
          <p:cNvCxnSpPr>
            <a:cxnSpLocks/>
          </p:cNvCxnSpPr>
          <p:nvPr userDrawn="1"/>
        </p:nvCxnSpPr>
        <p:spPr>
          <a:xfrm>
            <a:off x="901959" y="6425337"/>
            <a:ext cx="11290041"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5A41FD8-9C77-134E-893F-280416889340}"/>
              </a:ext>
            </a:extLst>
          </p:cNvPr>
          <p:cNvCxnSpPr/>
          <p:nvPr userDrawn="1"/>
        </p:nvCxnSpPr>
        <p:spPr>
          <a:xfrm>
            <a:off x="10037851" y="6522726"/>
            <a:ext cx="0" cy="20396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CD742927-31E1-EE4A-9A20-30F134CB4D20}"/>
              </a:ext>
            </a:extLst>
          </p:cNvPr>
          <p:cNvSpPr/>
          <p:nvPr userDrawn="1"/>
        </p:nvSpPr>
        <p:spPr>
          <a:xfrm>
            <a:off x="0" y="6361235"/>
            <a:ext cx="901960" cy="49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Gotham Book" panose="02000604040000020004" pitchFamily="2" charset="0"/>
            </a:endParaRPr>
          </a:p>
        </p:txBody>
      </p:sp>
      <p:sp>
        <p:nvSpPr>
          <p:cNvPr id="41" name="Triangle 40">
            <a:extLst>
              <a:ext uri="{FF2B5EF4-FFF2-40B4-BE49-F238E27FC236}">
                <a16:creationId xmlns:a16="http://schemas.microsoft.com/office/drawing/2014/main" id="{5FC23D78-CAC5-8042-94C8-4CFF1893C779}"/>
              </a:ext>
            </a:extLst>
          </p:cNvPr>
          <p:cNvSpPr/>
          <p:nvPr userDrawn="1"/>
        </p:nvSpPr>
        <p:spPr>
          <a:xfrm rot="5403736">
            <a:off x="42256" y="6050921"/>
            <a:ext cx="883138" cy="730223"/>
          </a:xfrm>
          <a:prstGeom prst="triangle">
            <a:avLst>
              <a:gd name="adj" fmla="val 50938"/>
            </a:avLst>
          </a:prstGeom>
          <a:solidFill>
            <a:schemeClr val="accent4">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Gotham Book" panose="02000604040000020004" pitchFamily="2" charset="0"/>
            </a:endParaRPr>
          </a:p>
        </p:txBody>
      </p:sp>
      <p:sp>
        <p:nvSpPr>
          <p:cNvPr id="42" name="Triangle 41">
            <a:extLst>
              <a:ext uri="{FF2B5EF4-FFF2-40B4-BE49-F238E27FC236}">
                <a16:creationId xmlns:a16="http://schemas.microsoft.com/office/drawing/2014/main" id="{6EA33F20-CB6C-2643-94D8-F8E6F3D4A9D7}"/>
              </a:ext>
            </a:extLst>
          </p:cNvPr>
          <p:cNvSpPr/>
          <p:nvPr userDrawn="1"/>
        </p:nvSpPr>
        <p:spPr>
          <a:xfrm rot="4815961">
            <a:off x="123472" y="6121582"/>
            <a:ext cx="750729" cy="689237"/>
          </a:xfrm>
          <a:prstGeom prst="triangle">
            <a:avLst/>
          </a:prstGeom>
          <a:gradFill>
            <a:gsLst>
              <a:gs pos="0">
                <a:srgbClr val="002747"/>
              </a:gs>
              <a:gs pos="99000">
                <a:srgbClr val="0066B3"/>
              </a:gs>
            </a:gsLst>
            <a:lin ang="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b="0" i="0">
              <a:latin typeface="Gotham Book" panose="02000604040000020004" pitchFamily="2" charset="0"/>
            </a:endParaRPr>
          </a:p>
        </p:txBody>
      </p:sp>
      <p:sp>
        <p:nvSpPr>
          <p:cNvPr id="4" name="Text Placeholder 3">
            <a:extLst>
              <a:ext uri="{FF2B5EF4-FFF2-40B4-BE49-F238E27FC236}">
                <a16:creationId xmlns:a16="http://schemas.microsoft.com/office/drawing/2014/main" id="{7033AC13-32F3-094E-8B94-55945C789FCA}"/>
              </a:ext>
            </a:extLst>
          </p:cNvPr>
          <p:cNvSpPr>
            <a:spLocks noGrp="1"/>
          </p:cNvSpPr>
          <p:nvPr userDrawn="1">
            <p:ph type="body" sz="quarter" idx="10" hasCustomPrompt="1"/>
          </p:nvPr>
        </p:nvSpPr>
        <p:spPr>
          <a:xfrm>
            <a:off x="849313" y="1209675"/>
            <a:ext cx="3444875" cy="379413"/>
          </a:xfrm>
          <a:prstGeom prst="rect">
            <a:avLst/>
          </a:prstGeom>
        </p:spPr>
        <p:txBody>
          <a:bodyPr/>
          <a:lstStyle>
            <a:lvl1pPr marL="0" indent="0">
              <a:buNone/>
              <a:defRPr sz="1800" b="1" i="0">
                <a:solidFill>
                  <a:schemeClr val="accent5"/>
                </a:solidFill>
                <a:latin typeface="Gotham Bold" panose="02000604040000020004" pitchFamily="2" charset="0"/>
              </a:defRPr>
            </a:lvl1pPr>
          </a:lstStyle>
          <a:p>
            <a:pPr lvl="0"/>
            <a:r>
              <a:rPr lang="en-US"/>
              <a:t>01.</a:t>
            </a:r>
          </a:p>
        </p:txBody>
      </p:sp>
      <p:sp>
        <p:nvSpPr>
          <p:cNvPr id="27" name="Text Placeholder 3">
            <a:extLst>
              <a:ext uri="{FF2B5EF4-FFF2-40B4-BE49-F238E27FC236}">
                <a16:creationId xmlns:a16="http://schemas.microsoft.com/office/drawing/2014/main" id="{274E9002-DF5E-9F40-AE00-8570D96DA65D}"/>
              </a:ext>
            </a:extLst>
          </p:cNvPr>
          <p:cNvSpPr>
            <a:spLocks noGrp="1"/>
          </p:cNvSpPr>
          <p:nvPr userDrawn="1">
            <p:ph type="body" sz="quarter" idx="11" hasCustomPrompt="1"/>
          </p:nvPr>
        </p:nvSpPr>
        <p:spPr>
          <a:xfrm>
            <a:off x="849313" y="1597039"/>
            <a:ext cx="4825924" cy="379413"/>
          </a:xfrm>
          <a:prstGeom prst="rect">
            <a:avLst/>
          </a:prstGeom>
        </p:spPr>
        <p:txBody>
          <a:bodyPr/>
          <a:lstStyle>
            <a:lvl1pPr marL="0" indent="0">
              <a:buNone/>
              <a:defRPr sz="2000" b="0" i="0">
                <a:solidFill>
                  <a:schemeClr val="tx1"/>
                </a:solidFill>
                <a:latin typeface="Gotham Book" panose="02000604040000020004" pitchFamily="2" charset="0"/>
              </a:defRPr>
            </a:lvl1pPr>
          </a:lstStyle>
          <a:p>
            <a:pPr lvl="0"/>
            <a:r>
              <a:rPr lang="en-US"/>
              <a:t>Lorem ipsum </a:t>
            </a:r>
            <a:r>
              <a:rPr lang="en-US" err="1"/>
              <a:t>dasbio</a:t>
            </a:r>
            <a:r>
              <a:rPr lang="en-US"/>
              <a:t> technology</a:t>
            </a:r>
          </a:p>
        </p:txBody>
      </p:sp>
      <p:sp>
        <p:nvSpPr>
          <p:cNvPr id="28" name="Text Placeholder 3">
            <a:extLst>
              <a:ext uri="{FF2B5EF4-FFF2-40B4-BE49-F238E27FC236}">
                <a16:creationId xmlns:a16="http://schemas.microsoft.com/office/drawing/2014/main" id="{15AC439C-1EBF-9A4A-8EF0-891D6E6930FB}"/>
              </a:ext>
            </a:extLst>
          </p:cNvPr>
          <p:cNvSpPr>
            <a:spLocks noGrp="1"/>
          </p:cNvSpPr>
          <p:nvPr userDrawn="1">
            <p:ph type="body" sz="quarter" idx="12" hasCustomPrompt="1"/>
          </p:nvPr>
        </p:nvSpPr>
        <p:spPr>
          <a:xfrm>
            <a:off x="849313" y="2017169"/>
            <a:ext cx="4825924" cy="1302803"/>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IN" sz="1600" b="0" i="0" u="none" strike="noStrike" smtClean="0">
                <a:solidFill>
                  <a:schemeClr val="tx2"/>
                </a:solidFill>
                <a:effectLst/>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Lorem ipsum is a dummy text used to replace text in some areas just for the purpose of an example. Lorem ipsum is a dummy text used to replace text in some areas just for the purpose of an example. </a:t>
            </a:r>
          </a:p>
        </p:txBody>
      </p:sp>
      <p:sp>
        <p:nvSpPr>
          <p:cNvPr id="33" name="Text Placeholder 3">
            <a:extLst>
              <a:ext uri="{FF2B5EF4-FFF2-40B4-BE49-F238E27FC236}">
                <a16:creationId xmlns:a16="http://schemas.microsoft.com/office/drawing/2014/main" id="{8BA28EE8-1833-F343-B669-ED9527F1B0F1}"/>
              </a:ext>
            </a:extLst>
          </p:cNvPr>
          <p:cNvSpPr>
            <a:spLocks noGrp="1"/>
          </p:cNvSpPr>
          <p:nvPr userDrawn="1">
            <p:ph type="body" sz="quarter" idx="13" hasCustomPrompt="1"/>
          </p:nvPr>
        </p:nvSpPr>
        <p:spPr>
          <a:xfrm>
            <a:off x="6315689" y="1217626"/>
            <a:ext cx="3444875" cy="379413"/>
          </a:xfrm>
          <a:prstGeom prst="rect">
            <a:avLst/>
          </a:prstGeom>
        </p:spPr>
        <p:txBody>
          <a:bodyPr/>
          <a:lstStyle>
            <a:lvl1pPr marL="0" indent="0">
              <a:buNone/>
              <a:defRPr sz="1800" b="1" i="0">
                <a:solidFill>
                  <a:schemeClr val="accent5"/>
                </a:solidFill>
                <a:latin typeface="Gotham Bold" panose="02000604040000020004" pitchFamily="2" charset="0"/>
              </a:defRPr>
            </a:lvl1pPr>
          </a:lstStyle>
          <a:p>
            <a:pPr lvl="0"/>
            <a:r>
              <a:rPr lang="en-US"/>
              <a:t>03.</a:t>
            </a:r>
          </a:p>
        </p:txBody>
      </p:sp>
      <p:sp>
        <p:nvSpPr>
          <p:cNvPr id="34" name="Text Placeholder 3">
            <a:extLst>
              <a:ext uri="{FF2B5EF4-FFF2-40B4-BE49-F238E27FC236}">
                <a16:creationId xmlns:a16="http://schemas.microsoft.com/office/drawing/2014/main" id="{6657A983-00F0-7A47-8E24-0DA7291C9F76}"/>
              </a:ext>
            </a:extLst>
          </p:cNvPr>
          <p:cNvSpPr>
            <a:spLocks noGrp="1"/>
          </p:cNvSpPr>
          <p:nvPr userDrawn="1">
            <p:ph type="body" sz="quarter" idx="14" hasCustomPrompt="1"/>
          </p:nvPr>
        </p:nvSpPr>
        <p:spPr>
          <a:xfrm>
            <a:off x="6315689" y="1604990"/>
            <a:ext cx="4825924" cy="379413"/>
          </a:xfrm>
          <a:prstGeom prst="rect">
            <a:avLst/>
          </a:prstGeom>
        </p:spPr>
        <p:txBody>
          <a:bodyPr/>
          <a:lstStyle>
            <a:lvl1pPr marL="0" indent="0">
              <a:buNone/>
              <a:defRPr sz="2000" b="0" i="0">
                <a:solidFill>
                  <a:schemeClr val="tx1"/>
                </a:solidFill>
                <a:latin typeface="Gotham Book" panose="02000604040000020004" pitchFamily="2" charset="0"/>
              </a:defRPr>
            </a:lvl1pPr>
          </a:lstStyle>
          <a:p>
            <a:pPr lvl="0"/>
            <a:r>
              <a:rPr lang="en-US"/>
              <a:t>Lorem ipsum </a:t>
            </a:r>
            <a:r>
              <a:rPr lang="en-US" err="1"/>
              <a:t>dasbio</a:t>
            </a:r>
            <a:r>
              <a:rPr lang="en-US"/>
              <a:t> technology</a:t>
            </a:r>
          </a:p>
        </p:txBody>
      </p:sp>
      <p:sp>
        <p:nvSpPr>
          <p:cNvPr id="35" name="Text Placeholder 3">
            <a:extLst>
              <a:ext uri="{FF2B5EF4-FFF2-40B4-BE49-F238E27FC236}">
                <a16:creationId xmlns:a16="http://schemas.microsoft.com/office/drawing/2014/main" id="{AFB54C4A-2179-BA4C-96C9-19A5D7F1518D}"/>
              </a:ext>
            </a:extLst>
          </p:cNvPr>
          <p:cNvSpPr>
            <a:spLocks noGrp="1"/>
          </p:cNvSpPr>
          <p:nvPr userDrawn="1">
            <p:ph type="body" sz="quarter" idx="15" hasCustomPrompt="1"/>
          </p:nvPr>
        </p:nvSpPr>
        <p:spPr>
          <a:xfrm>
            <a:off x="6315689" y="2025120"/>
            <a:ext cx="4825924" cy="1302803"/>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IN" sz="1600" b="0" i="0" u="none" strike="noStrike" smtClean="0">
                <a:solidFill>
                  <a:schemeClr val="tx2"/>
                </a:solidFill>
                <a:effectLst/>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Lorem ipsum is a dummy text used to replace text in some areas just for the purpose of an example. Lorem ipsum is a dummy text used to replace text in some areas just for the purpose of an example. </a:t>
            </a:r>
          </a:p>
        </p:txBody>
      </p:sp>
      <p:sp>
        <p:nvSpPr>
          <p:cNvPr id="36" name="Text Placeholder 3">
            <a:extLst>
              <a:ext uri="{FF2B5EF4-FFF2-40B4-BE49-F238E27FC236}">
                <a16:creationId xmlns:a16="http://schemas.microsoft.com/office/drawing/2014/main" id="{781C1ACF-1AEE-034A-9A1C-216BF153FB23}"/>
              </a:ext>
            </a:extLst>
          </p:cNvPr>
          <p:cNvSpPr>
            <a:spLocks noGrp="1"/>
          </p:cNvSpPr>
          <p:nvPr userDrawn="1">
            <p:ph type="body" sz="quarter" idx="16" hasCustomPrompt="1"/>
          </p:nvPr>
        </p:nvSpPr>
        <p:spPr>
          <a:xfrm>
            <a:off x="849313" y="3588977"/>
            <a:ext cx="3444875" cy="379413"/>
          </a:xfrm>
          <a:prstGeom prst="rect">
            <a:avLst/>
          </a:prstGeom>
        </p:spPr>
        <p:txBody>
          <a:bodyPr/>
          <a:lstStyle>
            <a:lvl1pPr marL="0" indent="0">
              <a:buNone/>
              <a:defRPr sz="1800" b="1" i="0">
                <a:solidFill>
                  <a:schemeClr val="accent5"/>
                </a:solidFill>
                <a:latin typeface="Gotham Bold" panose="02000604040000020004" pitchFamily="2" charset="0"/>
              </a:defRPr>
            </a:lvl1pPr>
          </a:lstStyle>
          <a:p>
            <a:pPr lvl="0"/>
            <a:r>
              <a:rPr lang="en-US"/>
              <a:t>02.</a:t>
            </a:r>
          </a:p>
        </p:txBody>
      </p:sp>
      <p:sp>
        <p:nvSpPr>
          <p:cNvPr id="43" name="Text Placeholder 3">
            <a:extLst>
              <a:ext uri="{FF2B5EF4-FFF2-40B4-BE49-F238E27FC236}">
                <a16:creationId xmlns:a16="http://schemas.microsoft.com/office/drawing/2014/main" id="{35DCD056-E9A6-0A40-A14E-18ABD4B1B84C}"/>
              </a:ext>
            </a:extLst>
          </p:cNvPr>
          <p:cNvSpPr>
            <a:spLocks noGrp="1"/>
          </p:cNvSpPr>
          <p:nvPr userDrawn="1">
            <p:ph type="body" sz="quarter" idx="17" hasCustomPrompt="1"/>
          </p:nvPr>
        </p:nvSpPr>
        <p:spPr>
          <a:xfrm>
            <a:off x="849313" y="3976341"/>
            <a:ext cx="4825924" cy="379413"/>
          </a:xfrm>
          <a:prstGeom prst="rect">
            <a:avLst/>
          </a:prstGeom>
        </p:spPr>
        <p:txBody>
          <a:bodyPr/>
          <a:lstStyle>
            <a:lvl1pPr marL="0" indent="0">
              <a:buNone/>
              <a:defRPr sz="2000" b="0" i="0">
                <a:solidFill>
                  <a:schemeClr val="tx1"/>
                </a:solidFill>
                <a:latin typeface="Gotham Book" panose="02000604040000020004" pitchFamily="2" charset="0"/>
              </a:defRPr>
            </a:lvl1pPr>
          </a:lstStyle>
          <a:p>
            <a:pPr lvl="0"/>
            <a:r>
              <a:rPr lang="en-US"/>
              <a:t>Lorem ipsum </a:t>
            </a:r>
            <a:r>
              <a:rPr lang="en-US" err="1"/>
              <a:t>dasbio</a:t>
            </a:r>
            <a:r>
              <a:rPr lang="en-US"/>
              <a:t> technology</a:t>
            </a:r>
          </a:p>
        </p:txBody>
      </p:sp>
      <p:sp>
        <p:nvSpPr>
          <p:cNvPr id="44" name="Text Placeholder 3">
            <a:extLst>
              <a:ext uri="{FF2B5EF4-FFF2-40B4-BE49-F238E27FC236}">
                <a16:creationId xmlns:a16="http://schemas.microsoft.com/office/drawing/2014/main" id="{55BCC08F-B95C-9D47-9D3D-99C2E744CDCB}"/>
              </a:ext>
            </a:extLst>
          </p:cNvPr>
          <p:cNvSpPr>
            <a:spLocks noGrp="1"/>
          </p:cNvSpPr>
          <p:nvPr userDrawn="1">
            <p:ph type="body" sz="quarter" idx="18" hasCustomPrompt="1"/>
          </p:nvPr>
        </p:nvSpPr>
        <p:spPr>
          <a:xfrm>
            <a:off x="849313" y="4396471"/>
            <a:ext cx="4825924" cy="1302803"/>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IN" sz="1600" b="0" i="0" u="none" strike="noStrike" smtClean="0">
                <a:solidFill>
                  <a:schemeClr val="tx2"/>
                </a:solidFill>
                <a:effectLst/>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Lorem ipsum is a dummy text used to replace text in some areas just for the purpose of an example. Lorem ipsum is a dummy text used to replace text in some areas just for the purpose of an example. </a:t>
            </a:r>
          </a:p>
        </p:txBody>
      </p:sp>
      <p:sp>
        <p:nvSpPr>
          <p:cNvPr id="45" name="Text Placeholder 3">
            <a:extLst>
              <a:ext uri="{FF2B5EF4-FFF2-40B4-BE49-F238E27FC236}">
                <a16:creationId xmlns:a16="http://schemas.microsoft.com/office/drawing/2014/main" id="{520618E4-002A-FF44-89FC-A558382E0ACC}"/>
              </a:ext>
            </a:extLst>
          </p:cNvPr>
          <p:cNvSpPr>
            <a:spLocks noGrp="1"/>
          </p:cNvSpPr>
          <p:nvPr userDrawn="1">
            <p:ph type="body" sz="quarter" idx="19" hasCustomPrompt="1"/>
          </p:nvPr>
        </p:nvSpPr>
        <p:spPr>
          <a:xfrm>
            <a:off x="6315689" y="3596928"/>
            <a:ext cx="3444875" cy="379413"/>
          </a:xfrm>
          <a:prstGeom prst="rect">
            <a:avLst/>
          </a:prstGeom>
        </p:spPr>
        <p:txBody>
          <a:bodyPr/>
          <a:lstStyle>
            <a:lvl1pPr marL="0" indent="0">
              <a:buNone/>
              <a:defRPr sz="1800" b="1" i="0">
                <a:solidFill>
                  <a:schemeClr val="accent5"/>
                </a:solidFill>
                <a:latin typeface="Gotham Bold" panose="02000604040000020004" pitchFamily="2" charset="0"/>
              </a:defRPr>
            </a:lvl1pPr>
          </a:lstStyle>
          <a:p>
            <a:pPr lvl="0"/>
            <a:r>
              <a:rPr lang="en-US"/>
              <a:t>04.</a:t>
            </a:r>
          </a:p>
        </p:txBody>
      </p:sp>
      <p:sp>
        <p:nvSpPr>
          <p:cNvPr id="46" name="Text Placeholder 3">
            <a:extLst>
              <a:ext uri="{FF2B5EF4-FFF2-40B4-BE49-F238E27FC236}">
                <a16:creationId xmlns:a16="http://schemas.microsoft.com/office/drawing/2014/main" id="{F7A47BB9-71FF-2B4B-AFA1-FAC07803653D}"/>
              </a:ext>
            </a:extLst>
          </p:cNvPr>
          <p:cNvSpPr>
            <a:spLocks noGrp="1"/>
          </p:cNvSpPr>
          <p:nvPr userDrawn="1">
            <p:ph type="body" sz="quarter" idx="20" hasCustomPrompt="1"/>
          </p:nvPr>
        </p:nvSpPr>
        <p:spPr>
          <a:xfrm>
            <a:off x="6315689" y="3984292"/>
            <a:ext cx="4825924" cy="379413"/>
          </a:xfrm>
          <a:prstGeom prst="rect">
            <a:avLst/>
          </a:prstGeom>
        </p:spPr>
        <p:txBody>
          <a:bodyPr/>
          <a:lstStyle>
            <a:lvl1pPr marL="0" indent="0">
              <a:buNone/>
              <a:defRPr sz="2000" b="0" i="0">
                <a:solidFill>
                  <a:schemeClr val="tx1"/>
                </a:solidFill>
                <a:latin typeface="Gotham Book" panose="02000604040000020004" pitchFamily="2" charset="0"/>
              </a:defRPr>
            </a:lvl1pPr>
          </a:lstStyle>
          <a:p>
            <a:pPr lvl="0"/>
            <a:r>
              <a:rPr lang="en-US"/>
              <a:t>Lorem ipsum </a:t>
            </a:r>
            <a:r>
              <a:rPr lang="en-US" err="1"/>
              <a:t>dasbio</a:t>
            </a:r>
            <a:r>
              <a:rPr lang="en-US"/>
              <a:t> technology</a:t>
            </a:r>
          </a:p>
        </p:txBody>
      </p:sp>
      <p:sp>
        <p:nvSpPr>
          <p:cNvPr id="47" name="Text Placeholder 3">
            <a:extLst>
              <a:ext uri="{FF2B5EF4-FFF2-40B4-BE49-F238E27FC236}">
                <a16:creationId xmlns:a16="http://schemas.microsoft.com/office/drawing/2014/main" id="{38DF2B81-2501-2E42-95C0-F798F255C489}"/>
              </a:ext>
            </a:extLst>
          </p:cNvPr>
          <p:cNvSpPr>
            <a:spLocks noGrp="1"/>
          </p:cNvSpPr>
          <p:nvPr userDrawn="1">
            <p:ph type="body" sz="quarter" idx="21" hasCustomPrompt="1"/>
          </p:nvPr>
        </p:nvSpPr>
        <p:spPr>
          <a:xfrm>
            <a:off x="6315689" y="4404422"/>
            <a:ext cx="4825924" cy="1302803"/>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IN" sz="1600" b="0" i="0" u="none" strike="noStrike" smtClean="0">
                <a:solidFill>
                  <a:schemeClr val="tx2"/>
                </a:solidFill>
                <a:effectLst/>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Lorem ipsum is a dummy text used to replace text in some areas just for the purpose of an example. Lorem ipsum is a dummy text used to replace text in some areas just for the purpose of an example. </a:t>
            </a:r>
          </a:p>
        </p:txBody>
      </p:sp>
      <p:sp>
        <p:nvSpPr>
          <p:cNvPr id="26" name="Slide Number Placeholder 5">
            <a:extLst>
              <a:ext uri="{FF2B5EF4-FFF2-40B4-BE49-F238E27FC236}">
                <a16:creationId xmlns:a16="http://schemas.microsoft.com/office/drawing/2014/main" id="{60B315FC-355F-9144-BA89-A290AD559753}"/>
              </a:ext>
            </a:extLst>
          </p:cNvPr>
          <p:cNvSpPr>
            <a:spLocks noGrp="1"/>
          </p:cNvSpPr>
          <p:nvPr userDrawn="1">
            <p:ph type="sldNum" sz="quarter" idx="4"/>
          </p:nvPr>
        </p:nvSpPr>
        <p:spPr>
          <a:xfrm>
            <a:off x="7207627" y="6474009"/>
            <a:ext cx="2743200" cy="365125"/>
          </a:xfrm>
          <a:prstGeom prst="rect">
            <a:avLst/>
          </a:prstGeom>
        </p:spPr>
        <p:txBody>
          <a:bodyPr vert="horz" lIns="91440" tIns="45720" rIns="91440" bIns="45720" rtlCol="0" anchor="ctr"/>
          <a:lstStyle>
            <a:lvl1pPr algn="r">
              <a:defRPr sz="1050">
                <a:solidFill>
                  <a:schemeClr val="tx1">
                    <a:tint val="75000"/>
                  </a:schemeClr>
                </a:solidFill>
                <a:latin typeface="Gotham Book" panose="02000604040000020004" pitchFamily="2" charset="0"/>
              </a:defRPr>
            </a:lvl1pPr>
          </a:lstStyle>
          <a:p>
            <a:fld id="{039C7415-12ED-1F44-BE03-24001F31E4F6}" type="slidenum">
              <a:rPr lang="en-US" smtClean="0"/>
              <a:pPr/>
              <a:t>‹#›</a:t>
            </a:fld>
            <a:endParaRPr lang="en-US"/>
          </a:p>
        </p:txBody>
      </p:sp>
      <p:pic>
        <p:nvPicPr>
          <p:cNvPr id="29" name="Graphic 28">
            <a:extLst>
              <a:ext uri="{FF2B5EF4-FFF2-40B4-BE49-F238E27FC236}">
                <a16:creationId xmlns:a16="http://schemas.microsoft.com/office/drawing/2014/main" id="{E90832DA-0694-094B-80DF-FD94D232F08E}"/>
              </a:ext>
            </a:extLst>
          </p:cNvPr>
          <p:cNvPicPr>
            <a:picLocks noChangeAspect="1"/>
          </p:cNvPicPr>
          <p:nvPr userDrawn="1"/>
        </p:nvPicPr>
        <p:blipFill rotWithShape="1">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42970" b="41818"/>
          <a:stretch/>
        </p:blipFill>
        <p:spPr>
          <a:xfrm>
            <a:off x="10162425" y="6511679"/>
            <a:ext cx="1905000" cy="289784"/>
          </a:xfrm>
          <a:prstGeom prst="rect">
            <a:avLst/>
          </a:prstGeom>
        </p:spPr>
      </p:pic>
      <p:sp>
        <p:nvSpPr>
          <p:cNvPr id="32" name="Rectangle 31">
            <a:extLst>
              <a:ext uri="{FF2B5EF4-FFF2-40B4-BE49-F238E27FC236}">
                <a16:creationId xmlns:a16="http://schemas.microsoft.com/office/drawing/2014/main" id="{C421FAC9-37E0-B04E-A601-FB6405C81C3B}"/>
              </a:ext>
            </a:extLst>
          </p:cNvPr>
          <p:cNvSpPr>
            <a:spLocks/>
          </p:cNvSpPr>
          <p:nvPr userDrawn="1"/>
        </p:nvSpPr>
        <p:spPr>
          <a:xfrm>
            <a:off x="776446" y="6533946"/>
            <a:ext cx="3561231" cy="215444"/>
          </a:xfrm>
          <a:prstGeom prst="rect">
            <a:avLst/>
          </a:prstGeom>
          <a:noFill/>
          <a:ln>
            <a:noFill/>
          </a:ln>
        </p:spPr>
        <p:txBody>
          <a:bodyPr wrap="none" rIns="0">
            <a:spAutoFit/>
          </a:bodyPr>
          <a:lstStyle/>
          <a:p>
            <a:pPr lvl="0" algn="r" defTabSz="1217613" rtl="0" eaLnBrk="1" fontAlgn="base" hangingPunct="1">
              <a:spcBef>
                <a:spcPct val="0"/>
              </a:spcBef>
              <a:spcAft>
                <a:spcPct val="0"/>
              </a:spcAft>
            </a:pPr>
            <a:r>
              <a:rPr lang="en-US" sz="800" b="0" i="0" kern="1200">
                <a:solidFill>
                  <a:schemeClr val="tx1">
                    <a:lumMod val="65000"/>
                    <a:lumOff val="35000"/>
                  </a:schemeClr>
                </a:solidFill>
                <a:latin typeface="Gotham Book" panose="02000604040000020004" pitchFamily="2" charset="0"/>
                <a:ea typeface="+mn-ea"/>
                <a:cs typeface="Arial" panose="020B0604020202020204" pitchFamily="34" charset="0"/>
              </a:rPr>
              <a:t>Copyright © 2019 HCL Technologies Limited  |  www.hcltechsw.com</a:t>
            </a:r>
          </a:p>
        </p:txBody>
      </p:sp>
    </p:spTree>
    <p:extLst>
      <p:ext uri="{BB962C8B-B14F-4D97-AF65-F5344CB8AC3E}">
        <p14:creationId xmlns:p14="http://schemas.microsoft.com/office/powerpoint/2010/main" val="177667821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Chart layout 1">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C377CC2D-52A8-DE45-8F13-A7DBED1DA18A}"/>
              </a:ext>
            </a:extLst>
          </p:cNvPr>
          <p:cNvSpPr/>
          <p:nvPr userDrawn="1"/>
        </p:nvSpPr>
        <p:spPr>
          <a:xfrm>
            <a:off x="1" y="1"/>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Gotham Book" panose="02000604040000020004" pitchFamily="2" charset="0"/>
            </a:endParaRPr>
          </a:p>
        </p:txBody>
      </p:sp>
      <p:cxnSp>
        <p:nvCxnSpPr>
          <p:cNvPr id="12" name="Straight Connector 11">
            <a:extLst>
              <a:ext uri="{FF2B5EF4-FFF2-40B4-BE49-F238E27FC236}">
                <a16:creationId xmlns:a16="http://schemas.microsoft.com/office/drawing/2014/main" id="{36FE4A19-2C39-9846-B0B0-5AE020F9F1F9}"/>
              </a:ext>
            </a:extLst>
          </p:cNvPr>
          <p:cNvCxnSpPr>
            <a:cxnSpLocks/>
          </p:cNvCxnSpPr>
          <p:nvPr userDrawn="1"/>
        </p:nvCxnSpPr>
        <p:spPr>
          <a:xfrm>
            <a:off x="263879" y="443685"/>
            <a:ext cx="11928121"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3" name="Title 1">
            <a:extLst>
              <a:ext uri="{FF2B5EF4-FFF2-40B4-BE49-F238E27FC236}">
                <a16:creationId xmlns:a16="http://schemas.microsoft.com/office/drawing/2014/main" id="{CC7CA887-B8E9-6B49-8B79-C77F61EF6769}"/>
              </a:ext>
            </a:extLst>
          </p:cNvPr>
          <p:cNvSpPr>
            <a:spLocks noGrp="1"/>
          </p:cNvSpPr>
          <p:nvPr>
            <p:ph type="title" hasCustomPrompt="1"/>
          </p:nvPr>
        </p:nvSpPr>
        <p:spPr>
          <a:xfrm>
            <a:off x="127174" y="45392"/>
            <a:ext cx="2417244" cy="626468"/>
          </a:xfrm>
          <a:prstGeom prst="rect">
            <a:avLst/>
          </a:prstGeom>
          <a:solidFill>
            <a:schemeClr val="bg1"/>
          </a:solidFill>
        </p:spPr>
        <p:txBody>
          <a:bodyPr>
            <a:normAutofit/>
          </a:bodyPr>
          <a:lstStyle>
            <a:lvl1pPr>
              <a:lnSpc>
                <a:spcPct val="100000"/>
              </a:lnSpc>
              <a:defRPr sz="2800">
                <a:solidFill>
                  <a:srgbClr val="4B4B4B"/>
                </a:solidFill>
                <a:latin typeface="Gotham Book" panose="02000604040000020004" pitchFamily="2" charset="0"/>
              </a:defRPr>
            </a:lvl1pPr>
          </a:lstStyle>
          <a:p>
            <a:pPr>
              <a:spcBef>
                <a:spcPts val="1200"/>
              </a:spcBef>
            </a:pPr>
            <a:r>
              <a:rPr lang="en-US" sz="2800">
                <a:solidFill>
                  <a:srgbClr val="4B4B4B"/>
                </a:solidFill>
                <a:latin typeface="Gotham Book" panose="02000604040000020004" pitchFamily="2" charset="0"/>
              </a:rPr>
              <a:t>Chart layout</a:t>
            </a:r>
          </a:p>
        </p:txBody>
      </p:sp>
      <p:sp>
        <p:nvSpPr>
          <p:cNvPr id="15" name="Morbi vestibulum at eros">
            <a:extLst>
              <a:ext uri="{FF2B5EF4-FFF2-40B4-BE49-F238E27FC236}">
                <a16:creationId xmlns:a16="http://schemas.microsoft.com/office/drawing/2014/main" id="{AAF3F65E-5521-6E42-A815-6AE6FA90EAC3}"/>
              </a:ext>
            </a:extLst>
          </p:cNvPr>
          <p:cNvSpPr>
            <a:spLocks noGrp="1"/>
          </p:cNvSpPr>
          <p:nvPr>
            <p:ph type="body" idx="22" hasCustomPrompt="1"/>
          </p:nvPr>
        </p:nvSpPr>
        <p:spPr>
          <a:xfrm>
            <a:off x="127174" y="693576"/>
            <a:ext cx="3468205" cy="296843"/>
          </a:xfrm>
          <a:prstGeom prst="rect">
            <a:avLst/>
          </a:prstGeom>
        </p:spPr>
        <p:txBody>
          <a:bodyPr>
            <a:noAutofit/>
          </a:bodyPr>
          <a:lstStyle>
            <a:lvl1pPr marL="0" indent="0">
              <a:buNone/>
              <a:defRPr sz="1400" b="0" i="0">
                <a:solidFill>
                  <a:schemeClr val="tx1">
                    <a:lumMod val="65000"/>
                    <a:lumOff val="35000"/>
                  </a:schemeClr>
                </a:solidFill>
                <a:latin typeface="Gotham Book" panose="02000604040000020004" pitchFamily="2" charset="0"/>
              </a:defRPr>
            </a:lvl1pPr>
          </a:lstStyle>
          <a:p>
            <a:r>
              <a:rPr lang="en-US"/>
              <a:t>Insert subtitle here</a:t>
            </a:r>
            <a:endParaRPr/>
          </a:p>
        </p:txBody>
      </p:sp>
      <p:sp>
        <p:nvSpPr>
          <p:cNvPr id="2" name="Rectangle 1">
            <a:extLst>
              <a:ext uri="{FF2B5EF4-FFF2-40B4-BE49-F238E27FC236}">
                <a16:creationId xmlns:a16="http://schemas.microsoft.com/office/drawing/2014/main" id="{E3138F4B-7397-9F45-AFE7-A9D993F42ED0}"/>
              </a:ext>
            </a:extLst>
          </p:cNvPr>
          <p:cNvSpPr/>
          <p:nvPr userDrawn="1"/>
        </p:nvSpPr>
        <p:spPr>
          <a:xfrm>
            <a:off x="7901607" y="451875"/>
            <a:ext cx="4290392" cy="597346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Gotham Book" panose="02000604040000020004" pitchFamily="2" charset="0"/>
            </a:endParaRPr>
          </a:p>
        </p:txBody>
      </p:sp>
      <p:sp>
        <p:nvSpPr>
          <p:cNvPr id="5" name="Picture Placeholder 4">
            <a:extLst>
              <a:ext uri="{FF2B5EF4-FFF2-40B4-BE49-F238E27FC236}">
                <a16:creationId xmlns:a16="http://schemas.microsoft.com/office/drawing/2014/main" id="{1E6E4031-91B4-6249-826A-79DE5A754C64}"/>
              </a:ext>
            </a:extLst>
          </p:cNvPr>
          <p:cNvSpPr>
            <a:spLocks noGrp="1"/>
          </p:cNvSpPr>
          <p:nvPr>
            <p:ph type="pic" sz="quarter" idx="23"/>
          </p:nvPr>
        </p:nvSpPr>
        <p:spPr>
          <a:xfrm>
            <a:off x="7901608" y="451875"/>
            <a:ext cx="4290392" cy="5980895"/>
          </a:xfrm>
          <a:prstGeom prst="rect">
            <a:avLst/>
          </a:prstGeom>
        </p:spPr>
        <p:txBody>
          <a:bodyPr/>
          <a:lstStyle>
            <a:lvl1pPr>
              <a:defRPr sz="2000">
                <a:latin typeface="Gotham Book" panose="02000604040000020004" pitchFamily="2" charset="0"/>
              </a:defRPr>
            </a:lvl1pPr>
          </a:lstStyle>
          <a:p>
            <a:endParaRPr lang="en-US"/>
          </a:p>
        </p:txBody>
      </p:sp>
      <p:cxnSp>
        <p:nvCxnSpPr>
          <p:cNvPr id="20" name="Straight Connector 19">
            <a:extLst>
              <a:ext uri="{FF2B5EF4-FFF2-40B4-BE49-F238E27FC236}">
                <a16:creationId xmlns:a16="http://schemas.microsoft.com/office/drawing/2014/main" id="{32089AA4-8E91-A84A-B140-6C154FC3AF65}"/>
              </a:ext>
            </a:extLst>
          </p:cNvPr>
          <p:cNvCxnSpPr>
            <a:cxnSpLocks/>
          </p:cNvCxnSpPr>
          <p:nvPr userDrawn="1"/>
        </p:nvCxnSpPr>
        <p:spPr>
          <a:xfrm>
            <a:off x="901959" y="6425337"/>
            <a:ext cx="11290041"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129F51FE-06EF-0446-9900-F282BF628EBD}"/>
              </a:ext>
            </a:extLst>
          </p:cNvPr>
          <p:cNvCxnSpPr/>
          <p:nvPr userDrawn="1"/>
        </p:nvCxnSpPr>
        <p:spPr>
          <a:xfrm>
            <a:off x="10037851" y="6522726"/>
            <a:ext cx="0" cy="20396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D31DF26C-527E-924A-85B8-9D3049F7A65B}"/>
              </a:ext>
            </a:extLst>
          </p:cNvPr>
          <p:cNvSpPr/>
          <p:nvPr userDrawn="1"/>
        </p:nvSpPr>
        <p:spPr>
          <a:xfrm>
            <a:off x="0" y="6361235"/>
            <a:ext cx="901960" cy="49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Gotham Book" panose="02000604040000020004" pitchFamily="2" charset="0"/>
            </a:endParaRPr>
          </a:p>
        </p:txBody>
      </p:sp>
      <p:sp>
        <p:nvSpPr>
          <p:cNvPr id="30" name="Triangle 29">
            <a:extLst>
              <a:ext uri="{FF2B5EF4-FFF2-40B4-BE49-F238E27FC236}">
                <a16:creationId xmlns:a16="http://schemas.microsoft.com/office/drawing/2014/main" id="{13B423BA-8ABE-7240-8A87-846F26021240}"/>
              </a:ext>
            </a:extLst>
          </p:cNvPr>
          <p:cNvSpPr/>
          <p:nvPr userDrawn="1"/>
        </p:nvSpPr>
        <p:spPr>
          <a:xfrm rot="5403736">
            <a:off x="42256" y="6050921"/>
            <a:ext cx="883138" cy="730223"/>
          </a:xfrm>
          <a:prstGeom prst="triangle">
            <a:avLst>
              <a:gd name="adj" fmla="val 50938"/>
            </a:avLst>
          </a:prstGeom>
          <a:solidFill>
            <a:schemeClr val="accent4">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Gotham Book" panose="02000604040000020004" pitchFamily="2" charset="0"/>
            </a:endParaRPr>
          </a:p>
        </p:txBody>
      </p:sp>
      <p:sp>
        <p:nvSpPr>
          <p:cNvPr id="31" name="Triangle 30">
            <a:extLst>
              <a:ext uri="{FF2B5EF4-FFF2-40B4-BE49-F238E27FC236}">
                <a16:creationId xmlns:a16="http://schemas.microsoft.com/office/drawing/2014/main" id="{EE06D263-BC51-784A-984B-87E049568C4E}"/>
              </a:ext>
            </a:extLst>
          </p:cNvPr>
          <p:cNvSpPr/>
          <p:nvPr userDrawn="1"/>
        </p:nvSpPr>
        <p:spPr>
          <a:xfrm rot="4815961">
            <a:off x="123472" y="6121582"/>
            <a:ext cx="750729" cy="689237"/>
          </a:xfrm>
          <a:prstGeom prst="triangle">
            <a:avLst/>
          </a:prstGeom>
          <a:gradFill>
            <a:gsLst>
              <a:gs pos="0">
                <a:srgbClr val="002747"/>
              </a:gs>
              <a:gs pos="99000">
                <a:srgbClr val="0066B3"/>
              </a:gs>
            </a:gsLst>
            <a:lin ang="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b="0" i="0">
              <a:latin typeface="Gotham Book" panose="02000604040000020004" pitchFamily="2" charset="0"/>
            </a:endParaRPr>
          </a:p>
        </p:txBody>
      </p:sp>
      <p:sp>
        <p:nvSpPr>
          <p:cNvPr id="17" name="Slide Number Placeholder 5">
            <a:extLst>
              <a:ext uri="{FF2B5EF4-FFF2-40B4-BE49-F238E27FC236}">
                <a16:creationId xmlns:a16="http://schemas.microsoft.com/office/drawing/2014/main" id="{9EF2D68A-28B4-7247-8FA6-C24B1DB4B8DA}"/>
              </a:ext>
            </a:extLst>
          </p:cNvPr>
          <p:cNvSpPr>
            <a:spLocks noGrp="1"/>
          </p:cNvSpPr>
          <p:nvPr userDrawn="1">
            <p:ph type="sldNum" sz="quarter" idx="4"/>
          </p:nvPr>
        </p:nvSpPr>
        <p:spPr>
          <a:xfrm>
            <a:off x="7207627" y="6474009"/>
            <a:ext cx="2743200" cy="365125"/>
          </a:xfrm>
          <a:prstGeom prst="rect">
            <a:avLst/>
          </a:prstGeom>
        </p:spPr>
        <p:txBody>
          <a:bodyPr vert="horz" lIns="91440" tIns="45720" rIns="91440" bIns="45720" rtlCol="0" anchor="ctr"/>
          <a:lstStyle>
            <a:lvl1pPr algn="r">
              <a:defRPr sz="1050">
                <a:solidFill>
                  <a:schemeClr val="tx1">
                    <a:tint val="75000"/>
                  </a:schemeClr>
                </a:solidFill>
                <a:latin typeface="Gotham Book" panose="02000604040000020004" pitchFamily="2" charset="0"/>
              </a:defRPr>
            </a:lvl1pPr>
          </a:lstStyle>
          <a:p>
            <a:fld id="{039C7415-12ED-1F44-BE03-24001F31E4F6}" type="slidenum">
              <a:rPr lang="en-US" smtClean="0"/>
              <a:pPr/>
              <a:t>‹#›</a:t>
            </a:fld>
            <a:endParaRPr lang="en-US"/>
          </a:p>
        </p:txBody>
      </p:sp>
      <p:pic>
        <p:nvPicPr>
          <p:cNvPr id="18" name="Graphic 17">
            <a:extLst>
              <a:ext uri="{FF2B5EF4-FFF2-40B4-BE49-F238E27FC236}">
                <a16:creationId xmlns:a16="http://schemas.microsoft.com/office/drawing/2014/main" id="{E69F72D1-C3DF-C946-9CAE-FDE97E0E3DDB}"/>
              </a:ext>
            </a:extLst>
          </p:cNvPr>
          <p:cNvPicPr>
            <a:picLocks noChangeAspect="1"/>
          </p:cNvPicPr>
          <p:nvPr userDrawn="1"/>
        </p:nvPicPr>
        <p:blipFill rotWithShape="1">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42970" b="41818"/>
          <a:stretch/>
        </p:blipFill>
        <p:spPr>
          <a:xfrm>
            <a:off x="10162425" y="6511679"/>
            <a:ext cx="1905000" cy="289784"/>
          </a:xfrm>
          <a:prstGeom prst="rect">
            <a:avLst/>
          </a:prstGeom>
        </p:spPr>
      </p:pic>
      <p:sp>
        <p:nvSpPr>
          <p:cNvPr id="21" name="Rectangle 20">
            <a:extLst>
              <a:ext uri="{FF2B5EF4-FFF2-40B4-BE49-F238E27FC236}">
                <a16:creationId xmlns:a16="http://schemas.microsoft.com/office/drawing/2014/main" id="{752D2DD9-39AF-894A-8589-B778E6B2B213}"/>
              </a:ext>
            </a:extLst>
          </p:cNvPr>
          <p:cNvSpPr>
            <a:spLocks/>
          </p:cNvSpPr>
          <p:nvPr userDrawn="1"/>
        </p:nvSpPr>
        <p:spPr>
          <a:xfrm>
            <a:off x="776446" y="6533946"/>
            <a:ext cx="3561231" cy="215444"/>
          </a:xfrm>
          <a:prstGeom prst="rect">
            <a:avLst/>
          </a:prstGeom>
          <a:noFill/>
          <a:ln>
            <a:noFill/>
          </a:ln>
        </p:spPr>
        <p:txBody>
          <a:bodyPr wrap="none" rIns="0">
            <a:spAutoFit/>
          </a:bodyPr>
          <a:lstStyle/>
          <a:p>
            <a:pPr lvl="0" algn="r" defTabSz="1217613" rtl="0" eaLnBrk="1" fontAlgn="base" hangingPunct="1">
              <a:spcBef>
                <a:spcPct val="0"/>
              </a:spcBef>
              <a:spcAft>
                <a:spcPct val="0"/>
              </a:spcAft>
            </a:pPr>
            <a:r>
              <a:rPr lang="en-US" sz="800" b="0" i="0" kern="1200">
                <a:solidFill>
                  <a:schemeClr val="tx1">
                    <a:lumMod val="65000"/>
                    <a:lumOff val="35000"/>
                  </a:schemeClr>
                </a:solidFill>
                <a:latin typeface="Gotham Book" panose="02000604040000020004" pitchFamily="2" charset="0"/>
                <a:ea typeface="+mn-ea"/>
                <a:cs typeface="Arial" panose="020B0604020202020204" pitchFamily="34" charset="0"/>
              </a:rPr>
              <a:t>Copyright © 2019 HCL Technologies Limited  |  www.hcltechsw.com</a:t>
            </a:r>
          </a:p>
        </p:txBody>
      </p:sp>
    </p:spTree>
    <p:extLst>
      <p:ext uri="{BB962C8B-B14F-4D97-AF65-F5344CB8AC3E}">
        <p14:creationId xmlns:p14="http://schemas.microsoft.com/office/powerpoint/2010/main" val="112404437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Chart layout 2">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05DEB3B3-3960-A047-AD1F-8F737C8753B5}"/>
              </a:ext>
            </a:extLst>
          </p:cNvPr>
          <p:cNvSpPr/>
          <p:nvPr userDrawn="1"/>
        </p:nvSpPr>
        <p:spPr>
          <a:xfrm>
            <a:off x="1" y="1"/>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Gotham Book" panose="02000604040000020004" pitchFamily="2" charset="0"/>
            </a:endParaRPr>
          </a:p>
        </p:txBody>
      </p:sp>
      <p:cxnSp>
        <p:nvCxnSpPr>
          <p:cNvPr id="12" name="Straight Connector 11">
            <a:extLst>
              <a:ext uri="{FF2B5EF4-FFF2-40B4-BE49-F238E27FC236}">
                <a16:creationId xmlns:a16="http://schemas.microsoft.com/office/drawing/2014/main" id="{36FE4A19-2C39-9846-B0B0-5AE020F9F1F9}"/>
              </a:ext>
            </a:extLst>
          </p:cNvPr>
          <p:cNvCxnSpPr>
            <a:cxnSpLocks/>
          </p:cNvCxnSpPr>
          <p:nvPr userDrawn="1"/>
        </p:nvCxnSpPr>
        <p:spPr>
          <a:xfrm>
            <a:off x="263879" y="443685"/>
            <a:ext cx="11928121"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3" name="Title 1">
            <a:extLst>
              <a:ext uri="{FF2B5EF4-FFF2-40B4-BE49-F238E27FC236}">
                <a16:creationId xmlns:a16="http://schemas.microsoft.com/office/drawing/2014/main" id="{CC7CA887-B8E9-6B49-8B79-C77F61EF6769}"/>
              </a:ext>
            </a:extLst>
          </p:cNvPr>
          <p:cNvSpPr>
            <a:spLocks noGrp="1"/>
          </p:cNvSpPr>
          <p:nvPr>
            <p:ph type="title" hasCustomPrompt="1"/>
          </p:nvPr>
        </p:nvSpPr>
        <p:spPr>
          <a:xfrm>
            <a:off x="127174" y="36427"/>
            <a:ext cx="2417244" cy="626468"/>
          </a:xfrm>
          <a:prstGeom prst="rect">
            <a:avLst/>
          </a:prstGeom>
          <a:solidFill>
            <a:schemeClr val="bg1"/>
          </a:solidFill>
        </p:spPr>
        <p:txBody>
          <a:bodyPr>
            <a:normAutofit/>
          </a:bodyPr>
          <a:lstStyle>
            <a:lvl1pPr>
              <a:lnSpc>
                <a:spcPct val="100000"/>
              </a:lnSpc>
              <a:defRPr sz="2800">
                <a:solidFill>
                  <a:srgbClr val="4B4B4B"/>
                </a:solidFill>
                <a:latin typeface="Gotham Book" panose="02000604040000020004" pitchFamily="2" charset="0"/>
              </a:defRPr>
            </a:lvl1pPr>
          </a:lstStyle>
          <a:p>
            <a:pPr>
              <a:spcBef>
                <a:spcPts val="1200"/>
              </a:spcBef>
            </a:pPr>
            <a:r>
              <a:rPr lang="en-US" sz="2800">
                <a:solidFill>
                  <a:srgbClr val="4B4B4B"/>
                </a:solidFill>
                <a:latin typeface="Gotham Book" panose="02000604040000020004" pitchFamily="2" charset="0"/>
              </a:rPr>
              <a:t>Chart layout</a:t>
            </a:r>
          </a:p>
        </p:txBody>
      </p:sp>
      <p:sp>
        <p:nvSpPr>
          <p:cNvPr id="15" name="Morbi vestibulum at eros">
            <a:extLst>
              <a:ext uri="{FF2B5EF4-FFF2-40B4-BE49-F238E27FC236}">
                <a16:creationId xmlns:a16="http://schemas.microsoft.com/office/drawing/2014/main" id="{AAF3F65E-5521-6E42-A815-6AE6FA90EAC3}"/>
              </a:ext>
            </a:extLst>
          </p:cNvPr>
          <p:cNvSpPr>
            <a:spLocks noGrp="1"/>
          </p:cNvSpPr>
          <p:nvPr>
            <p:ph type="body" idx="22" hasCustomPrompt="1"/>
          </p:nvPr>
        </p:nvSpPr>
        <p:spPr>
          <a:xfrm>
            <a:off x="127174" y="693576"/>
            <a:ext cx="3468205" cy="296843"/>
          </a:xfrm>
          <a:prstGeom prst="rect">
            <a:avLst/>
          </a:prstGeom>
        </p:spPr>
        <p:txBody>
          <a:bodyPr>
            <a:noAutofit/>
          </a:bodyPr>
          <a:lstStyle>
            <a:lvl1pPr marL="0" indent="0">
              <a:buNone/>
              <a:defRPr sz="1400" b="0" i="0">
                <a:solidFill>
                  <a:schemeClr val="tx1">
                    <a:lumMod val="65000"/>
                    <a:lumOff val="35000"/>
                  </a:schemeClr>
                </a:solidFill>
                <a:latin typeface="Gotham Book" panose="02000604040000020004" pitchFamily="2" charset="0"/>
              </a:defRPr>
            </a:lvl1pPr>
          </a:lstStyle>
          <a:p>
            <a:r>
              <a:rPr lang="en-US"/>
              <a:t>Insert subtitle here</a:t>
            </a:r>
            <a:endParaRPr/>
          </a:p>
        </p:txBody>
      </p:sp>
      <p:cxnSp>
        <p:nvCxnSpPr>
          <p:cNvPr id="18" name="Straight Connector 17">
            <a:extLst>
              <a:ext uri="{FF2B5EF4-FFF2-40B4-BE49-F238E27FC236}">
                <a16:creationId xmlns:a16="http://schemas.microsoft.com/office/drawing/2014/main" id="{C1D5F16B-7898-244B-95A0-5F01B3D89989}"/>
              </a:ext>
            </a:extLst>
          </p:cNvPr>
          <p:cNvCxnSpPr>
            <a:cxnSpLocks/>
          </p:cNvCxnSpPr>
          <p:nvPr userDrawn="1"/>
        </p:nvCxnSpPr>
        <p:spPr>
          <a:xfrm>
            <a:off x="901959" y="6425337"/>
            <a:ext cx="11290041"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9B30D0C7-991C-4F46-9780-B62F0E2242B9}"/>
              </a:ext>
            </a:extLst>
          </p:cNvPr>
          <p:cNvCxnSpPr/>
          <p:nvPr userDrawn="1"/>
        </p:nvCxnSpPr>
        <p:spPr>
          <a:xfrm>
            <a:off x="10037851" y="6522726"/>
            <a:ext cx="0" cy="20396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F107EF41-D2ED-3E4F-B476-6DC6C931C7C4}"/>
              </a:ext>
            </a:extLst>
          </p:cNvPr>
          <p:cNvSpPr/>
          <p:nvPr userDrawn="1"/>
        </p:nvSpPr>
        <p:spPr>
          <a:xfrm>
            <a:off x="0" y="6361235"/>
            <a:ext cx="901960" cy="49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Gotham Book" panose="02000604040000020004" pitchFamily="2" charset="0"/>
            </a:endParaRPr>
          </a:p>
        </p:txBody>
      </p:sp>
      <p:sp>
        <p:nvSpPr>
          <p:cNvPr id="28" name="Triangle 27">
            <a:extLst>
              <a:ext uri="{FF2B5EF4-FFF2-40B4-BE49-F238E27FC236}">
                <a16:creationId xmlns:a16="http://schemas.microsoft.com/office/drawing/2014/main" id="{9997EC0E-5283-314C-BC99-65E5C4B1996A}"/>
              </a:ext>
            </a:extLst>
          </p:cNvPr>
          <p:cNvSpPr/>
          <p:nvPr userDrawn="1"/>
        </p:nvSpPr>
        <p:spPr>
          <a:xfrm rot="5403736">
            <a:off x="42256" y="6050921"/>
            <a:ext cx="883138" cy="730223"/>
          </a:xfrm>
          <a:prstGeom prst="triangle">
            <a:avLst>
              <a:gd name="adj" fmla="val 50938"/>
            </a:avLst>
          </a:prstGeom>
          <a:solidFill>
            <a:schemeClr val="accent4">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Gotham Book" panose="02000604040000020004" pitchFamily="2" charset="0"/>
            </a:endParaRPr>
          </a:p>
        </p:txBody>
      </p:sp>
      <p:sp>
        <p:nvSpPr>
          <p:cNvPr id="29" name="Triangle 28">
            <a:extLst>
              <a:ext uri="{FF2B5EF4-FFF2-40B4-BE49-F238E27FC236}">
                <a16:creationId xmlns:a16="http://schemas.microsoft.com/office/drawing/2014/main" id="{4BCF3051-DC9E-9142-A08F-B6D1590B1E6D}"/>
              </a:ext>
            </a:extLst>
          </p:cNvPr>
          <p:cNvSpPr/>
          <p:nvPr userDrawn="1"/>
        </p:nvSpPr>
        <p:spPr>
          <a:xfrm rot="4815961">
            <a:off x="123472" y="6121582"/>
            <a:ext cx="750729" cy="689237"/>
          </a:xfrm>
          <a:prstGeom prst="triangle">
            <a:avLst/>
          </a:prstGeom>
          <a:gradFill>
            <a:gsLst>
              <a:gs pos="0">
                <a:srgbClr val="002747"/>
              </a:gs>
              <a:gs pos="99000">
                <a:srgbClr val="0066B3"/>
              </a:gs>
            </a:gsLst>
            <a:lin ang="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b="0" i="0">
              <a:latin typeface="Gotham Book" panose="02000604040000020004" pitchFamily="2" charset="0"/>
            </a:endParaRPr>
          </a:p>
        </p:txBody>
      </p:sp>
      <p:sp>
        <p:nvSpPr>
          <p:cNvPr id="17" name="Slide Number Placeholder 5">
            <a:extLst>
              <a:ext uri="{FF2B5EF4-FFF2-40B4-BE49-F238E27FC236}">
                <a16:creationId xmlns:a16="http://schemas.microsoft.com/office/drawing/2014/main" id="{4B6ADCFB-AEAB-E642-8A65-6079BC95CAFF}"/>
              </a:ext>
            </a:extLst>
          </p:cNvPr>
          <p:cNvSpPr>
            <a:spLocks noGrp="1"/>
          </p:cNvSpPr>
          <p:nvPr userDrawn="1">
            <p:ph type="sldNum" sz="quarter" idx="4"/>
          </p:nvPr>
        </p:nvSpPr>
        <p:spPr>
          <a:xfrm>
            <a:off x="7207627" y="6474009"/>
            <a:ext cx="2743200" cy="365125"/>
          </a:xfrm>
          <a:prstGeom prst="rect">
            <a:avLst/>
          </a:prstGeom>
        </p:spPr>
        <p:txBody>
          <a:bodyPr vert="horz" lIns="91440" tIns="45720" rIns="91440" bIns="45720" rtlCol="0" anchor="ctr"/>
          <a:lstStyle>
            <a:lvl1pPr algn="r">
              <a:defRPr sz="1050">
                <a:solidFill>
                  <a:schemeClr val="tx1">
                    <a:tint val="75000"/>
                  </a:schemeClr>
                </a:solidFill>
                <a:latin typeface="Gotham Book" panose="02000604040000020004" pitchFamily="2" charset="0"/>
              </a:defRPr>
            </a:lvl1pPr>
          </a:lstStyle>
          <a:p>
            <a:fld id="{039C7415-12ED-1F44-BE03-24001F31E4F6}" type="slidenum">
              <a:rPr lang="en-US" smtClean="0"/>
              <a:pPr/>
              <a:t>‹#›</a:t>
            </a:fld>
            <a:endParaRPr lang="en-US"/>
          </a:p>
        </p:txBody>
      </p:sp>
      <p:pic>
        <p:nvPicPr>
          <p:cNvPr id="16" name="Graphic 15">
            <a:extLst>
              <a:ext uri="{FF2B5EF4-FFF2-40B4-BE49-F238E27FC236}">
                <a16:creationId xmlns:a16="http://schemas.microsoft.com/office/drawing/2014/main" id="{A48B532F-1A74-F94E-BE97-86D04DA655D6}"/>
              </a:ext>
            </a:extLst>
          </p:cNvPr>
          <p:cNvPicPr>
            <a:picLocks noChangeAspect="1"/>
          </p:cNvPicPr>
          <p:nvPr userDrawn="1"/>
        </p:nvPicPr>
        <p:blipFill rotWithShape="1">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42970" b="41818"/>
          <a:stretch/>
        </p:blipFill>
        <p:spPr>
          <a:xfrm>
            <a:off x="10162425" y="6511679"/>
            <a:ext cx="1905000" cy="289784"/>
          </a:xfrm>
          <a:prstGeom prst="rect">
            <a:avLst/>
          </a:prstGeom>
        </p:spPr>
      </p:pic>
      <p:sp>
        <p:nvSpPr>
          <p:cNvPr id="19" name="Rectangle 18">
            <a:extLst>
              <a:ext uri="{FF2B5EF4-FFF2-40B4-BE49-F238E27FC236}">
                <a16:creationId xmlns:a16="http://schemas.microsoft.com/office/drawing/2014/main" id="{EB9EB936-AF78-8444-BF5E-A5B9F3B1EB43}"/>
              </a:ext>
            </a:extLst>
          </p:cNvPr>
          <p:cNvSpPr>
            <a:spLocks/>
          </p:cNvSpPr>
          <p:nvPr userDrawn="1"/>
        </p:nvSpPr>
        <p:spPr>
          <a:xfrm>
            <a:off x="776446" y="6533946"/>
            <a:ext cx="3561231" cy="215444"/>
          </a:xfrm>
          <a:prstGeom prst="rect">
            <a:avLst/>
          </a:prstGeom>
          <a:noFill/>
          <a:ln>
            <a:noFill/>
          </a:ln>
        </p:spPr>
        <p:txBody>
          <a:bodyPr wrap="none" rIns="0">
            <a:spAutoFit/>
          </a:bodyPr>
          <a:lstStyle/>
          <a:p>
            <a:pPr lvl="0" algn="r" defTabSz="1217613" rtl="0" eaLnBrk="1" fontAlgn="base" hangingPunct="1">
              <a:spcBef>
                <a:spcPct val="0"/>
              </a:spcBef>
              <a:spcAft>
                <a:spcPct val="0"/>
              </a:spcAft>
            </a:pPr>
            <a:r>
              <a:rPr lang="en-US" sz="800" b="0" i="0" kern="1200">
                <a:solidFill>
                  <a:schemeClr val="tx1">
                    <a:lumMod val="65000"/>
                    <a:lumOff val="35000"/>
                  </a:schemeClr>
                </a:solidFill>
                <a:latin typeface="Gotham Book" panose="02000604040000020004" pitchFamily="2" charset="0"/>
                <a:ea typeface="+mn-ea"/>
                <a:cs typeface="Arial" panose="020B0604020202020204" pitchFamily="34" charset="0"/>
              </a:rPr>
              <a:t>Copyright © 2019 HCL Technologies Limited  |  www.hcltechsw.com</a:t>
            </a:r>
          </a:p>
        </p:txBody>
      </p:sp>
    </p:spTree>
    <p:extLst>
      <p:ext uri="{BB962C8B-B14F-4D97-AF65-F5344CB8AC3E}">
        <p14:creationId xmlns:p14="http://schemas.microsoft.com/office/powerpoint/2010/main" val="247889187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Chart layout 3">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A539FE3F-B795-CD4D-866E-2F7E478C9FA0}"/>
              </a:ext>
            </a:extLst>
          </p:cNvPr>
          <p:cNvSpPr/>
          <p:nvPr userDrawn="1"/>
        </p:nvSpPr>
        <p:spPr>
          <a:xfrm>
            <a:off x="1" y="1"/>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Gotham Book" panose="02000604040000020004" pitchFamily="2" charset="0"/>
            </a:endParaRPr>
          </a:p>
        </p:txBody>
      </p:sp>
      <p:sp>
        <p:nvSpPr>
          <p:cNvPr id="13" name="Title 1">
            <a:extLst>
              <a:ext uri="{FF2B5EF4-FFF2-40B4-BE49-F238E27FC236}">
                <a16:creationId xmlns:a16="http://schemas.microsoft.com/office/drawing/2014/main" id="{CC7CA887-B8E9-6B49-8B79-C77F61EF6769}"/>
              </a:ext>
            </a:extLst>
          </p:cNvPr>
          <p:cNvSpPr>
            <a:spLocks noGrp="1"/>
          </p:cNvSpPr>
          <p:nvPr>
            <p:ph type="title" hasCustomPrompt="1"/>
          </p:nvPr>
        </p:nvSpPr>
        <p:spPr>
          <a:xfrm>
            <a:off x="127174" y="36427"/>
            <a:ext cx="2417244" cy="626468"/>
          </a:xfrm>
          <a:prstGeom prst="rect">
            <a:avLst/>
          </a:prstGeom>
          <a:solidFill>
            <a:schemeClr val="bg1"/>
          </a:solidFill>
        </p:spPr>
        <p:txBody>
          <a:bodyPr>
            <a:normAutofit/>
          </a:bodyPr>
          <a:lstStyle>
            <a:lvl1pPr>
              <a:lnSpc>
                <a:spcPct val="100000"/>
              </a:lnSpc>
              <a:defRPr sz="2800">
                <a:solidFill>
                  <a:srgbClr val="4B4B4B"/>
                </a:solidFill>
                <a:latin typeface="Gotham Book" panose="02000604040000020004" pitchFamily="2" charset="0"/>
              </a:defRPr>
            </a:lvl1pPr>
          </a:lstStyle>
          <a:p>
            <a:pPr>
              <a:spcBef>
                <a:spcPts val="1200"/>
              </a:spcBef>
            </a:pPr>
            <a:r>
              <a:rPr lang="en-US" sz="2800">
                <a:solidFill>
                  <a:srgbClr val="4B4B4B"/>
                </a:solidFill>
                <a:latin typeface="Gotham Book" panose="02000604040000020004" pitchFamily="2" charset="0"/>
              </a:rPr>
              <a:t>Chart layout</a:t>
            </a:r>
          </a:p>
        </p:txBody>
      </p:sp>
      <p:sp>
        <p:nvSpPr>
          <p:cNvPr id="15" name="Morbi vestibulum at eros">
            <a:extLst>
              <a:ext uri="{FF2B5EF4-FFF2-40B4-BE49-F238E27FC236}">
                <a16:creationId xmlns:a16="http://schemas.microsoft.com/office/drawing/2014/main" id="{AAF3F65E-5521-6E42-A815-6AE6FA90EAC3}"/>
              </a:ext>
            </a:extLst>
          </p:cNvPr>
          <p:cNvSpPr>
            <a:spLocks noGrp="1"/>
          </p:cNvSpPr>
          <p:nvPr>
            <p:ph type="body" idx="22" hasCustomPrompt="1"/>
          </p:nvPr>
        </p:nvSpPr>
        <p:spPr>
          <a:xfrm>
            <a:off x="127174" y="693576"/>
            <a:ext cx="3468205" cy="296843"/>
          </a:xfrm>
          <a:prstGeom prst="rect">
            <a:avLst/>
          </a:prstGeom>
        </p:spPr>
        <p:txBody>
          <a:bodyPr>
            <a:noAutofit/>
          </a:bodyPr>
          <a:lstStyle>
            <a:lvl1pPr marL="0" indent="0">
              <a:buNone/>
              <a:defRPr sz="1400" b="0" i="0">
                <a:solidFill>
                  <a:schemeClr val="tx1">
                    <a:lumMod val="65000"/>
                    <a:lumOff val="35000"/>
                  </a:schemeClr>
                </a:solidFill>
                <a:latin typeface="Gotham Book" panose="02000604040000020004" pitchFamily="2" charset="0"/>
              </a:defRPr>
            </a:lvl1pPr>
          </a:lstStyle>
          <a:p>
            <a:r>
              <a:rPr lang="en-US"/>
              <a:t>Insert subtitle here</a:t>
            </a:r>
            <a:endParaRPr/>
          </a:p>
        </p:txBody>
      </p:sp>
      <p:sp>
        <p:nvSpPr>
          <p:cNvPr id="2" name="Rectangle 1">
            <a:extLst>
              <a:ext uri="{FF2B5EF4-FFF2-40B4-BE49-F238E27FC236}">
                <a16:creationId xmlns:a16="http://schemas.microsoft.com/office/drawing/2014/main" id="{5831CD20-1589-574B-9FA3-31DA327A7E00}"/>
              </a:ext>
            </a:extLst>
          </p:cNvPr>
          <p:cNvSpPr/>
          <p:nvPr userDrawn="1"/>
        </p:nvSpPr>
        <p:spPr>
          <a:xfrm>
            <a:off x="5072742" y="0"/>
            <a:ext cx="7119257" cy="64253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Gotham Book" panose="02000604040000020004" pitchFamily="2" charset="0"/>
            </a:endParaRPr>
          </a:p>
        </p:txBody>
      </p:sp>
      <p:cxnSp>
        <p:nvCxnSpPr>
          <p:cNvPr id="16" name="Straight Connector 15">
            <a:extLst>
              <a:ext uri="{FF2B5EF4-FFF2-40B4-BE49-F238E27FC236}">
                <a16:creationId xmlns:a16="http://schemas.microsoft.com/office/drawing/2014/main" id="{5DB10AC6-E232-1549-860A-FF81838269DA}"/>
              </a:ext>
            </a:extLst>
          </p:cNvPr>
          <p:cNvCxnSpPr>
            <a:cxnSpLocks/>
          </p:cNvCxnSpPr>
          <p:nvPr userDrawn="1"/>
        </p:nvCxnSpPr>
        <p:spPr>
          <a:xfrm>
            <a:off x="901959" y="6425337"/>
            <a:ext cx="11290041"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6A7C2C3-AED8-4046-B08E-2C6159D78AC0}"/>
              </a:ext>
            </a:extLst>
          </p:cNvPr>
          <p:cNvCxnSpPr/>
          <p:nvPr userDrawn="1"/>
        </p:nvCxnSpPr>
        <p:spPr>
          <a:xfrm>
            <a:off x="10037851" y="6522726"/>
            <a:ext cx="0" cy="20396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6FCEA99C-9C31-1A48-B25D-DCD3C17C0513}"/>
              </a:ext>
            </a:extLst>
          </p:cNvPr>
          <p:cNvSpPr/>
          <p:nvPr userDrawn="1"/>
        </p:nvSpPr>
        <p:spPr>
          <a:xfrm>
            <a:off x="0" y="6361235"/>
            <a:ext cx="901960" cy="49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Gotham Book" panose="02000604040000020004" pitchFamily="2" charset="0"/>
            </a:endParaRPr>
          </a:p>
        </p:txBody>
      </p:sp>
      <p:sp>
        <p:nvSpPr>
          <p:cNvPr id="27" name="Triangle 26">
            <a:extLst>
              <a:ext uri="{FF2B5EF4-FFF2-40B4-BE49-F238E27FC236}">
                <a16:creationId xmlns:a16="http://schemas.microsoft.com/office/drawing/2014/main" id="{54FD8EA0-3606-E84D-B909-C9696D0838CA}"/>
              </a:ext>
            </a:extLst>
          </p:cNvPr>
          <p:cNvSpPr/>
          <p:nvPr userDrawn="1"/>
        </p:nvSpPr>
        <p:spPr>
          <a:xfrm rot="5403736">
            <a:off x="42256" y="6050921"/>
            <a:ext cx="883138" cy="730223"/>
          </a:xfrm>
          <a:prstGeom prst="triangle">
            <a:avLst>
              <a:gd name="adj" fmla="val 50938"/>
            </a:avLst>
          </a:prstGeom>
          <a:solidFill>
            <a:schemeClr val="accent4">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Gotham Book" panose="02000604040000020004" pitchFamily="2" charset="0"/>
            </a:endParaRPr>
          </a:p>
        </p:txBody>
      </p:sp>
      <p:sp>
        <p:nvSpPr>
          <p:cNvPr id="28" name="Triangle 27">
            <a:extLst>
              <a:ext uri="{FF2B5EF4-FFF2-40B4-BE49-F238E27FC236}">
                <a16:creationId xmlns:a16="http://schemas.microsoft.com/office/drawing/2014/main" id="{F285A15A-A73B-3E4A-A976-7BCF86633553}"/>
              </a:ext>
            </a:extLst>
          </p:cNvPr>
          <p:cNvSpPr/>
          <p:nvPr userDrawn="1"/>
        </p:nvSpPr>
        <p:spPr>
          <a:xfrm rot="4815961">
            <a:off x="123472" y="6121582"/>
            <a:ext cx="750729" cy="689237"/>
          </a:xfrm>
          <a:prstGeom prst="triangle">
            <a:avLst/>
          </a:prstGeom>
          <a:gradFill>
            <a:gsLst>
              <a:gs pos="0">
                <a:srgbClr val="002747"/>
              </a:gs>
              <a:gs pos="99000">
                <a:srgbClr val="0066B3"/>
              </a:gs>
            </a:gsLst>
            <a:lin ang="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b="0" i="0">
              <a:latin typeface="Gotham Book" panose="02000604040000020004" pitchFamily="2" charset="0"/>
            </a:endParaRPr>
          </a:p>
        </p:txBody>
      </p:sp>
      <p:sp>
        <p:nvSpPr>
          <p:cNvPr id="17" name="Slide Number Placeholder 5">
            <a:extLst>
              <a:ext uri="{FF2B5EF4-FFF2-40B4-BE49-F238E27FC236}">
                <a16:creationId xmlns:a16="http://schemas.microsoft.com/office/drawing/2014/main" id="{9A632FA7-3859-5C41-92FD-340283C32043}"/>
              </a:ext>
            </a:extLst>
          </p:cNvPr>
          <p:cNvSpPr>
            <a:spLocks noGrp="1"/>
          </p:cNvSpPr>
          <p:nvPr userDrawn="1">
            <p:ph type="sldNum" sz="quarter" idx="4"/>
          </p:nvPr>
        </p:nvSpPr>
        <p:spPr>
          <a:xfrm>
            <a:off x="7207627" y="6474009"/>
            <a:ext cx="2743200" cy="365125"/>
          </a:xfrm>
          <a:prstGeom prst="rect">
            <a:avLst/>
          </a:prstGeom>
        </p:spPr>
        <p:txBody>
          <a:bodyPr vert="horz" lIns="91440" tIns="45720" rIns="91440" bIns="45720" rtlCol="0" anchor="ctr"/>
          <a:lstStyle>
            <a:lvl1pPr algn="r">
              <a:defRPr sz="1050">
                <a:solidFill>
                  <a:schemeClr val="tx1">
                    <a:tint val="75000"/>
                  </a:schemeClr>
                </a:solidFill>
                <a:latin typeface="Gotham Book" panose="02000604040000020004" pitchFamily="2" charset="0"/>
              </a:defRPr>
            </a:lvl1pPr>
          </a:lstStyle>
          <a:p>
            <a:fld id="{039C7415-12ED-1F44-BE03-24001F31E4F6}" type="slidenum">
              <a:rPr lang="en-US" smtClean="0"/>
              <a:pPr/>
              <a:t>‹#›</a:t>
            </a:fld>
            <a:endParaRPr lang="en-US"/>
          </a:p>
        </p:txBody>
      </p:sp>
      <p:pic>
        <p:nvPicPr>
          <p:cNvPr id="18" name="Graphic 17">
            <a:extLst>
              <a:ext uri="{FF2B5EF4-FFF2-40B4-BE49-F238E27FC236}">
                <a16:creationId xmlns:a16="http://schemas.microsoft.com/office/drawing/2014/main" id="{E3A2EEC2-39B5-964C-B52F-58F95CD7B36E}"/>
              </a:ext>
            </a:extLst>
          </p:cNvPr>
          <p:cNvPicPr>
            <a:picLocks noChangeAspect="1"/>
          </p:cNvPicPr>
          <p:nvPr userDrawn="1"/>
        </p:nvPicPr>
        <p:blipFill rotWithShape="1">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42970" b="41818"/>
          <a:stretch/>
        </p:blipFill>
        <p:spPr>
          <a:xfrm>
            <a:off x="10162425" y="6511679"/>
            <a:ext cx="1905000" cy="289784"/>
          </a:xfrm>
          <a:prstGeom prst="rect">
            <a:avLst/>
          </a:prstGeom>
        </p:spPr>
      </p:pic>
      <p:sp>
        <p:nvSpPr>
          <p:cNvPr id="20" name="Rectangle 19">
            <a:extLst>
              <a:ext uri="{FF2B5EF4-FFF2-40B4-BE49-F238E27FC236}">
                <a16:creationId xmlns:a16="http://schemas.microsoft.com/office/drawing/2014/main" id="{B00ED086-27B6-2B46-8936-075EC1C099EA}"/>
              </a:ext>
            </a:extLst>
          </p:cNvPr>
          <p:cNvSpPr>
            <a:spLocks/>
          </p:cNvSpPr>
          <p:nvPr userDrawn="1"/>
        </p:nvSpPr>
        <p:spPr>
          <a:xfrm>
            <a:off x="776446" y="6533946"/>
            <a:ext cx="3561231" cy="215444"/>
          </a:xfrm>
          <a:prstGeom prst="rect">
            <a:avLst/>
          </a:prstGeom>
          <a:noFill/>
          <a:ln>
            <a:noFill/>
          </a:ln>
        </p:spPr>
        <p:txBody>
          <a:bodyPr wrap="none" rIns="0">
            <a:spAutoFit/>
          </a:bodyPr>
          <a:lstStyle/>
          <a:p>
            <a:pPr lvl="0" algn="r" defTabSz="1217613" rtl="0" eaLnBrk="1" fontAlgn="base" hangingPunct="1">
              <a:spcBef>
                <a:spcPct val="0"/>
              </a:spcBef>
              <a:spcAft>
                <a:spcPct val="0"/>
              </a:spcAft>
            </a:pPr>
            <a:r>
              <a:rPr lang="en-US" sz="800" b="0" i="0" kern="1200">
                <a:solidFill>
                  <a:schemeClr val="tx1">
                    <a:lumMod val="65000"/>
                    <a:lumOff val="35000"/>
                  </a:schemeClr>
                </a:solidFill>
                <a:latin typeface="Gotham Book" panose="02000604040000020004" pitchFamily="2" charset="0"/>
                <a:ea typeface="+mn-ea"/>
                <a:cs typeface="Arial" panose="020B0604020202020204" pitchFamily="34" charset="0"/>
              </a:rPr>
              <a:t>Copyright © 2019 HCL Technologies Limited  |  www.hcltechsw.com</a:t>
            </a:r>
          </a:p>
        </p:txBody>
      </p:sp>
    </p:spTree>
    <p:extLst>
      <p:ext uri="{BB962C8B-B14F-4D97-AF65-F5344CB8AC3E}">
        <p14:creationId xmlns:p14="http://schemas.microsoft.com/office/powerpoint/2010/main" val="1680769210"/>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Chart Layout 4">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8C8C1CB1-4A9A-5247-A107-B61D1D4136C0}"/>
              </a:ext>
            </a:extLst>
          </p:cNvPr>
          <p:cNvSpPr/>
          <p:nvPr userDrawn="1"/>
        </p:nvSpPr>
        <p:spPr>
          <a:xfrm>
            <a:off x="1" y="1"/>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Gotham Book" panose="02000604040000020004" pitchFamily="2" charset="0"/>
            </a:endParaRPr>
          </a:p>
        </p:txBody>
      </p:sp>
      <p:pic>
        <p:nvPicPr>
          <p:cNvPr id="18" name="Picture 17">
            <a:extLst>
              <a:ext uri="{FF2B5EF4-FFF2-40B4-BE49-F238E27FC236}">
                <a16:creationId xmlns:a16="http://schemas.microsoft.com/office/drawing/2014/main" id="{9B81EC0C-699E-484E-AD01-E60E7EA50D5B}"/>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520931" y="2019300"/>
            <a:ext cx="8040358" cy="4498368"/>
          </a:xfrm>
          <a:prstGeom prst="rect">
            <a:avLst/>
          </a:prstGeom>
        </p:spPr>
      </p:pic>
      <p:cxnSp>
        <p:nvCxnSpPr>
          <p:cNvPr id="12" name="Straight Connector 11">
            <a:extLst>
              <a:ext uri="{FF2B5EF4-FFF2-40B4-BE49-F238E27FC236}">
                <a16:creationId xmlns:a16="http://schemas.microsoft.com/office/drawing/2014/main" id="{36FE4A19-2C39-9846-B0B0-5AE020F9F1F9}"/>
              </a:ext>
            </a:extLst>
          </p:cNvPr>
          <p:cNvCxnSpPr>
            <a:cxnSpLocks/>
          </p:cNvCxnSpPr>
          <p:nvPr userDrawn="1"/>
        </p:nvCxnSpPr>
        <p:spPr>
          <a:xfrm>
            <a:off x="263879" y="443685"/>
            <a:ext cx="11928121"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3" name="Title 1">
            <a:extLst>
              <a:ext uri="{FF2B5EF4-FFF2-40B4-BE49-F238E27FC236}">
                <a16:creationId xmlns:a16="http://schemas.microsoft.com/office/drawing/2014/main" id="{CC7CA887-B8E9-6B49-8B79-C77F61EF6769}"/>
              </a:ext>
            </a:extLst>
          </p:cNvPr>
          <p:cNvSpPr>
            <a:spLocks noGrp="1"/>
          </p:cNvSpPr>
          <p:nvPr>
            <p:ph type="title" hasCustomPrompt="1"/>
          </p:nvPr>
        </p:nvSpPr>
        <p:spPr>
          <a:xfrm>
            <a:off x="127174" y="36427"/>
            <a:ext cx="2417244" cy="626468"/>
          </a:xfrm>
          <a:prstGeom prst="rect">
            <a:avLst/>
          </a:prstGeom>
          <a:solidFill>
            <a:schemeClr val="bg1"/>
          </a:solidFill>
        </p:spPr>
        <p:txBody>
          <a:bodyPr>
            <a:normAutofit/>
          </a:bodyPr>
          <a:lstStyle>
            <a:lvl1pPr>
              <a:lnSpc>
                <a:spcPct val="100000"/>
              </a:lnSpc>
              <a:defRPr sz="2800">
                <a:solidFill>
                  <a:srgbClr val="4B4B4B"/>
                </a:solidFill>
                <a:latin typeface="Gotham Book" panose="02000604040000020004" pitchFamily="2" charset="0"/>
              </a:defRPr>
            </a:lvl1pPr>
          </a:lstStyle>
          <a:p>
            <a:pPr>
              <a:spcBef>
                <a:spcPts val="1200"/>
              </a:spcBef>
            </a:pPr>
            <a:r>
              <a:rPr lang="en-US" sz="2800">
                <a:solidFill>
                  <a:srgbClr val="4B4B4B"/>
                </a:solidFill>
                <a:latin typeface="Gotham Book" panose="02000604040000020004" pitchFamily="2" charset="0"/>
              </a:rPr>
              <a:t>Chart layout</a:t>
            </a:r>
          </a:p>
        </p:txBody>
      </p:sp>
      <p:sp>
        <p:nvSpPr>
          <p:cNvPr id="15" name="Morbi vestibulum at eros">
            <a:extLst>
              <a:ext uri="{FF2B5EF4-FFF2-40B4-BE49-F238E27FC236}">
                <a16:creationId xmlns:a16="http://schemas.microsoft.com/office/drawing/2014/main" id="{AAF3F65E-5521-6E42-A815-6AE6FA90EAC3}"/>
              </a:ext>
            </a:extLst>
          </p:cNvPr>
          <p:cNvSpPr>
            <a:spLocks noGrp="1"/>
          </p:cNvSpPr>
          <p:nvPr>
            <p:ph type="body" idx="22" hasCustomPrompt="1"/>
          </p:nvPr>
        </p:nvSpPr>
        <p:spPr>
          <a:xfrm>
            <a:off x="127174" y="693576"/>
            <a:ext cx="3468205" cy="296843"/>
          </a:xfrm>
          <a:prstGeom prst="rect">
            <a:avLst/>
          </a:prstGeom>
        </p:spPr>
        <p:txBody>
          <a:bodyPr>
            <a:noAutofit/>
          </a:bodyPr>
          <a:lstStyle>
            <a:lvl1pPr marL="0" indent="0">
              <a:buNone/>
              <a:defRPr sz="1400" b="0" i="0">
                <a:solidFill>
                  <a:schemeClr val="tx1">
                    <a:lumMod val="65000"/>
                    <a:lumOff val="35000"/>
                  </a:schemeClr>
                </a:solidFill>
                <a:latin typeface="Gotham Book" panose="02000604040000020004" pitchFamily="2" charset="0"/>
              </a:defRPr>
            </a:lvl1pPr>
          </a:lstStyle>
          <a:p>
            <a:r>
              <a:rPr lang="en-US"/>
              <a:t>Insert subtitle here</a:t>
            </a:r>
            <a:endParaRPr/>
          </a:p>
        </p:txBody>
      </p:sp>
      <p:sp>
        <p:nvSpPr>
          <p:cNvPr id="10" name="Picture Placeholder 1">
            <a:extLst>
              <a:ext uri="{FF2B5EF4-FFF2-40B4-BE49-F238E27FC236}">
                <a16:creationId xmlns:a16="http://schemas.microsoft.com/office/drawing/2014/main" id="{A51724D6-9015-8C41-98E6-E7E696F25ED3}"/>
              </a:ext>
            </a:extLst>
          </p:cNvPr>
          <p:cNvSpPr>
            <a:spLocks noGrp="1"/>
          </p:cNvSpPr>
          <p:nvPr>
            <p:ph type="pic" sz="quarter" idx="12"/>
          </p:nvPr>
        </p:nvSpPr>
        <p:spPr>
          <a:xfrm>
            <a:off x="1017655" y="2238508"/>
            <a:ext cx="5021404" cy="3157929"/>
          </a:xfrm>
          <a:prstGeom prst="rect">
            <a:avLst/>
          </a:prstGeom>
        </p:spPr>
      </p:sp>
      <p:sp>
        <p:nvSpPr>
          <p:cNvPr id="5" name="Text Placeholder 4">
            <a:extLst>
              <a:ext uri="{FF2B5EF4-FFF2-40B4-BE49-F238E27FC236}">
                <a16:creationId xmlns:a16="http://schemas.microsoft.com/office/drawing/2014/main" id="{F6E3E446-ED35-EE47-9A1E-780C45CBA71D}"/>
              </a:ext>
            </a:extLst>
          </p:cNvPr>
          <p:cNvSpPr>
            <a:spLocks noGrp="1"/>
          </p:cNvSpPr>
          <p:nvPr>
            <p:ph type="body" sz="quarter" idx="23" hasCustomPrompt="1"/>
          </p:nvPr>
        </p:nvSpPr>
        <p:spPr>
          <a:xfrm>
            <a:off x="7519988" y="1880759"/>
            <a:ext cx="3775075" cy="532454"/>
          </a:xfrm>
          <a:prstGeom prst="rect">
            <a:avLst/>
          </a:prstGeom>
        </p:spPr>
        <p:txBody>
          <a:bodyPr>
            <a:normAutofit/>
          </a:bodyPr>
          <a:lstStyle>
            <a:lvl1pPr marL="0" indent="0">
              <a:buNone/>
              <a:defRPr sz="3200" b="0" i="0">
                <a:solidFill>
                  <a:srgbClr val="2196F3"/>
                </a:solidFill>
                <a:latin typeface="Gotham Light" panose="02000504020000020004" pitchFamily="2" charset="0"/>
              </a:defRPr>
            </a:lvl1pPr>
          </a:lstStyle>
          <a:p>
            <a:pPr lvl="0"/>
            <a:r>
              <a:rPr lang="en-US"/>
              <a:t>Business title</a:t>
            </a:r>
          </a:p>
        </p:txBody>
      </p:sp>
      <p:sp>
        <p:nvSpPr>
          <p:cNvPr id="21" name="Text Placeholder 20">
            <a:extLst>
              <a:ext uri="{FF2B5EF4-FFF2-40B4-BE49-F238E27FC236}">
                <a16:creationId xmlns:a16="http://schemas.microsoft.com/office/drawing/2014/main" id="{3C6D414B-F628-6146-B32F-6BC6346EF8DC}"/>
              </a:ext>
            </a:extLst>
          </p:cNvPr>
          <p:cNvSpPr>
            <a:spLocks noGrp="1"/>
          </p:cNvSpPr>
          <p:nvPr>
            <p:ph type="body" sz="quarter" idx="25" hasCustomPrompt="1"/>
          </p:nvPr>
        </p:nvSpPr>
        <p:spPr>
          <a:xfrm>
            <a:off x="7519427" y="3787079"/>
            <a:ext cx="2320925" cy="292100"/>
          </a:xfrm>
          <a:prstGeom prst="rect">
            <a:avLst/>
          </a:prstGeom>
        </p:spPr>
        <p:txBody>
          <a:bodyPr>
            <a:noAutofit/>
          </a:bodyPr>
          <a:lstStyle>
            <a:lvl1pPr marL="0" indent="0">
              <a:buNone/>
              <a:defRPr sz="1600">
                <a:solidFill>
                  <a:schemeClr val="tx2"/>
                </a:solidFill>
                <a:latin typeface="Gotham Book" panose="02000604040000020004" pitchFamily="2" charset="0"/>
              </a:defRPr>
            </a:lvl1pPr>
          </a:lstStyle>
          <a:p>
            <a:pPr lvl="0"/>
            <a:r>
              <a:rPr lang="en-US"/>
              <a:t>Mr. Sean Hamilton</a:t>
            </a:r>
          </a:p>
        </p:txBody>
      </p:sp>
      <p:sp>
        <p:nvSpPr>
          <p:cNvPr id="22" name="Text Placeholder 20">
            <a:extLst>
              <a:ext uri="{FF2B5EF4-FFF2-40B4-BE49-F238E27FC236}">
                <a16:creationId xmlns:a16="http://schemas.microsoft.com/office/drawing/2014/main" id="{16186381-C88F-5B43-AAE9-D86EEDF5EAC4}"/>
              </a:ext>
            </a:extLst>
          </p:cNvPr>
          <p:cNvSpPr>
            <a:spLocks noGrp="1"/>
          </p:cNvSpPr>
          <p:nvPr>
            <p:ph type="body" sz="quarter" idx="26" hasCustomPrompt="1"/>
          </p:nvPr>
        </p:nvSpPr>
        <p:spPr>
          <a:xfrm>
            <a:off x="7519427" y="4098578"/>
            <a:ext cx="2320925" cy="292100"/>
          </a:xfrm>
          <a:prstGeom prst="rect">
            <a:avLst/>
          </a:prstGeom>
        </p:spPr>
        <p:txBody>
          <a:bodyPr>
            <a:noAutofit/>
          </a:bodyPr>
          <a:lstStyle>
            <a:lvl1pPr marL="0" indent="0">
              <a:buNone/>
              <a:defRPr sz="1400">
                <a:solidFill>
                  <a:schemeClr val="tx2"/>
                </a:solidFill>
                <a:latin typeface="Gotham Book" panose="02000604040000020004" pitchFamily="2" charset="0"/>
              </a:defRPr>
            </a:lvl1pPr>
          </a:lstStyle>
          <a:p>
            <a:pPr lvl="0"/>
            <a:r>
              <a:rPr lang="en-US"/>
              <a:t>2019-04-25</a:t>
            </a:r>
          </a:p>
        </p:txBody>
      </p:sp>
      <p:cxnSp>
        <p:nvCxnSpPr>
          <p:cNvPr id="26" name="Straight Connector 25">
            <a:extLst>
              <a:ext uri="{FF2B5EF4-FFF2-40B4-BE49-F238E27FC236}">
                <a16:creationId xmlns:a16="http://schemas.microsoft.com/office/drawing/2014/main" id="{441D3BAA-A978-1144-B49C-1B3C7F2BDD1C}"/>
              </a:ext>
            </a:extLst>
          </p:cNvPr>
          <p:cNvCxnSpPr>
            <a:cxnSpLocks/>
          </p:cNvCxnSpPr>
          <p:nvPr userDrawn="1"/>
        </p:nvCxnSpPr>
        <p:spPr>
          <a:xfrm>
            <a:off x="901959" y="6425337"/>
            <a:ext cx="11290041"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044DA9BE-D3D1-7A49-9211-D7E9A0D4DEA6}"/>
              </a:ext>
            </a:extLst>
          </p:cNvPr>
          <p:cNvCxnSpPr/>
          <p:nvPr userDrawn="1"/>
        </p:nvCxnSpPr>
        <p:spPr>
          <a:xfrm>
            <a:off x="10037851" y="6522726"/>
            <a:ext cx="0" cy="20396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5" name="Rectangle 34">
            <a:extLst>
              <a:ext uri="{FF2B5EF4-FFF2-40B4-BE49-F238E27FC236}">
                <a16:creationId xmlns:a16="http://schemas.microsoft.com/office/drawing/2014/main" id="{8804E0DC-B313-0F43-9771-18F170580300}"/>
              </a:ext>
            </a:extLst>
          </p:cNvPr>
          <p:cNvSpPr/>
          <p:nvPr userDrawn="1"/>
        </p:nvSpPr>
        <p:spPr>
          <a:xfrm>
            <a:off x="0" y="6361235"/>
            <a:ext cx="901960" cy="49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Gotham Book" panose="02000604040000020004" pitchFamily="2" charset="0"/>
            </a:endParaRPr>
          </a:p>
        </p:txBody>
      </p:sp>
      <p:sp>
        <p:nvSpPr>
          <p:cNvPr id="36" name="Triangle 35">
            <a:extLst>
              <a:ext uri="{FF2B5EF4-FFF2-40B4-BE49-F238E27FC236}">
                <a16:creationId xmlns:a16="http://schemas.microsoft.com/office/drawing/2014/main" id="{D87064F0-468D-AF48-956B-A8BBB2D9AAE2}"/>
              </a:ext>
            </a:extLst>
          </p:cNvPr>
          <p:cNvSpPr/>
          <p:nvPr userDrawn="1"/>
        </p:nvSpPr>
        <p:spPr>
          <a:xfrm rot="5403736">
            <a:off x="42256" y="6050921"/>
            <a:ext cx="883138" cy="730223"/>
          </a:xfrm>
          <a:prstGeom prst="triangle">
            <a:avLst>
              <a:gd name="adj" fmla="val 50938"/>
            </a:avLst>
          </a:prstGeom>
          <a:solidFill>
            <a:schemeClr val="accent4">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Gotham Book" panose="02000604040000020004" pitchFamily="2" charset="0"/>
            </a:endParaRPr>
          </a:p>
        </p:txBody>
      </p:sp>
      <p:sp>
        <p:nvSpPr>
          <p:cNvPr id="37" name="Triangle 36">
            <a:extLst>
              <a:ext uri="{FF2B5EF4-FFF2-40B4-BE49-F238E27FC236}">
                <a16:creationId xmlns:a16="http://schemas.microsoft.com/office/drawing/2014/main" id="{36D6D831-EA5C-0743-93D2-5BE889721549}"/>
              </a:ext>
            </a:extLst>
          </p:cNvPr>
          <p:cNvSpPr/>
          <p:nvPr userDrawn="1"/>
        </p:nvSpPr>
        <p:spPr>
          <a:xfrm rot="4815961">
            <a:off x="123472" y="6121582"/>
            <a:ext cx="750729" cy="689237"/>
          </a:xfrm>
          <a:prstGeom prst="triangle">
            <a:avLst/>
          </a:prstGeom>
          <a:gradFill>
            <a:gsLst>
              <a:gs pos="0">
                <a:srgbClr val="002747"/>
              </a:gs>
              <a:gs pos="99000">
                <a:srgbClr val="0066B3"/>
              </a:gs>
            </a:gsLst>
            <a:lin ang="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b="0" i="0">
              <a:latin typeface="Gotham Book" panose="02000604040000020004" pitchFamily="2" charset="0"/>
            </a:endParaRPr>
          </a:p>
        </p:txBody>
      </p:sp>
      <p:sp>
        <p:nvSpPr>
          <p:cNvPr id="3" name="Text Placeholder 2">
            <a:extLst>
              <a:ext uri="{FF2B5EF4-FFF2-40B4-BE49-F238E27FC236}">
                <a16:creationId xmlns:a16="http://schemas.microsoft.com/office/drawing/2014/main" id="{53028279-5BA0-EB48-B295-D17ACD02EBB4}"/>
              </a:ext>
            </a:extLst>
          </p:cNvPr>
          <p:cNvSpPr>
            <a:spLocks noGrp="1"/>
          </p:cNvSpPr>
          <p:nvPr userDrawn="1">
            <p:ph type="body" sz="quarter" idx="28" hasCustomPrompt="1"/>
          </p:nvPr>
        </p:nvSpPr>
        <p:spPr>
          <a:xfrm>
            <a:off x="7519988" y="2667001"/>
            <a:ext cx="4365625" cy="981594"/>
          </a:xfrm>
          <a:prstGeom prst="rect">
            <a:avLst/>
          </a:prstGeom>
        </p:spPr>
        <p:txBody>
          <a:bodyPr/>
          <a:lstStyle>
            <a:lvl1pPr marL="0" indent="0">
              <a:buNone/>
              <a:defRPr sz="1800">
                <a:solidFill>
                  <a:schemeClr val="tx2"/>
                </a:solidFill>
                <a:latin typeface="Gotham Book" panose="02000604040000020004" pitchFamily="2" charset="0"/>
              </a:defRPr>
            </a:lvl1pPr>
          </a:lstStyle>
          <a:p>
            <a:pPr lvl="0"/>
            <a:r>
              <a:rPr lang="en-US"/>
              <a:t>Lorem ipsum is a dummy text used to replace text in some areas just for the purpose of an example.</a:t>
            </a:r>
          </a:p>
        </p:txBody>
      </p:sp>
      <p:sp>
        <p:nvSpPr>
          <p:cNvPr id="24" name="Text Placeholder 2">
            <a:extLst>
              <a:ext uri="{FF2B5EF4-FFF2-40B4-BE49-F238E27FC236}">
                <a16:creationId xmlns:a16="http://schemas.microsoft.com/office/drawing/2014/main" id="{1F19A2E0-2FBC-7342-9C52-1C89F69A03AC}"/>
              </a:ext>
            </a:extLst>
          </p:cNvPr>
          <p:cNvSpPr>
            <a:spLocks noGrp="1"/>
          </p:cNvSpPr>
          <p:nvPr userDrawn="1">
            <p:ph type="body" sz="quarter" idx="29" hasCustomPrompt="1"/>
          </p:nvPr>
        </p:nvSpPr>
        <p:spPr>
          <a:xfrm>
            <a:off x="7519427" y="4665890"/>
            <a:ext cx="4365625" cy="1724025"/>
          </a:xfrm>
          <a:prstGeom prst="rect">
            <a:avLst/>
          </a:prstGeom>
        </p:spPr>
        <p:txBody>
          <a:bodyPr/>
          <a:lstStyle>
            <a:lvl1pPr marL="0" indent="0">
              <a:buNone/>
              <a:defRPr sz="1800">
                <a:solidFill>
                  <a:schemeClr val="tx2"/>
                </a:solidFill>
                <a:latin typeface="Gotham Book" panose="02000604040000020004" pitchFamily="2" charset="0"/>
              </a:defRPr>
            </a:lvl1pPr>
          </a:lstStyle>
          <a:p>
            <a:pPr lvl="0"/>
            <a:r>
              <a:rPr lang="en-US"/>
              <a:t>Lorem ipsum is a dummy text used to replace text in some areas just for the purpose of an example.</a:t>
            </a:r>
          </a:p>
        </p:txBody>
      </p:sp>
      <p:sp>
        <p:nvSpPr>
          <p:cNvPr id="28" name="Slide Number Placeholder 5">
            <a:extLst>
              <a:ext uri="{FF2B5EF4-FFF2-40B4-BE49-F238E27FC236}">
                <a16:creationId xmlns:a16="http://schemas.microsoft.com/office/drawing/2014/main" id="{39D969EB-CC84-4E4C-A230-D70C5F215A8D}"/>
              </a:ext>
            </a:extLst>
          </p:cNvPr>
          <p:cNvSpPr>
            <a:spLocks noGrp="1"/>
          </p:cNvSpPr>
          <p:nvPr userDrawn="1">
            <p:ph type="sldNum" sz="quarter" idx="4"/>
          </p:nvPr>
        </p:nvSpPr>
        <p:spPr>
          <a:xfrm>
            <a:off x="7207627" y="6474009"/>
            <a:ext cx="2743200" cy="365125"/>
          </a:xfrm>
          <a:prstGeom prst="rect">
            <a:avLst/>
          </a:prstGeom>
        </p:spPr>
        <p:txBody>
          <a:bodyPr vert="horz" lIns="91440" tIns="45720" rIns="91440" bIns="45720" rtlCol="0" anchor="ctr"/>
          <a:lstStyle>
            <a:lvl1pPr algn="r">
              <a:defRPr sz="1050">
                <a:solidFill>
                  <a:schemeClr val="tx1">
                    <a:tint val="75000"/>
                  </a:schemeClr>
                </a:solidFill>
                <a:latin typeface="Gotham Book" panose="02000604040000020004" pitchFamily="2" charset="0"/>
              </a:defRPr>
            </a:lvl1pPr>
          </a:lstStyle>
          <a:p>
            <a:fld id="{039C7415-12ED-1F44-BE03-24001F31E4F6}" type="slidenum">
              <a:rPr lang="en-US" smtClean="0"/>
              <a:pPr/>
              <a:t>‹#›</a:t>
            </a:fld>
            <a:endParaRPr lang="en-US"/>
          </a:p>
        </p:txBody>
      </p:sp>
      <p:pic>
        <p:nvPicPr>
          <p:cNvPr id="25" name="Graphic 24">
            <a:extLst>
              <a:ext uri="{FF2B5EF4-FFF2-40B4-BE49-F238E27FC236}">
                <a16:creationId xmlns:a16="http://schemas.microsoft.com/office/drawing/2014/main" id="{DD045E67-F7B0-0247-AD44-E8A3933B4EEB}"/>
              </a:ext>
            </a:extLst>
          </p:cNvPr>
          <p:cNvPicPr>
            <a:picLocks noChangeAspect="1"/>
          </p:cNvPicPr>
          <p:nvPr userDrawn="1"/>
        </p:nvPicPr>
        <p:blipFill rotWithShape="1">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rcRect t="42970" b="41818"/>
          <a:stretch/>
        </p:blipFill>
        <p:spPr>
          <a:xfrm>
            <a:off x="10162425" y="6511679"/>
            <a:ext cx="1905000" cy="289784"/>
          </a:xfrm>
          <a:prstGeom prst="rect">
            <a:avLst/>
          </a:prstGeom>
        </p:spPr>
      </p:pic>
      <p:sp>
        <p:nvSpPr>
          <p:cNvPr id="27" name="Rectangle 26">
            <a:extLst>
              <a:ext uri="{FF2B5EF4-FFF2-40B4-BE49-F238E27FC236}">
                <a16:creationId xmlns:a16="http://schemas.microsoft.com/office/drawing/2014/main" id="{33A191F4-8260-7A4A-953E-7CD3D8E789BB}"/>
              </a:ext>
            </a:extLst>
          </p:cNvPr>
          <p:cNvSpPr>
            <a:spLocks/>
          </p:cNvSpPr>
          <p:nvPr userDrawn="1"/>
        </p:nvSpPr>
        <p:spPr>
          <a:xfrm>
            <a:off x="776446" y="6533946"/>
            <a:ext cx="3561231" cy="215444"/>
          </a:xfrm>
          <a:prstGeom prst="rect">
            <a:avLst/>
          </a:prstGeom>
          <a:noFill/>
          <a:ln>
            <a:noFill/>
          </a:ln>
        </p:spPr>
        <p:txBody>
          <a:bodyPr wrap="none" rIns="0">
            <a:spAutoFit/>
          </a:bodyPr>
          <a:lstStyle/>
          <a:p>
            <a:pPr lvl="0" algn="r" defTabSz="1217613" rtl="0" eaLnBrk="1" fontAlgn="base" hangingPunct="1">
              <a:spcBef>
                <a:spcPct val="0"/>
              </a:spcBef>
              <a:spcAft>
                <a:spcPct val="0"/>
              </a:spcAft>
            </a:pPr>
            <a:r>
              <a:rPr lang="en-US" sz="800" b="0" i="0" kern="1200">
                <a:solidFill>
                  <a:schemeClr val="tx1">
                    <a:lumMod val="65000"/>
                    <a:lumOff val="35000"/>
                  </a:schemeClr>
                </a:solidFill>
                <a:latin typeface="Gotham Book" panose="02000604040000020004" pitchFamily="2" charset="0"/>
                <a:ea typeface="+mn-ea"/>
                <a:cs typeface="Arial" panose="020B0604020202020204" pitchFamily="34" charset="0"/>
              </a:rPr>
              <a:t>Copyright © 2019 HCL Technologies Limited  |  www.hcltechsw.com</a:t>
            </a:r>
          </a:p>
        </p:txBody>
      </p:sp>
    </p:spTree>
    <p:extLst>
      <p:ext uri="{BB962C8B-B14F-4D97-AF65-F5344CB8AC3E}">
        <p14:creationId xmlns:p14="http://schemas.microsoft.com/office/powerpoint/2010/main" val="3994876534"/>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World map 1">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940A4BC0-84A5-0445-9F35-C690E4487A85}"/>
              </a:ext>
            </a:extLst>
          </p:cNvPr>
          <p:cNvSpPr/>
          <p:nvPr userDrawn="1"/>
        </p:nvSpPr>
        <p:spPr>
          <a:xfrm>
            <a:off x="1" y="1"/>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Gotham Book" panose="02000604040000020004" pitchFamily="2" charset="0"/>
            </a:endParaRPr>
          </a:p>
        </p:txBody>
      </p:sp>
      <p:sp>
        <p:nvSpPr>
          <p:cNvPr id="13" name="Title 1">
            <a:extLst>
              <a:ext uri="{FF2B5EF4-FFF2-40B4-BE49-F238E27FC236}">
                <a16:creationId xmlns:a16="http://schemas.microsoft.com/office/drawing/2014/main" id="{CC7CA887-B8E9-6B49-8B79-C77F61EF6769}"/>
              </a:ext>
            </a:extLst>
          </p:cNvPr>
          <p:cNvSpPr>
            <a:spLocks noGrp="1"/>
          </p:cNvSpPr>
          <p:nvPr>
            <p:ph type="title" hasCustomPrompt="1"/>
          </p:nvPr>
        </p:nvSpPr>
        <p:spPr>
          <a:xfrm>
            <a:off x="127174" y="36427"/>
            <a:ext cx="2417244" cy="626468"/>
          </a:xfrm>
          <a:prstGeom prst="rect">
            <a:avLst/>
          </a:prstGeom>
          <a:solidFill>
            <a:schemeClr val="bg1"/>
          </a:solidFill>
        </p:spPr>
        <p:txBody>
          <a:bodyPr>
            <a:normAutofit/>
          </a:bodyPr>
          <a:lstStyle>
            <a:lvl1pPr>
              <a:lnSpc>
                <a:spcPct val="100000"/>
              </a:lnSpc>
              <a:defRPr sz="2800">
                <a:solidFill>
                  <a:srgbClr val="4B4B4B"/>
                </a:solidFill>
                <a:latin typeface="Gotham Book" panose="02000604040000020004" pitchFamily="2" charset="0"/>
              </a:defRPr>
            </a:lvl1pPr>
          </a:lstStyle>
          <a:p>
            <a:pPr>
              <a:spcBef>
                <a:spcPts val="1200"/>
              </a:spcBef>
            </a:pPr>
            <a:r>
              <a:rPr lang="en-US" sz="2800">
                <a:solidFill>
                  <a:srgbClr val="4B4B4B"/>
                </a:solidFill>
                <a:latin typeface="Gotham Book" panose="02000604040000020004" pitchFamily="2" charset="0"/>
              </a:rPr>
              <a:t>World map</a:t>
            </a:r>
          </a:p>
        </p:txBody>
      </p:sp>
      <p:sp>
        <p:nvSpPr>
          <p:cNvPr id="15" name="Morbi vestibulum at eros">
            <a:extLst>
              <a:ext uri="{FF2B5EF4-FFF2-40B4-BE49-F238E27FC236}">
                <a16:creationId xmlns:a16="http://schemas.microsoft.com/office/drawing/2014/main" id="{AAF3F65E-5521-6E42-A815-6AE6FA90EAC3}"/>
              </a:ext>
            </a:extLst>
          </p:cNvPr>
          <p:cNvSpPr>
            <a:spLocks noGrp="1"/>
          </p:cNvSpPr>
          <p:nvPr>
            <p:ph type="body" idx="22" hasCustomPrompt="1"/>
          </p:nvPr>
        </p:nvSpPr>
        <p:spPr>
          <a:xfrm>
            <a:off x="127174" y="693576"/>
            <a:ext cx="3468205" cy="296843"/>
          </a:xfrm>
          <a:prstGeom prst="rect">
            <a:avLst/>
          </a:prstGeom>
        </p:spPr>
        <p:txBody>
          <a:bodyPr>
            <a:noAutofit/>
          </a:bodyPr>
          <a:lstStyle>
            <a:lvl1pPr marL="0" indent="0">
              <a:buNone/>
              <a:defRPr sz="1400" b="0" i="0">
                <a:solidFill>
                  <a:schemeClr val="tx1">
                    <a:lumMod val="65000"/>
                    <a:lumOff val="35000"/>
                  </a:schemeClr>
                </a:solidFill>
                <a:latin typeface="Gotham Book" panose="02000604040000020004" pitchFamily="2" charset="0"/>
              </a:defRPr>
            </a:lvl1pPr>
          </a:lstStyle>
          <a:p>
            <a:r>
              <a:rPr lang="en-US"/>
              <a:t>Insert subtitle here</a:t>
            </a:r>
            <a:endParaRPr/>
          </a:p>
        </p:txBody>
      </p:sp>
      <p:cxnSp>
        <p:nvCxnSpPr>
          <p:cNvPr id="17" name="Straight Connector 16">
            <a:extLst>
              <a:ext uri="{FF2B5EF4-FFF2-40B4-BE49-F238E27FC236}">
                <a16:creationId xmlns:a16="http://schemas.microsoft.com/office/drawing/2014/main" id="{880B523D-1E1A-904F-8146-672D3A34913E}"/>
              </a:ext>
            </a:extLst>
          </p:cNvPr>
          <p:cNvCxnSpPr>
            <a:cxnSpLocks/>
          </p:cNvCxnSpPr>
          <p:nvPr userDrawn="1"/>
        </p:nvCxnSpPr>
        <p:spPr>
          <a:xfrm>
            <a:off x="901959" y="6425337"/>
            <a:ext cx="11290041"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0457029F-8A51-7A40-BF3D-59F785DD9F24}"/>
              </a:ext>
            </a:extLst>
          </p:cNvPr>
          <p:cNvCxnSpPr/>
          <p:nvPr userDrawn="1"/>
        </p:nvCxnSpPr>
        <p:spPr>
          <a:xfrm>
            <a:off x="10037851" y="6522726"/>
            <a:ext cx="0" cy="20396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9410C4E8-53DE-D442-A965-E42FF4EC9322}"/>
              </a:ext>
            </a:extLst>
          </p:cNvPr>
          <p:cNvSpPr/>
          <p:nvPr userDrawn="1"/>
        </p:nvSpPr>
        <p:spPr>
          <a:xfrm>
            <a:off x="0" y="6361235"/>
            <a:ext cx="901960" cy="49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Gotham Book" panose="02000604040000020004" pitchFamily="2" charset="0"/>
            </a:endParaRPr>
          </a:p>
        </p:txBody>
      </p:sp>
      <p:sp>
        <p:nvSpPr>
          <p:cNvPr id="27" name="Triangle 26">
            <a:extLst>
              <a:ext uri="{FF2B5EF4-FFF2-40B4-BE49-F238E27FC236}">
                <a16:creationId xmlns:a16="http://schemas.microsoft.com/office/drawing/2014/main" id="{E3B13BD1-AB0E-4745-BCD2-4E779F640C91}"/>
              </a:ext>
            </a:extLst>
          </p:cNvPr>
          <p:cNvSpPr/>
          <p:nvPr userDrawn="1"/>
        </p:nvSpPr>
        <p:spPr>
          <a:xfrm rot="5403736">
            <a:off x="42256" y="6050921"/>
            <a:ext cx="883138" cy="730223"/>
          </a:xfrm>
          <a:prstGeom prst="triangle">
            <a:avLst>
              <a:gd name="adj" fmla="val 50938"/>
            </a:avLst>
          </a:prstGeom>
          <a:solidFill>
            <a:schemeClr val="accent4">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Gotham Book" panose="02000604040000020004" pitchFamily="2" charset="0"/>
            </a:endParaRPr>
          </a:p>
        </p:txBody>
      </p:sp>
      <p:sp>
        <p:nvSpPr>
          <p:cNvPr id="28" name="Triangle 27">
            <a:extLst>
              <a:ext uri="{FF2B5EF4-FFF2-40B4-BE49-F238E27FC236}">
                <a16:creationId xmlns:a16="http://schemas.microsoft.com/office/drawing/2014/main" id="{1784723A-C291-0A40-86A3-DEACDC9A0A0A}"/>
              </a:ext>
            </a:extLst>
          </p:cNvPr>
          <p:cNvSpPr/>
          <p:nvPr userDrawn="1"/>
        </p:nvSpPr>
        <p:spPr>
          <a:xfrm rot="4815961">
            <a:off x="123472" y="6121582"/>
            <a:ext cx="750729" cy="689237"/>
          </a:xfrm>
          <a:prstGeom prst="triangle">
            <a:avLst/>
          </a:prstGeom>
          <a:gradFill>
            <a:gsLst>
              <a:gs pos="0">
                <a:srgbClr val="002747"/>
              </a:gs>
              <a:gs pos="99000">
                <a:srgbClr val="0066B3"/>
              </a:gs>
            </a:gsLst>
            <a:lin ang="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b="0" i="0">
              <a:latin typeface="Gotham Book" panose="02000604040000020004" pitchFamily="2" charset="0"/>
            </a:endParaRPr>
          </a:p>
        </p:txBody>
      </p:sp>
      <p:sp>
        <p:nvSpPr>
          <p:cNvPr id="14" name="Text Placeholder 2">
            <a:extLst>
              <a:ext uri="{FF2B5EF4-FFF2-40B4-BE49-F238E27FC236}">
                <a16:creationId xmlns:a16="http://schemas.microsoft.com/office/drawing/2014/main" id="{26AEDE2A-1A94-1244-A1CB-B0B5E421F73A}"/>
              </a:ext>
            </a:extLst>
          </p:cNvPr>
          <p:cNvSpPr>
            <a:spLocks noGrp="1"/>
          </p:cNvSpPr>
          <p:nvPr userDrawn="1">
            <p:ph type="body" sz="quarter" idx="28" hasCustomPrompt="1"/>
          </p:nvPr>
        </p:nvSpPr>
        <p:spPr>
          <a:xfrm>
            <a:off x="166066" y="1313681"/>
            <a:ext cx="4365625" cy="1724025"/>
          </a:xfrm>
          <a:prstGeom prst="rect">
            <a:avLst/>
          </a:prstGeom>
        </p:spPr>
        <p:txBody>
          <a:bodyPr/>
          <a:lstStyle>
            <a:lvl1pPr marL="0" indent="0">
              <a:buNone/>
              <a:defRPr sz="1800">
                <a:solidFill>
                  <a:schemeClr val="tx2"/>
                </a:solidFill>
                <a:latin typeface="Gotham Book" panose="02000604040000020004" pitchFamily="2" charset="0"/>
              </a:defRPr>
            </a:lvl1pPr>
          </a:lstStyle>
          <a:p>
            <a:pPr lvl="0"/>
            <a:r>
              <a:rPr lang="en-US"/>
              <a:t>Lorem ipsum is a dummy text used to replace text in some areas just for the purpose of an example.</a:t>
            </a:r>
          </a:p>
        </p:txBody>
      </p:sp>
      <p:sp>
        <p:nvSpPr>
          <p:cNvPr id="20" name="Slide Number Placeholder 5">
            <a:extLst>
              <a:ext uri="{FF2B5EF4-FFF2-40B4-BE49-F238E27FC236}">
                <a16:creationId xmlns:a16="http://schemas.microsoft.com/office/drawing/2014/main" id="{FDD4F4C6-52E3-4E45-A47B-FBB73E77EDE1}"/>
              </a:ext>
            </a:extLst>
          </p:cNvPr>
          <p:cNvSpPr>
            <a:spLocks noGrp="1"/>
          </p:cNvSpPr>
          <p:nvPr userDrawn="1">
            <p:ph type="sldNum" sz="quarter" idx="4"/>
          </p:nvPr>
        </p:nvSpPr>
        <p:spPr>
          <a:xfrm>
            <a:off x="7207627" y="6474009"/>
            <a:ext cx="2743200" cy="365125"/>
          </a:xfrm>
          <a:prstGeom prst="rect">
            <a:avLst/>
          </a:prstGeom>
        </p:spPr>
        <p:txBody>
          <a:bodyPr vert="horz" lIns="91440" tIns="45720" rIns="91440" bIns="45720" rtlCol="0" anchor="ctr"/>
          <a:lstStyle>
            <a:lvl1pPr algn="r">
              <a:defRPr sz="1050">
                <a:solidFill>
                  <a:schemeClr val="tx1">
                    <a:tint val="75000"/>
                  </a:schemeClr>
                </a:solidFill>
                <a:latin typeface="Gotham Book" panose="02000604040000020004" pitchFamily="2" charset="0"/>
              </a:defRPr>
            </a:lvl1pPr>
          </a:lstStyle>
          <a:p>
            <a:fld id="{039C7415-12ED-1F44-BE03-24001F31E4F6}" type="slidenum">
              <a:rPr lang="en-US" smtClean="0"/>
              <a:pPr/>
              <a:t>‹#›</a:t>
            </a:fld>
            <a:endParaRPr lang="en-US"/>
          </a:p>
        </p:txBody>
      </p:sp>
      <p:pic>
        <p:nvPicPr>
          <p:cNvPr id="16" name="Graphic 15">
            <a:extLst>
              <a:ext uri="{FF2B5EF4-FFF2-40B4-BE49-F238E27FC236}">
                <a16:creationId xmlns:a16="http://schemas.microsoft.com/office/drawing/2014/main" id="{E75CE812-827C-6A48-AF7B-9D16D926DEE2}"/>
              </a:ext>
            </a:extLst>
          </p:cNvPr>
          <p:cNvPicPr>
            <a:picLocks noChangeAspect="1"/>
          </p:cNvPicPr>
          <p:nvPr userDrawn="1"/>
        </p:nvPicPr>
        <p:blipFill rotWithShape="1">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42970" b="41818"/>
          <a:stretch/>
        </p:blipFill>
        <p:spPr>
          <a:xfrm>
            <a:off x="10162425" y="6511679"/>
            <a:ext cx="1905000" cy="289784"/>
          </a:xfrm>
          <a:prstGeom prst="rect">
            <a:avLst/>
          </a:prstGeom>
        </p:spPr>
      </p:pic>
      <p:sp>
        <p:nvSpPr>
          <p:cNvPr id="18" name="Rectangle 17">
            <a:extLst>
              <a:ext uri="{FF2B5EF4-FFF2-40B4-BE49-F238E27FC236}">
                <a16:creationId xmlns:a16="http://schemas.microsoft.com/office/drawing/2014/main" id="{9D1D5D46-30B8-9547-83A9-C98BD81A552F}"/>
              </a:ext>
            </a:extLst>
          </p:cNvPr>
          <p:cNvSpPr>
            <a:spLocks/>
          </p:cNvSpPr>
          <p:nvPr userDrawn="1"/>
        </p:nvSpPr>
        <p:spPr>
          <a:xfrm>
            <a:off x="776446" y="6533946"/>
            <a:ext cx="3561231" cy="215444"/>
          </a:xfrm>
          <a:prstGeom prst="rect">
            <a:avLst/>
          </a:prstGeom>
          <a:noFill/>
          <a:ln>
            <a:noFill/>
          </a:ln>
        </p:spPr>
        <p:txBody>
          <a:bodyPr wrap="none" rIns="0">
            <a:spAutoFit/>
          </a:bodyPr>
          <a:lstStyle/>
          <a:p>
            <a:pPr lvl="0" algn="r" defTabSz="1217613" rtl="0" eaLnBrk="1" fontAlgn="base" hangingPunct="1">
              <a:spcBef>
                <a:spcPct val="0"/>
              </a:spcBef>
              <a:spcAft>
                <a:spcPct val="0"/>
              </a:spcAft>
            </a:pPr>
            <a:r>
              <a:rPr lang="en-US" sz="800" b="0" i="0" kern="1200">
                <a:solidFill>
                  <a:schemeClr val="tx1">
                    <a:lumMod val="65000"/>
                    <a:lumOff val="35000"/>
                  </a:schemeClr>
                </a:solidFill>
                <a:latin typeface="Gotham Book" panose="02000604040000020004" pitchFamily="2" charset="0"/>
                <a:ea typeface="+mn-ea"/>
                <a:cs typeface="Arial" panose="020B0604020202020204" pitchFamily="34" charset="0"/>
              </a:rPr>
              <a:t>Copyright © 2019 HCL Technologies Limited  |  www.hcltechsw.com</a:t>
            </a:r>
          </a:p>
        </p:txBody>
      </p:sp>
    </p:spTree>
    <p:extLst>
      <p:ext uri="{BB962C8B-B14F-4D97-AF65-F5344CB8AC3E}">
        <p14:creationId xmlns:p14="http://schemas.microsoft.com/office/powerpoint/2010/main" val="8032576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divider - Image3">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A2DA6D1-393F-B548-BB68-AAFB503657FA}"/>
              </a:ext>
            </a:extLst>
          </p:cNvPr>
          <p:cNvSpPr/>
          <p:nvPr userDrawn="1"/>
        </p:nvSpPr>
        <p:spPr>
          <a:xfrm>
            <a:off x="1026607" y="0"/>
            <a:ext cx="11165393" cy="6858000"/>
          </a:xfrm>
          <a:prstGeom prst="rect">
            <a:avLst/>
          </a:prstGeom>
          <a:gradFill>
            <a:gsLst>
              <a:gs pos="0">
                <a:srgbClr val="0477C3"/>
              </a:gs>
              <a:gs pos="99000">
                <a:srgbClr val="26B5F7"/>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b="0" i="0">
              <a:latin typeface="Gotham Book" panose="02000604040000020004" pitchFamily="2" charset="0"/>
            </a:endParaRPr>
          </a:p>
        </p:txBody>
      </p:sp>
      <p:sp>
        <p:nvSpPr>
          <p:cNvPr id="26" name="Picture Placeholder 25">
            <a:extLst>
              <a:ext uri="{FF2B5EF4-FFF2-40B4-BE49-F238E27FC236}">
                <a16:creationId xmlns:a16="http://schemas.microsoft.com/office/drawing/2014/main" id="{3341DBB2-4992-6445-B8B7-2CBFACD20F93}"/>
              </a:ext>
            </a:extLst>
          </p:cNvPr>
          <p:cNvSpPr>
            <a:spLocks noGrp="1"/>
          </p:cNvSpPr>
          <p:nvPr>
            <p:ph type="pic" sz="quarter" idx="13" hasCustomPrompt="1"/>
          </p:nvPr>
        </p:nvSpPr>
        <p:spPr>
          <a:xfrm>
            <a:off x="6416675" y="0"/>
            <a:ext cx="5775325" cy="6858000"/>
          </a:xfrm>
          <a:prstGeom prst="rect">
            <a:avLst/>
          </a:prstGeom>
        </p:spPr>
        <p:txBody>
          <a:bodyPr>
            <a:normAutofit/>
          </a:bodyPr>
          <a:lstStyle>
            <a:lvl1pPr marL="0" indent="0">
              <a:buNone/>
              <a:defRPr sz="1400" b="0" i="0">
                <a:solidFill>
                  <a:srgbClr val="5EC1EF"/>
                </a:solidFill>
                <a:latin typeface="Gotham Light" panose="02000504020000020004" pitchFamily="2" charset="0"/>
              </a:defRPr>
            </a:lvl1pPr>
          </a:lstStyle>
          <a:p>
            <a:r>
              <a:rPr lang="en-US"/>
              <a:t>Insert Picture / Illustration</a:t>
            </a:r>
          </a:p>
        </p:txBody>
      </p:sp>
      <p:pic>
        <p:nvPicPr>
          <p:cNvPr id="22" name="Picture 21">
            <a:extLst>
              <a:ext uri="{FF2B5EF4-FFF2-40B4-BE49-F238E27FC236}">
                <a16:creationId xmlns:a16="http://schemas.microsoft.com/office/drawing/2014/main" id="{15AD0B39-791F-5D40-968B-1A07FD0EA93C}"/>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l="50963" t="5730" b="35128"/>
          <a:stretch/>
        </p:blipFill>
        <p:spPr>
          <a:xfrm>
            <a:off x="0" y="0"/>
            <a:ext cx="9043416" cy="6858000"/>
          </a:xfrm>
          <a:prstGeom prst="rect">
            <a:avLst/>
          </a:prstGeom>
        </p:spPr>
      </p:pic>
      <p:sp>
        <p:nvSpPr>
          <p:cNvPr id="23" name="Title 1">
            <a:extLst>
              <a:ext uri="{FF2B5EF4-FFF2-40B4-BE49-F238E27FC236}">
                <a16:creationId xmlns:a16="http://schemas.microsoft.com/office/drawing/2014/main" id="{7C463E11-02B9-094E-9B0B-64D4E823CFF0}"/>
              </a:ext>
            </a:extLst>
          </p:cNvPr>
          <p:cNvSpPr>
            <a:spLocks noGrp="1"/>
          </p:cNvSpPr>
          <p:nvPr>
            <p:ph type="title" hasCustomPrompt="1"/>
          </p:nvPr>
        </p:nvSpPr>
        <p:spPr>
          <a:xfrm>
            <a:off x="1026607" y="3115766"/>
            <a:ext cx="4340629" cy="626468"/>
          </a:xfrm>
          <a:prstGeom prst="rect">
            <a:avLst/>
          </a:prstGeom>
        </p:spPr>
        <p:txBody>
          <a:bodyPr>
            <a:normAutofit/>
          </a:bodyPr>
          <a:lstStyle>
            <a:lvl1pPr>
              <a:defRPr sz="3200">
                <a:solidFill>
                  <a:srgbClr val="0066B3"/>
                </a:solidFill>
                <a:latin typeface="Gotham Book" panose="02000604040000020004" pitchFamily="2" charset="0"/>
              </a:defRPr>
            </a:lvl1pPr>
          </a:lstStyle>
          <a:p>
            <a:r>
              <a:rPr lang="en-US"/>
              <a:t>Section divider title</a:t>
            </a:r>
          </a:p>
        </p:txBody>
      </p:sp>
      <p:sp>
        <p:nvSpPr>
          <p:cNvPr id="13" name="Subtitle 2">
            <a:extLst>
              <a:ext uri="{FF2B5EF4-FFF2-40B4-BE49-F238E27FC236}">
                <a16:creationId xmlns:a16="http://schemas.microsoft.com/office/drawing/2014/main" id="{A6009CFB-29B4-2743-9017-367C88C16592}"/>
              </a:ext>
            </a:extLst>
          </p:cNvPr>
          <p:cNvSpPr>
            <a:spLocks noGrp="1"/>
          </p:cNvSpPr>
          <p:nvPr>
            <p:ph type="subTitle" idx="1" hasCustomPrompt="1"/>
          </p:nvPr>
        </p:nvSpPr>
        <p:spPr>
          <a:xfrm>
            <a:off x="1026607" y="3869241"/>
            <a:ext cx="4340629" cy="1655762"/>
          </a:xfrm>
          <a:prstGeom prst="rect">
            <a:avLst/>
          </a:prstGeom>
        </p:spPr>
        <p:txBody>
          <a:bodyPr>
            <a:normAutofit/>
          </a:bodyPr>
          <a:lstStyle>
            <a:lvl1pPr marL="0" indent="0" algn="l">
              <a:buNone/>
              <a:defRPr sz="1600" b="0" i="0">
                <a:solidFill>
                  <a:schemeClr val="tx2"/>
                </a:solidFill>
                <a:latin typeface="Gotham Book" panose="02000604040000020004"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algn="ctr">
              <a:defRPr/>
            </a:pPr>
            <a:r>
              <a:rPr lang="en-US" sz="1600">
                <a:solidFill>
                  <a:schemeClr val="bg1"/>
                </a:solidFill>
                <a:latin typeface="Gotham Book" panose="02000604040000020004" pitchFamily="2" charset="0"/>
                <a:cs typeface="Arial" panose="020B0604020202020204" pitchFamily="34" charset="0"/>
              </a:rPr>
              <a:t>HCL Software design templates that raise your business above the expected</a:t>
            </a:r>
          </a:p>
        </p:txBody>
      </p:sp>
      <p:pic>
        <p:nvPicPr>
          <p:cNvPr id="8" name="Picture 7">
            <a:extLst>
              <a:ext uri="{FF2B5EF4-FFF2-40B4-BE49-F238E27FC236}">
                <a16:creationId xmlns:a16="http://schemas.microsoft.com/office/drawing/2014/main" id="{EA99122C-B708-1B4A-A8C2-76CE49038BBC}"/>
              </a:ext>
            </a:extLst>
          </p:cNvPr>
          <p:cNvPicPr>
            <a:picLocks noChangeAspect="1"/>
          </p:cNvPicPr>
          <p:nvPr userDrawn="1"/>
        </p:nvPicPr>
        <p:blipFill>
          <a:blip r:embed="rId3"/>
          <a:stretch>
            <a:fillRect/>
          </a:stretch>
        </p:blipFill>
        <p:spPr>
          <a:xfrm>
            <a:off x="10257118" y="6580923"/>
            <a:ext cx="1574800" cy="152400"/>
          </a:xfrm>
          <a:prstGeom prst="rect">
            <a:avLst/>
          </a:prstGeom>
        </p:spPr>
      </p:pic>
    </p:spTree>
    <p:extLst>
      <p:ext uri="{BB962C8B-B14F-4D97-AF65-F5344CB8AC3E}">
        <p14:creationId xmlns:p14="http://schemas.microsoft.com/office/powerpoint/2010/main" val="3029776795"/>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World map 2">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4E76F293-EA2F-2845-8861-A4EA75CC8F6F}"/>
              </a:ext>
            </a:extLst>
          </p:cNvPr>
          <p:cNvSpPr/>
          <p:nvPr userDrawn="1"/>
        </p:nvSpPr>
        <p:spPr>
          <a:xfrm>
            <a:off x="1" y="1"/>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Gotham Book" panose="02000604040000020004" pitchFamily="2" charset="0"/>
            </a:endParaRPr>
          </a:p>
        </p:txBody>
      </p:sp>
      <p:cxnSp>
        <p:nvCxnSpPr>
          <p:cNvPr id="16" name="Straight Connector 15">
            <a:extLst>
              <a:ext uri="{FF2B5EF4-FFF2-40B4-BE49-F238E27FC236}">
                <a16:creationId xmlns:a16="http://schemas.microsoft.com/office/drawing/2014/main" id="{2A57115A-9A8F-D346-BD68-27BC66CD157C}"/>
              </a:ext>
            </a:extLst>
          </p:cNvPr>
          <p:cNvCxnSpPr>
            <a:cxnSpLocks/>
          </p:cNvCxnSpPr>
          <p:nvPr userDrawn="1"/>
        </p:nvCxnSpPr>
        <p:spPr>
          <a:xfrm>
            <a:off x="901959" y="6425337"/>
            <a:ext cx="11290041"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E0FB3FAA-966A-874B-BB10-28A2E8AC39F5}"/>
              </a:ext>
            </a:extLst>
          </p:cNvPr>
          <p:cNvCxnSpPr/>
          <p:nvPr userDrawn="1"/>
        </p:nvCxnSpPr>
        <p:spPr>
          <a:xfrm>
            <a:off x="10037851" y="6522726"/>
            <a:ext cx="0" cy="20396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9FAF06CD-83B4-D549-943F-946C1CA8E7E4}"/>
              </a:ext>
            </a:extLst>
          </p:cNvPr>
          <p:cNvSpPr/>
          <p:nvPr userDrawn="1"/>
        </p:nvSpPr>
        <p:spPr>
          <a:xfrm>
            <a:off x="0" y="6361235"/>
            <a:ext cx="901960" cy="49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Gotham Book" panose="02000604040000020004" pitchFamily="2" charset="0"/>
            </a:endParaRPr>
          </a:p>
        </p:txBody>
      </p:sp>
      <p:sp>
        <p:nvSpPr>
          <p:cNvPr id="24" name="Triangle 23">
            <a:extLst>
              <a:ext uri="{FF2B5EF4-FFF2-40B4-BE49-F238E27FC236}">
                <a16:creationId xmlns:a16="http://schemas.microsoft.com/office/drawing/2014/main" id="{67B23528-AA85-F748-ABD6-4FA095793E24}"/>
              </a:ext>
            </a:extLst>
          </p:cNvPr>
          <p:cNvSpPr/>
          <p:nvPr userDrawn="1"/>
        </p:nvSpPr>
        <p:spPr>
          <a:xfrm rot="5403736">
            <a:off x="42256" y="6050921"/>
            <a:ext cx="883138" cy="730223"/>
          </a:xfrm>
          <a:prstGeom prst="triangle">
            <a:avLst>
              <a:gd name="adj" fmla="val 50938"/>
            </a:avLst>
          </a:prstGeom>
          <a:solidFill>
            <a:schemeClr val="accent4">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Gotham Book" panose="02000604040000020004" pitchFamily="2" charset="0"/>
            </a:endParaRPr>
          </a:p>
        </p:txBody>
      </p:sp>
      <p:sp>
        <p:nvSpPr>
          <p:cNvPr id="25" name="Triangle 24">
            <a:extLst>
              <a:ext uri="{FF2B5EF4-FFF2-40B4-BE49-F238E27FC236}">
                <a16:creationId xmlns:a16="http://schemas.microsoft.com/office/drawing/2014/main" id="{2AF698A7-C7F2-034F-9596-3CBD50D01DC2}"/>
              </a:ext>
            </a:extLst>
          </p:cNvPr>
          <p:cNvSpPr/>
          <p:nvPr userDrawn="1"/>
        </p:nvSpPr>
        <p:spPr>
          <a:xfrm rot="4815961">
            <a:off x="123472" y="6121582"/>
            <a:ext cx="750729" cy="689237"/>
          </a:xfrm>
          <a:prstGeom prst="triangle">
            <a:avLst/>
          </a:prstGeom>
          <a:gradFill>
            <a:gsLst>
              <a:gs pos="0">
                <a:srgbClr val="002747"/>
              </a:gs>
              <a:gs pos="99000">
                <a:srgbClr val="0066B3"/>
              </a:gs>
            </a:gsLst>
            <a:lin ang="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b="0" i="0">
              <a:latin typeface="Gotham Book" panose="02000604040000020004" pitchFamily="2" charset="0"/>
            </a:endParaRPr>
          </a:p>
        </p:txBody>
      </p:sp>
      <p:sp>
        <p:nvSpPr>
          <p:cNvPr id="6" name="Rectangle 5">
            <a:extLst>
              <a:ext uri="{FF2B5EF4-FFF2-40B4-BE49-F238E27FC236}">
                <a16:creationId xmlns:a16="http://schemas.microsoft.com/office/drawing/2014/main" id="{21DF1598-031B-AC40-A844-24982A4ECA21}"/>
              </a:ext>
            </a:extLst>
          </p:cNvPr>
          <p:cNvSpPr/>
          <p:nvPr userDrawn="1"/>
        </p:nvSpPr>
        <p:spPr>
          <a:xfrm>
            <a:off x="4726112" y="32116"/>
            <a:ext cx="7465888" cy="5535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Gotham Book" panose="02000604040000020004" pitchFamily="2" charset="0"/>
            </a:endParaRPr>
          </a:p>
        </p:txBody>
      </p:sp>
      <p:sp>
        <p:nvSpPr>
          <p:cNvPr id="20" name="Title 1">
            <a:extLst>
              <a:ext uri="{FF2B5EF4-FFF2-40B4-BE49-F238E27FC236}">
                <a16:creationId xmlns:a16="http://schemas.microsoft.com/office/drawing/2014/main" id="{A4C96CBA-4E91-E846-8E0C-E9E50602C42C}"/>
              </a:ext>
            </a:extLst>
          </p:cNvPr>
          <p:cNvSpPr>
            <a:spLocks noGrp="1"/>
          </p:cNvSpPr>
          <p:nvPr userDrawn="1">
            <p:ph type="title" hasCustomPrompt="1"/>
          </p:nvPr>
        </p:nvSpPr>
        <p:spPr>
          <a:xfrm>
            <a:off x="127174" y="36427"/>
            <a:ext cx="2417244" cy="626468"/>
          </a:xfrm>
          <a:prstGeom prst="rect">
            <a:avLst/>
          </a:prstGeom>
          <a:solidFill>
            <a:schemeClr val="bg1"/>
          </a:solidFill>
        </p:spPr>
        <p:txBody>
          <a:bodyPr>
            <a:normAutofit/>
          </a:bodyPr>
          <a:lstStyle>
            <a:lvl1pPr>
              <a:lnSpc>
                <a:spcPct val="100000"/>
              </a:lnSpc>
              <a:defRPr sz="2800">
                <a:solidFill>
                  <a:srgbClr val="4B4B4B"/>
                </a:solidFill>
                <a:latin typeface="Gotham Book" panose="02000604040000020004" pitchFamily="2" charset="0"/>
              </a:defRPr>
            </a:lvl1pPr>
          </a:lstStyle>
          <a:p>
            <a:pPr>
              <a:spcBef>
                <a:spcPts val="1200"/>
              </a:spcBef>
            </a:pPr>
            <a:r>
              <a:rPr lang="en-US" sz="2800">
                <a:solidFill>
                  <a:srgbClr val="4B4B4B"/>
                </a:solidFill>
                <a:latin typeface="Gotham Book" panose="02000604040000020004" pitchFamily="2" charset="0"/>
              </a:rPr>
              <a:t>World map</a:t>
            </a:r>
          </a:p>
        </p:txBody>
      </p:sp>
      <p:sp>
        <p:nvSpPr>
          <p:cNvPr id="29" name="Morbi vestibulum at eros">
            <a:extLst>
              <a:ext uri="{FF2B5EF4-FFF2-40B4-BE49-F238E27FC236}">
                <a16:creationId xmlns:a16="http://schemas.microsoft.com/office/drawing/2014/main" id="{2C072891-1F99-2847-A058-955C143409F2}"/>
              </a:ext>
            </a:extLst>
          </p:cNvPr>
          <p:cNvSpPr>
            <a:spLocks noGrp="1"/>
          </p:cNvSpPr>
          <p:nvPr userDrawn="1">
            <p:ph type="body" idx="22" hasCustomPrompt="1"/>
          </p:nvPr>
        </p:nvSpPr>
        <p:spPr>
          <a:xfrm>
            <a:off x="127174" y="693576"/>
            <a:ext cx="3468205" cy="296843"/>
          </a:xfrm>
          <a:prstGeom prst="rect">
            <a:avLst/>
          </a:prstGeom>
        </p:spPr>
        <p:txBody>
          <a:bodyPr>
            <a:noAutofit/>
          </a:bodyPr>
          <a:lstStyle>
            <a:lvl1pPr marL="0" indent="0">
              <a:buNone/>
              <a:defRPr sz="1400" b="0" i="0">
                <a:solidFill>
                  <a:schemeClr val="tx1">
                    <a:lumMod val="65000"/>
                    <a:lumOff val="35000"/>
                  </a:schemeClr>
                </a:solidFill>
                <a:latin typeface="Gotham Book" panose="02000604040000020004" pitchFamily="2" charset="0"/>
              </a:defRPr>
            </a:lvl1pPr>
          </a:lstStyle>
          <a:p>
            <a:r>
              <a:rPr lang="en-US"/>
              <a:t>Insert subtitle here</a:t>
            </a:r>
            <a:endParaRPr/>
          </a:p>
        </p:txBody>
      </p:sp>
      <p:sp>
        <p:nvSpPr>
          <p:cNvPr id="18" name="Text Placeholder 2">
            <a:extLst>
              <a:ext uri="{FF2B5EF4-FFF2-40B4-BE49-F238E27FC236}">
                <a16:creationId xmlns:a16="http://schemas.microsoft.com/office/drawing/2014/main" id="{6946A3DE-264D-1845-88C9-6064F4923C35}"/>
              </a:ext>
            </a:extLst>
          </p:cNvPr>
          <p:cNvSpPr>
            <a:spLocks noGrp="1"/>
          </p:cNvSpPr>
          <p:nvPr userDrawn="1">
            <p:ph type="body" sz="quarter" idx="28" hasCustomPrompt="1"/>
          </p:nvPr>
        </p:nvSpPr>
        <p:spPr>
          <a:xfrm>
            <a:off x="166066" y="1313681"/>
            <a:ext cx="4365625" cy="1724025"/>
          </a:xfrm>
          <a:prstGeom prst="rect">
            <a:avLst/>
          </a:prstGeom>
        </p:spPr>
        <p:txBody>
          <a:bodyPr/>
          <a:lstStyle>
            <a:lvl1pPr marL="0" indent="0">
              <a:buNone/>
              <a:defRPr sz="1800">
                <a:solidFill>
                  <a:schemeClr val="tx2"/>
                </a:solidFill>
                <a:latin typeface="Gotham Book" panose="02000604040000020004" pitchFamily="2" charset="0"/>
              </a:defRPr>
            </a:lvl1pPr>
          </a:lstStyle>
          <a:p>
            <a:pPr lvl="0"/>
            <a:r>
              <a:rPr lang="en-US"/>
              <a:t>Lorem ipsum is a dummy text used to replace text in some areas just for the purpose of an example.</a:t>
            </a:r>
          </a:p>
        </p:txBody>
      </p:sp>
      <p:sp>
        <p:nvSpPr>
          <p:cNvPr id="19" name="Slide Number Placeholder 5">
            <a:extLst>
              <a:ext uri="{FF2B5EF4-FFF2-40B4-BE49-F238E27FC236}">
                <a16:creationId xmlns:a16="http://schemas.microsoft.com/office/drawing/2014/main" id="{81A40D12-65D9-8749-8D1B-6AD53FA7A2DE}"/>
              </a:ext>
            </a:extLst>
          </p:cNvPr>
          <p:cNvSpPr>
            <a:spLocks noGrp="1"/>
          </p:cNvSpPr>
          <p:nvPr userDrawn="1">
            <p:ph type="sldNum" sz="quarter" idx="4"/>
          </p:nvPr>
        </p:nvSpPr>
        <p:spPr>
          <a:xfrm>
            <a:off x="7207627" y="6474009"/>
            <a:ext cx="2743200" cy="365125"/>
          </a:xfrm>
          <a:prstGeom prst="rect">
            <a:avLst/>
          </a:prstGeom>
        </p:spPr>
        <p:txBody>
          <a:bodyPr vert="horz" lIns="91440" tIns="45720" rIns="91440" bIns="45720" rtlCol="0" anchor="ctr"/>
          <a:lstStyle>
            <a:lvl1pPr algn="r">
              <a:defRPr sz="1050">
                <a:solidFill>
                  <a:schemeClr val="tx1">
                    <a:tint val="75000"/>
                  </a:schemeClr>
                </a:solidFill>
                <a:latin typeface="Gotham Book" panose="02000604040000020004" pitchFamily="2" charset="0"/>
              </a:defRPr>
            </a:lvl1pPr>
          </a:lstStyle>
          <a:p>
            <a:fld id="{039C7415-12ED-1F44-BE03-24001F31E4F6}" type="slidenum">
              <a:rPr lang="en-US" smtClean="0"/>
              <a:pPr/>
              <a:t>‹#›</a:t>
            </a:fld>
            <a:endParaRPr lang="en-US"/>
          </a:p>
        </p:txBody>
      </p:sp>
      <p:pic>
        <p:nvPicPr>
          <p:cNvPr id="17" name="Graphic 16">
            <a:extLst>
              <a:ext uri="{FF2B5EF4-FFF2-40B4-BE49-F238E27FC236}">
                <a16:creationId xmlns:a16="http://schemas.microsoft.com/office/drawing/2014/main" id="{472BE2B8-5690-1F41-8AE7-97E219299453}"/>
              </a:ext>
            </a:extLst>
          </p:cNvPr>
          <p:cNvPicPr>
            <a:picLocks noChangeAspect="1"/>
          </p:cNvPicPr>
          <p:nvPr userDrawn="1"/>
        </p:nvPicPr>
        <p:blipFill rotWithShape="1">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42970" b="41818"/>
          <a:stretch/>
        </p:blipFill>
        <p:spPr>
          <a:xfrm>
            <a:off x="10162425" y="6511679"/>
            <a:ext cx="1905000" cy="289784"/>
          </a:xfrm>
          <a:prstGeom prst="rect">
            <a:avLst/>
          </a:prstGeom>
        </p:spPr>
      </p:pic>
      <p:sp>
        <p:nvSpPr>
          <p:cNvPr id="21" name="Rectangle 20">
            <a:extLst>
              <a:ext uri="{FF2B5EF4-FFF2-40B4-BE49-F238E27FC236}">
                <a16:creationId xmlns:a16="http://schemas.microsoft.com/office/drawing/2014/main" id="{C3D2D5F0-289C-6C49-9FF8-9AE5613BAF6A}"/>
              </a:ext>
            </a:extLst>
          </p:cNvPr>
          <p:cNvSpPr>
            <a:spLocks/>
          </p:cNvSpPr>
          <p:nvPr userDrawn="1"/>
        </p:nvSpPr>
        <p:spPr>
          <a:xfrm>
            <a:off x="776446" y="6533946"/>
            <a:ext cx="3561231" cy="215444"/>
          </a:xfrm>
          <a:prstGeom prst="rect">
            <a:avLst/>
          </a:prstGeom>
          <a:noFill/>
          <a:ln>
            <a:noFill/>
          </a:ln>
        </p:spPr>
        <p:txBody>
          <a:bodyPr wrap="none" rIns="0">
            <a:spAutoFit/>
          </a:bodyPr>
          <a:lstStyle/>
          <a:p>
            <a:pPr lvl="0" algn="r" defTabSz="1217613" rtl="0" eaLnBrk="1" fontAlgn="base" hangingPunct="1">
              <a:spcBef>
                <a:spcPct val="0"/>
              </a:spcBef>
              <a:spcAft>
                <a:spcPct val="0"/>
              </a:spcAft>
            </a:pPr>
            <a:r>
              <a:rPr lang="en-US" sz="800" b="0" i="0" kern="1200">
                <a:solidFill>
                  <a:schemeClr val="tx1">
                    <a:lumMod val="65000"/>
                    <a:lumOff val="35000"/>
                  </a:schemeClr>
                </a:solidFill>
                <a:latin typeface="Gotham Book" panose="02000604040000020004" pitchFamily="2" charset="0"/>
                <a:ea typeface="+mn-ea"/>
                <a:cs typeface="Arial" panose="020B0604020202020204" pitchFamily="34" charset="0"/>
              </a:rPr>
              <a:t>Copyright © 2019 HCL Technologies Limited  |  www.hcltechsw.com</a:t>
            </a:r>
          </a:p>
        </p:txBody>
      </p:sp>
    </p:spTree>
    <p:extLst>
      <p:ext uri="{BB962C8B-B14F-4D97-AF65-F5344CB8AC3E}">
        <p14:creationId xmlns:p14="http://schemas.microsoft.com/office/powerpoint/2010/main" val="190607198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1_End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CAF2B4B-8DBC-2D48-BE4F-B9D950DC11C9}"/>
              </a:ext>
            </a:extLst>
          </p:cNvPr>
          <p:cNvSpPr/>
          <p:nvPr userDrawn="1"/>
        </p:nvSpPr>
        <p:spPr>
          <a:xfrm>
            <a:off x="0" y="-887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Gotham Book" panose="02000604040000020004" pitchFamily="2" charset="0"/>
            </a:endParaRPr>
          </a:p>
        </p:txBody>
      </p:sp>
      <p:sp>
        <p:nvSpPr>
          <p:cNvPr id="70" name="Oval 86">
            <a:extLst>
              <a:ext uri="{FF2B5EF4-FFF2-40B4-BE49-F238E27FC236}">
                <a16:creationId xmlns:a16="http://schemas.microsoft.com/office/drawing/2014/main" id="{6FA02B42-3FCD-9649-9606-018DCCC3AC65}"/>
              </a:ext>
            </a:extLst>
          </p:cNvPr>
          <p:cNvSpPr>
            <a:spLocks noChangeArrowheads="1"/>
          </p:cNvSpPr>
          <p:nvPr userDrawn="1"/>
        </p:nvSpPr>
        <p:spPr bwMode="auto">
          <a:xfrm>
            <a:off x="5022444" y="5859674"/>
            <a:ext cx="440231" cy="438641"/>
          </a:xfrm>
          <a:prstGeom prst="ellipse">
            <a:avLst/>
          </a:prstGeom>
          <a:noFill/>
          <a:ln w="19050">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4799" b="0" i="0" u="none" strike="noStrike" kern="0" cap="none" spc="0" normalizeH="0" baseline="0" noProof="0">
              <a:ln>
                <a:noFill/>
              </a:ln>
              <a:solidFill>
                <a:srgbClr val="000000"/>
              </a:solidFill>
              <a:effectLst/>
              <a:uLnTx/>
              <a:uFillTx/>
              <a:latin typeface="Gotham Book" panose="02000604040000020004" pitchFamily="2" charset="0"/>
            </a:endParaRPr>
          </a:p>
        </p:txBody>
      </p:sp>
      <p:sp>
        <p:nvSpPr>
          <p:cNvPr id="71" name="Freeform 87">
            <a:extLst>
              <a:ext uri="{FF2B5EF4-FFF2-40B4-BE49-F238E27FC236}">
                <a16:creationId xmlns:a16="http://schemas.microsoft.com/office/drawing/2014/main" id="{DBC6A8AC-F37C-124A-845F-F0113E9930C1}"/>
              </a:ext>
            </a:extLst>
          </p:cNvPr>
          <p:cNvSpPr>
            <a:spLocks/>
          </p:cNvSpPr>
          <p:nvPr userDrawn="1"/>
        </p:nvSpPr>
        <p:spPr bwMode="auto">
          <a:xfrm>
            <a:off x="5203622" y="5932781"/>
            <a:ext cx="141446" cy="290838"/>
          </a:xfrm>
          <a:custGeom>
            <a:avLst/>
            <a:gdLst>
              <a:gd name="T0" fmla="*/ 0 w 106"/>
              <a:gd name="T1" fmla="*/ 387982774 h 218"/>
              <a:gd name="T2" fmla="*/ 0 w 106"/>
              <a:gd name="T3" fmla="*/ 0 h 218"/>
              <a:gd name="T4" fmla="*/ 188691457 w 106"/>
              <a:gd name="T5" fmla="*/ 193991387 h 218"/>
              <a:gd name="T6" fmla="*/ 0 w 106"/>
              <a:gd name="T7" fmla="*/ 387982774 h 21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6" h="218">
                <a:moveTo>
                  <a:pt x="0" y="218"/>
                </a:moveTo>
                <a:lnTo>
                  <a:pt x="0" y="0"/>
                </a:lnTo>
                <a:lnTo>
                  <a:pt x="106" y="109"/>
                </a:lnTo>
                <a:lnTo>
                  <a:pt x="0" y="2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4799" b="0" i="0" u="none" strike="noStrike" kern="0" cap="none" spc="0" normalizeH="0" baseline="0" noProof="0">
              <a:ln>
                <a:noFill/>
              </a:ln>
              <a:solidFill>
                <a:srgbClr val="000000"/>
              </a:solidFill>
              <a:effectLst/>
              <a:uLnTx/>
              <a:uFillTx/>
              <a:latin typeface="Gotham Book" panose="02000604040000020004" pitchFamily="2" charset="0"/>
            </a:endParaRPr>
          </a:p>
        </p:txBody>
      </p:sp>
      <p:grpSp>
        <p:nvGrpSpPr>
          <p:cNvPr id="73" name="Group 72">
            <a:extLst>
              <a:ext uri="{FF2B5EF4-FFF2-40B4-BE49-F238E27FC236}">
                <a16:creationId xmlns:a16="http://schemas.microsoft.com/office/drawing/2014/main" id="{831E7C3E-1ECB-8E43-AC29-6F60D49FEEF1}"/>
              </a:ext>
            </a:extLst>
          </p:cNvPr>
          <p:cNvGrpSpPr/>
          <p:nvPr userDrawn="1"/>
        </p:nvGrpSpPr>
        <p:grpSpPr>
          <a:xfrm>
            <a:off x="4899275" y="823248"/>
            <a:ext cx="2393454" cy="365535"/>
            <a:chOff x="3712598" y="617435"/>
            <a:chExt cx="1795091" cy="274151"/>
          </a:xfrm>
        </p:grpSpPr>
        <p:sp>
          <p:nvSpPr>
            <p:cNvPr id="74" name="Freeform 7">
              <a:extLst>
                <a:ext uri="{FF2B5EF4-FFF2-40B4-BE49-F238E27FC236}">
                  <a16:creationId xmlns:a16="http://schemas.microsoft.com/office/drawing/2014/main" id="{E5BAE4E9-CD28-994D-878E-EE8BB2C8C30E}"/>
                </a:ext>
              </a:extLst>
            </p:cNvPr>
            <p:cNvSpPr>
              <a:spLocks/>
            </p:cNvSpPr>
            <p:nvPr userDrawn="1"/>
          </p:nvSpPr>
          <p:spPr bwMode="auto">
            <a:xfrm>
              <a:off x="3712598" y="636506"/>
              <a:ext cx="688952" cy="240776"/>
            </a:xfrm>
            <a:custGeom>
              <a:avLst/>
              <a:gdLst>
                <a:gd name="T0" fmla="*/ 0 w 578"/>
                <a:gd name="T1" fmla="*/ 202 h 202"/>
                <a:gd name="T2" fmla="*/ 164 w 578"/>
                <a:gd name="T3" fmla="*/ 202 h 202"/>
                <a:gd name="T4" fmla="*/ 198 w 578"/>
                <a:gd name="T5" fmla="*/ 122 h 202"/>
                <a:gd name="T6" fmla="*/ 358 w 578"/>
                <a:gd name="T7" fmla="*/ 122 h 202"/>
                <a:gd name="T8" fmla="*/ 322 w 578"/>
                <a:gd name="T9" fmla="*/ 202 h 202"/>
                <a:gd name="T10" fmla="*/ 488 w 578"/>
                <a:gd name="T11" fmla="*/ 202 h 202"/>
                <a:gd name="T12" fmla="*/ 578 w 578"/>
                <a:gd name="T13" fmla="*/ 0 h 202"/>
                <a:gd name="T14" fmla="*/ 412 w 578"/>
                <a:gd name="T15" fmla="*/ 0 h 202"/>
                <a:gd name="T16" fmla="*/ 382 w 578"/>
                <a:gd name="T17" fmla="*/ 68 h 202"/>
                <a:gd name="T18" fmla="*/ 222 w 578"/>
                <a:gd name="T19" fmla="*/ 68 h 202"/>
                <a:gd name="T20" fmla="*/ 252 w 578"/>
                <a:gd name="T21" fmla="*/ 0 h 202"/>
                <a:gd name="T22" fmla="*/ 90 w 578"/>
                <a:gd name="T23" fmla="*/ 0 h 202"/>
                <a:gd name="T24" fmla="*/ 0 w 578"/>
                <a:gd name="T25" fmla="*/ 202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8" h="202">
                  <a:moveTo>
                    <a:pt x="0" y="202"/>
                  </a:moveTo>
                  <a:lnTo>
                    <a:pt x="164" y="202"/>
                  </a:lnTo>
                  <a:lnTo>
                    <a:pt x="198" y="122"/>
                  </a:lnTo>
                  <a:lnTo>
                    <a:pt x="358" y="122"/>
                  </a:lnTo>
                  <a:lnTo>
                    <a:pt x="322" y="202"/>
                  </a:lnTo>
                  <a:lnTo>
                    <a:pt x="488" y="202"/>
                  </a:lnTo>
                  <a:lnTo>
                    <a:pt x="578" y="0"/>
                  </a:lnTo>
                  <a:lnTo>
                    <a:pt x="412" y="0"/>
                  </a:lnTo>
                  <a:lnTo>
                    <a:pt x="382" y="68"/>
                  </a:lnTo>
                  <a:lnTo>
                    <a:pt x="222" y="68"/>
                  </a:lnTo>
                  <a:lnTo>
                    <a:pt x="252" y="0"/>
                  </a:lnTo>
                  <a:lnTo>
                    <a:pt x="90" y="0"/>
                  </a:lnTo>
                  <a:lnTo>
                    <a:pt x="0" y="20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9" b="0" i="0">
                <a:solidFill>
                  <a:srgbClr val="000000"/>
                </a:solidFill>
                <a:latin typeface="Gotham Book" panose="02000604040000020004" pitchFamily="2" charset="0"/>
              </a:endParaRPr>
            </a:p>
          </p:txBody>
        </p:sp>
        <p:sp>
          <p:nvSpPr>
            <p:cNvPr id="75" name="Freeform 8">
              <a:extLst>
                <a:ext uri="{FF2B5EF4-FFF2-40B4-BE49-F238E27FC236}">
                  <a16:creationId xmlns:a16="http://schemas.microsoft.com/office/drawing/2014/main" id="{CD9BA101-63C1-AB40-869B-E865AF85917E}"/>
                </a:ext>
              </a:extLst>
            </p:cNvPr>
            <p:cNvSpPr>
              <a:spLocks/>
            </p:cNvSpPr>
            <p:nvPr userDrawn="1"/>
          </p:nvSpPr>
          <p:spPr bwMode="auto">
            <a:xfrm>
              <a:off x="4368175" y="617435"/>
              <a:ext cx="650810" cy="274151"/>
            </a:xfrm>
            <a:custGeom>
              <a:avLst/>
              <a:gdLst>
                <a:gd name="T0" fmla="*/ 195 w 273"/>
                <a:gd name="T1" fmla="*/ 43 h 115"/>
                <a:gd name="T2" fmla="*/ 273 w 273"/>
                <a:gd name="T3" fmla="*/ 43 h 115"/>
                <a:gd name="T4" fmla="*/ 223 w 273"/>
                <a:gd name="T5" fmla="*/ 9 h 115"/>
                <a:gd name="T6" fmla="*/ 42 w 273"/>
                <a:gd name="T7" fmla="*/ 31 h 115"/>
                <a:gd name="T8" fmla="*/ 38 w 273"/>
                <a:gd name="T9" fmla="*/ 101 h 115"/>
                <a:gd name="T10" fmla="*/ 188 w 273"/>
                <a:gd name="T11" fmla="*/ 107 h 115"/>
                <a:gd name="T12" fmla="*/ 257 w 273"/>
                <a:gd name="T13" fmla="*/ 76 h 115"/>
                <a:gd name="T14" fmla="*/ 178 w 273"/>
                <a:gd name="T15" fmla="*/ 76 h 115"/>
                <a:gd name="T16" fmla="*/ 139 w 273"/>
                <a:gd name="T17" fmla="*/ 88 h 115"/>
                <a:gd name="T18" fmla="*/ 97 w 273"/>
                <a:gd name="T19" fmla="*/ 59 h 115"/>
                <a:gd name="T20" fmla="*/ 154 w 273"/>
                <a:gd name="T21" fmla="*/ 30 h 115"/>
                <a:gd name="T22" fmla="*/ 195 w 273"/>
                <a:gd name="T23" fmla="*/ 43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3" h="115">
                  <a:moveTo>
                    <a:pt x="195" y="43"/>
                  </a:moveTo>
                  <a:cubicBezTo>
                    <a:pt x="273" y="43"/>
                    <a:pt x="273" y="43"/>
                    <a:pt x="273" y="43"/>
                  </a:cubicBezTo>
                  <a:cubicBezTo>
                    <a:pt x="272" y="26"/>
                    <a:pt x="256" y="14"/>
                    <a:pt x="223" y="9"/>
                  </a:cubicBezTo>
                  <a:cubicBezTo>
                    <a:pt x="160" y="0"/>
                    <a:pt x="91" y="4"/>
                    <a:pt x="42" y="31"/>
                  </a:cubicBezTo>
                  <a:cubicBezTo>
                    <a:pt x="3" y="53"/>
                    <a:pt x="0" y="85"/>
                    <a:pt x="38" y="101"/>
                  </a:cubicBezTo>
                  <a:cubicBezTo>
                    <a:pt x="71" y="114"/>
                    <a:pt x="139" y="115"/>
                    <a:pt x="188" y="107"/>
                  </a:cubicBezTo>
                  <a:cubicBezTo>
                    <a:pt x="219" y="102"/>
                    <a:pt x="244" y="91"/>
                    <a:pt x="257" y="76"/>
                  </a:cubicBezTo>
                  <a:cubicBezTo>
                    <a:pt x="178" y="76"/>
                    <a:pt x="178" y="76"/>
                    <a:pt x="178" y="76"/>
                  </a:cubicBezTo>
                  <a:cubicBezTo>
                    <a:pt x="168" y="84"/>
                    <a:pt x="155" y="88"/>
                    <a:pt x="139" y="88"/>
                  </a:cubicBezTo>
                  <a:cubicBezTo>
                    <a:pt x="95" y="88"/>
                    <a:pt x="89" y="75"/>
                    <a:pt x="97" y="59"/>
                  </a:cubicBezTo>
                  <a:cubicBezTo>
                    <a:pt x="106" y="41"/>
                    <a:pt x="125" y="31"/>
                    <a:pt x="154" y="30"/>
                  </a:cubicBezTo>
                  <a:cubicBezTo>
                    <a:pt x="178" y="30"/>
                    <a:pt x="189" y="35"/>
                    <a:pt x="195" y="4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9" b="0" i="0">
                <a:solidFill>
                  <a:srgbClr val="000000"/>
                </a:solidFill>
                <a:latin typeface="Gotham Book" panose="02000604040000020004" pitchFamily="2" charset="0"/>
              </a:endParaRPr>
            </a:p>
          </p:txBody>
        </p:sp>
        <p:sp>
          <p:nvSpPr>
            <p:cNvPr id="76" name="Freeform 9">
              <a:extLst>
                <a:ext uri="{FF2B5EF4-FFF2-40B4-BE49-F238E27FC236}">
                  <a16:creationId xmlns:a16="http://schemas.microsoft.com/office/drawing/2014/main" id="{A05DF19B-F04D-664B-A453-1FCE2E41C422}"/>
                </a:ext>
              </a:extLst>
            </p:cNvPr>
            <p:cNvSpPr>
              <a:spLocks/>
            </p:cNvSpPr>
            <p:nvPr userDrawn="1"/>
          </p:nvSpPr>
          <p:spPr bwMode="auto">
            <a:xfrm>
              <a:off x="5004682" y="636506"/>
              <a:ext cx="503007" cy="240776"/>
            </a:xfrm>
            <a:custGeom>
              <a:avLst/>
              <a:gdLst>
                <a:gd name="T0" fmla="*/ 258 w 422"/>
                <a:gd name="T1" fmla="*/ 0 h 202"/>
                <a:gd name="T2" fmla="*/ 190 w 422"/>
                <a:gd name="T3" fmla="*/ 154 h 202"/>
                <a:gd name="T4" fmla="*/ 422 w 422"/>
                <a:gd name="T5" fmla="*/ 154 h 202"/>
                <a:gd name="T6" fmla="*/ 400 w 422"/>
                <a:gd name="T7" fmla="*/ 202 h 202"/>
                <a:gd name="T8" fmla="*/ 0 w 422"/>
                <a:gd name="T9" fmla="*/ 202 h 202"/>
                <a:gd name="T10" fmla="*/ 90 w 422"/>
                <a:gd name="T11" fmla="*/ 0 h 202"/>
                <a:gd name="T12" fmla="*/ 258 w 422"/>
                <a:gd name="T13" fmla="*/ 0 h 202"/>
              </a:gdLst>
              <a:ahLst/>
              <a:cxnLst>
                <a:cxn ang="0">
                  <a:pos x="T0" y="T1"/>
                </a:cxn>
                <a:cxn ang="0">
                  <a:pos x="T2" y="T3"/>
                </a:cxn>
                <a:cxn ang="0">
                  <a:pos x="T4" y="T5"/>
                </a:cxn>
                <a:cxn ang="0">
                  <a:pos x="T6" y="T7"/>
                </a:cxn>
                <a:cxn ang="0">
                  <a:pos x="T8" y="T9"/>
                </a:cxn>
                <a:cxn ang="0">
                  <a:pos x="T10" y="T11"/>
                </a:cxn>
                <a:cxn ang="0">
                  <a:pos x="T12" y="T13"/>
                </a:cxn>
              </a:cxnLst>
              <a:rect l="0" t="0" r="r" b="b"/>
              <a:pathLst>
                <a:path w="422" h="202">
                  <a:moveTo>
                    <a:pt x="258" y="0"/>
                  </a:moveTo>
                  <a:lnTo>
                    <a:pt x="190" y="154"/>
                  </a:lnTo>
                  <a:lnTo>
                    <a:pt x="422" y="154"/>
                  </a:lnTo>
                  <a:lnTo>
                    <a:pt x="400" y="202"/>
                  </a:lnTo>
                  <a:lnTo>
                    <a:pt x="0" y="202"/>
                  </a:lnTo>
                  <a:lnTo>
                    <a:pt x="90" y="0"/>
                  </a:lnTo>
                  <a:lnTo>
                    <a:pt x="258"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9" b="0" i="0">
                <a:solidFill>
                  <a:srgbClr val="000000"/>
                </a:solidFill>
                <a:latin typeface="Gotham Book" panose="02000604040000020004" pitchFamily="2" charset="0"/>
              </a:endParaRPr>
            </a:p>
          </p:txBody>
        </p:sp>
      </p:grpSp>
      <p:grpSp>
        <p:nvGrpSpPr>
          <p:cNvPr id="77" name="Group 76">
            <a:extLst>
              <a:ext uri="{FF2B5EF4-FFF2-40B4-BE49-F238E27FC236}">
                <a16:creationId xmlns:a16="http://schemas.microsoft.com/office/drawing/2014/main" id="{042FCFF2-11EF-474A-A618-A10FF6ADBDB2}"/>
              </a:ext>
            </a:extLst>
          </p:cNvPr>
          <p:cNvGrpSpPr/>
          <p:nvPr userDrawn="1"/>
        </p:nvGrpSpPr>
        <p:grpSpPr>
          <a:xfrm>
            <a:off x="3616727" y="2644563"/>
            <a:ext cx="4958550" cy="1061639"/>
            <a:chOff x="2697049" y="1983421"/>
            <a:chExt cx="3718913" cy="796229"/>
          </a:xfrm>
        </p:grpSpPr>
        <p:sp>
          <p:nvSpPr>
            <p:cNvPr id="78" name="Freeform 51">
              <a:extLst>
                <a:ext uri="{FF2B5EF4-FFF2-40B4-BE49-F238E27FC236}">
                  <a16:creationId xmlns:a16="http://schemas.microsoft.com/office/drawing/2014/main" id="{AD204A58-ECF8-3C41-BD48-F6E075899C09}"/>
                </a:ext>
              </a:extLst>
            </p:cNvPr>
            <p:cNvSpPr>
              <a:spLocks noEditPoints="1"/>
            </p:cNvSpPr>
            <p:nvPr userDrawn="1"/>
          </p:nvSpPr>
          <p:spPr bwMode="auto">
            <a:xfrm>
              <a:off x="3412224" y="2588936"/>
              <a:ext cx="83437" cy="112044"/>
            </a:xfrm>
            <a:custGeom>
              <a:avLst/>
              <a:gdLst>
                <a:gd name="T0" fmla="*/ 19 w 35"/>
                <a:gd name="T1" fmla="*/ 0 h 47"/>
                <a:gd name="T2" fmla="*/ 32 w 35"/>
                <a:gd name="T3" fmla="*/ 12 h 47"/>
                <a:gd name="T4" fmla="*/ 25 w 35"/>
                <a:gd name="T5" fmla="*/ 21 h 47"/>
                <a:gd name="T6" fmla="*/ 25 w 35"/>
                <a:gd name="T7" fmla="*/ 21 h 47"/>
                <a:gd name="T8" fmla="*/ 35 w 35"/>
                <a:gd name="T9" fmla="*/ 33 h 47"/>
                <a:gd name="T10" fmla="*/ 19 w 35"/>
                <a:gd name="T11" fmla="*/ 47 h 47"/>
                <a:gd name="T12" fmla="*/ 0 w 35"/>
                <a:gd name="T13" fmla="*/ 47 h 47"/>
                <a:gd name="T14" fmla="*/ 0 w 35"/>
                <a:gd name="T15" fmla="*/ 0 h 47"/>
                <a:gd name="T16" fmla="*/ 19 w 35"/>
                <a:gd name="T17" fmla="*/ 0 h 47"/>
                <a:gd name="T18" fmla="*/ 17 w 35"/>
                <a:gd name="T19" fmla="*/ 19 h 47"/>
                <a:gd name="T20" fmla="*/ 25 w 35"/>
                <a:gd name="T21" fmla="*/ 13 h 47"/>
                <a:gd name="T22" fmla="*/ 17 w 35"/>
                <a:gd name="T23" fmla="*/ 6 h 47"/>
                <a:gd name="T24" fmla="*/ 8 w 35"/>
                <a:gd name="T25" fmla="*/ 6 h 47"/>
                <a:gd name="T26" fmla="*/ 8 w 35"/>
                <a:gd name="T27" fmla="*/ 19 h 47"/>
                <a:gd name="T28" fmla="*/ 17 w 35"/>
                <a:gd name="T29" fmla="*/ 19 h 47"/>
                <a:gd name="T30" fmla="*/ 19 w 35"/>
                <a:gd name="T31" fmla="*/ 41 h 47"/>
                <a:gd name="T32" fmla="*/ 28 w 35"/>
                <a:gd name="T33" fmla="*/ 33 h 47"/>
                <a:gd name="T34" fmla="*/ 19 w 35"/>
                <a:gd name="T35" fmla="*/ 25 h 47"/>
                <a:gd name="T36" fmla="*/ 8 w 35"/>
                <a:gd name="T37" fmla="*/ 25 h 47"/>
                <a:gd name="T38" fmla="*/ 8 w 35"/>
                <a:gd name="T39" fmla="*/ 41 h 47"/>
                <a:gd name="T40" fmla="*/ 19 w 35"/>
                <a:gd name="T41" fmla="*/ 41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5" h="47">
                  <a:moveTo>
                    <a:pt x="19" y="0"/>
                  </a:moveTo>
                  <a:cubicBezTo>
                    <a:pt x="27" y="0"/>
                    <a:pt x="32" y="5"/>
                    <a:pt x="32" y="12"/>
                  </a:cubicBezTo>
                  <a:cubicBezTo>
                    <a:pt x="32" y="16"/>
                    <a:pt x="29" y="20"/>
                    <a:pt x="25" y="21"/>
                  </a:cubicBezTo>
                  <a:cubicBezTo>
                    <a:pt x="25" y="21"/>
                    <a:pt x="25" y="21"/>
                    <a:pt x="25" y="21"/>
                  </a:cubicBezTo>
                  <a:cubicBezTo>
                    <a:pt x="30" y="22"/>
                    <a:pt x="35" y="27"/>
                    <a:pt x="35" y="33"/>
                  </a:cubicBezTo>
                  <a:cubicBezTo>
                    <a:pt x="35" y="41"/>
                    <a:pt x="30" y="47"/>
                    <a:pt x="19" y="47"/>
                  </a:cubicBezTo>
                  <a:cubicBezTo>
                    <a:pt x="0" y="47"/>
                    <a:pt x="0" y="47"/>
                    <a:pt x="0" y="47"/>
                  </a:cubicBezTo>
                  <a:cubicBezTo>
                    <a:pt x="0" y="0"/>
                    <a:pt x="0" y="0"/>
                    <a:pt x="0" y="0"/>
                  </a:cubicBezTo>
                  <a:lnTo>
                    <a:pt x="19" y="0"/>
                  </a:lnTo>
                  <a:close/>
                  <a:moveTo>
                    <a:pt x="17" y="19"/>
                  </a:moveTo>
                  <a:cubicBezTo>
                    <a:pt x="22" y="19"/>
                    <a:pt x="25" y="16"/>
                    <a:pt x="25" y="13"/>
                  </a:cubicBezTo>
                  <a:cubicBezTo>
                    <a:pt x="25" y="9"/>
                    <a:pt x="22" y="6"/>
                    <a:pt x="17" y="6"/>
                  </a:cubicBezTo>
                  <a:cubicBezTo>
                    <a:pt x="8" y="6"/>
                    <a:pt x="8" y="6"/>
                    <a:pt x="8" y="6"/>
                  </a:cubicBezTo>
                  <a:cubicBezTo>
                    <a:pt x="8" y="19"/>
                    <a:pt x="8" y="19"/>
                    <a:pt x="8" y="19"/>
                  </a:cubicBezTo>
                  <a:lnTo>
                    <a:pt x="17" y="19"/>
                  </a:lnTo>
                  <a:close/>
                  <a:moveTo>
                    <a:pt x="19" y="41"/>
                  </a:moveTo>
                  <a:cubicBezTo>
                    <a:pt x="24" y="41"/>
                    <a:pt x="28" y="37"/>
                    <a:pt x="28" y="33"/>
                  </a:cubicBezTo>
                  <a:cubicBezTo>
                    <a:pt x="28" y="28"/>
                    <a:pt x="24" y="25"/>
                    <a:pt x="19" y="25"/>
                  </a:cubicBezTo>
                  <a:cubicBezTo>
                    <a:pt x="8" y="25"/>
                    <a:pt x="8" y="25"/>
                    <a:pt x="8" y="25"/>
                  </a:cubicBezTo>
                  <a:cubicBezTo>
                    <a:pt x="8" y="41"/>
                    <a:pt x="8" y="41"/>
                    <a:pt x="8" y="41"/>
                  </a:cubicBezTo>
                  <a:lnTo>
                    <a:pt x="19" y="4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9" b="0" i="0">
                <a:solidFill>
                  <a:srgbClr val="000000"/>
                </a:solidFill>
                <a:latin typeface="Gotham Book" panose="02000604040000020004" pitchFamily="2" charset="0"/>
              </a:endParaRPr>
            </a:p>
          </p:txBody>
        </p:sp>
        <p:sp>
          <p:nvSpPr>
            <p:cNvPr id="79" name="Freeform 52">
              <a:extLst>
                <a:ext uri="{FF2B5EF4-FFF2-40B4-BE49-F238E27FC236}">
                  <a16:creationId xmlns:a16="http://schemas.microsoft.com/office/drawing/2014/main" id="{9EDED391-2E01-C340-9AFB-3B0E0D695A47}"/>
                </a:ext>
              </a:extLst>
            </p:cNvPr>
            <p:cNvSpPr>
              <a:spLocks/>
            </p:cNvSpPr>
            <p:nvPr userDrawn="1"/>
          </p:nvSpPr>
          <p:spPr bwMode="auto">
            <a:xfrm>
              <a:off x="3521884" y="2588936"/>
              <a:ext cx="78669" cy="112044"/>
            </a:xfrm>
            <a:custGeom>
              <a:avLst/>
              <a:gdLst>
                <a:gd name="T0" fmla="*/ 66 w 66"/>
                <a:gd name="T1" fmla="*/ 80 h 94"/>
                <a:gd name="T2" fmla="*/ 66 w 66"/>
                <a:gd name="T3" fmla="*/ 94 h 94"/>
                <a:gd name="T4" fmla="*/ 0 w 66"/>
                <a:gd name="T5" fmla="*/ 94 h 94"/>
                <a:gd name="T6" fmla="*/ 0 w 66"/>
                <a:gd name="T7" fmla="*/ 0 h 94"/>
                <a:gd name="T8" fmla="*/ 64 w 66"/>
                <a:gd name="T9" fmla="*/ 0 h 94"/>
                <a:gd name="T10" fmla="*/ 64 w 66"/>
                <a:gd name="T11" fmla="*/ 14 h 94"/>
                <a:gd name="T12" fmla="*/ 16 w 66"/>
                <a:gd name="T13" fmla="*/ 14 h 94"/>
                <a:gd name="T14" fmla="*/ 16 w 66"/>
                <a:gd name="T15" fmla="*/ 38 h 94"/>
                <a:gd name="T16" fmla="*/ 54 w 66"/>
                <a:gd name="T17" fmla="*/ 38 h 94"/>
                <a:gd name="T18" fmla="*/ 54 w 66"/>
                <a:gd name="T19" fmla="*/ 52 h 94"/>
                <a:gd name="T20" fmla="*/ 16 w 66"/>
                <a:gd name="T21" fmla="*/ 52 h 94"/>
                <a:gd name="T22" fmla="*/ 16 w 66"/>
                <a:gd name="T23" fmla="*/ 80 h 94"/>
                <a:gd name="T24" fmla="*/ 66 w 66"/>
                <a:gd name="T25" fmla="*/ 8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6" h="94">
                  <a:moveTo>
                    <a:pt x="66" y="80"/>
                  </a:moveTo>
                  <a:lnTo>
                    <a:pt x="66" y="94"/>
                  </a:lnTo>
                  <a:lnTo>
                    <a:pt x="0" y="94"/>
                  </a:lnTo>
                  <a:lnTo>
                    <a:pt x="0" y="0"/>
                  </a:lnTo>
                  <a:lnTo>
                    <a:pt x="64" y="0"/>
                  </a:lnTo>
                  <a:lnTo>
                    <a:pt x="64" y="14"/>
                  </a:lnTo>
                  <a:lnTo>
                    <a:pt x="16" y="14"/>
                  </a:lnTo>
                  <a:lnTo>
                    <a:pt x="16" y="38"/>
                  </a:lnTo>
                  <a:lnTo>
                    <a:pt x="54" y="38"/>
                  </a:lnTo>
                  <a:lnTo>
                    <a:pt x="54" y="52"/>
                  </a:lnTo>
                  <a:lnTo>
                    <a:pt x="16" y="52"/>
                  </a:lnTo>
                  <a:lnTo>
                    <a:pt x="16" y="80"/>
                  </a:lnTo>
                  <a:lnTo>
                    <a:pt x="66" y="8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9" b="0" i="0">
                <a:solidFill>
                  <a:srgbClr val="000000"/>
                </a:solidFill>
                <a:latin typeface="Gotham Book" panose="02000604040000020004" pitchFamily="2" charset="0"/>
              </a:endParaRPr>
            </a:p>
          </p:txBody>
        </p:sp>
        <p:sp>
          <p:nvSpPr>
            <p:cNvPr id="80" name="Freeform 53">
              <a:extLst>
                <a:ext uri="{FF2B5EF4-FFF2-40B4-BE49-F238E27FC236}">
                  <a16:creationId xmlns:a16="http://schemas.microsoft.com/office/drawing/2014/main" id="{7701C97F-E7B5-2240-9515-C919BF99998F}"/>
                </a:ext>
              </a:extLst>
            </p:cNvPr>
            <p:cNvSpPr>
              <a:spLocks/>
            </p:cNvSpPr>
            <p:nvPr userDrawn="1"/>
          </p:nvSpPr>
          <p:spPr bwMode="auto">
            <a:xfrm>
              <a:off x="3619625" y="2588936"/>
              <a:ext cx="102508" cy="112044"/>
            </a:xfrm>
            <a:custGeom>
              <a:avLst/>
              <a:gdLst>
                <a:gd name="T0" fmla="*/ 43 w 43"/>
                <a:gd name="T1" fmla="*/ 0 h 47"/>
                <a:gd name="T2" fmla="*/ 25 w 43"/>
                <a:gd name="T3" fmla="*/ 25 h 47"/>
                <a:gd name="T4" fmla="*/ 25 w 43"/>
                <a:gd name="T5" fmla="*/ 47 h 47"/>
                <a:gd name="T6" fmla="*/ 18 w 43"/>
                <a:gd name="T7" fmla="*/ 47 h 47"/>
                <a:gd name="T8" fmla="*/ 18 w 43"/>
                <a:gd name="T9" fmla="*/ 25 h 47"/>
                <a:gd name="T10" fmla="*/ 0 w 43"/>
                <a:gd name="T11" fmla="*/ 0 h 47"/>
                <a:gd name="T12" fmla="*/ 8 w 43"/>
                <a:gd name="T13" fmla="*/ 0 h 47"/>
                <a:gd name="T14" fmla="*/ 19 w 43"/>
                <a:gd name="T15" fmla="*/ 14 h 47"/>
                <a:gd name="T16" fmla="*/ 21 w 43"/>
                <a:gd name="T17" fmla="*/ 18 h 47"/>
                <a:gd name="T18" fmla="*/ 22 w 43"/>
                <a:gd name="T19" fmla="*/ 18 h 47"/>
                <a:gd name="T20" fmla="*/ 24 w 43"/>
                <a:gd name="T21" fmla="*/ 14 h 47"/>
                <a:gd name="T22" fmla="*/ 35 w 43"/>
                <a:gd name="T23" fmla="*/ 0 h 47"/>
                <a:gd name="T24" fmla="*/ 43 w 43"/>
                <a:gd name="T25"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3" h="47">
                  <a:moveTo>
                    <a:pt x="43" y="0"/>
                  </a:moveTo>
                  <a:cubicBezTo>
                    <a:pt x="25" y="25"/>
                    <a:pt x="25" y="25"/>
                    <a:pt x="25" y="25"/>
                  </a:cubicBezTo>
                  <a:cubicBezTo>
                    <a:pt x="25" y="47"/>
                    <a:pt x="25" y="47"/>
                    <a:pt x="25" y="47"/>
                  </a:cubicBezTo>
                  <a:cubicBezTo>
                    <a:pt x="18" y="47"/>
                    <a:pt x="18" y="47"/>
                    <a:pt x="18" y="47"/>
                  </a:cubicBezTo>
                  <a:cubicBezTo>
                    <a:pt x="18" y="25"/>
                    <a:pt x="18" y="25"/>
                    <a:pt x="18" y="25"/>
                  </a:cubicBezTo>
                  <a:cubicBezTo>
                    <a:pt x="0" y="0"/>
                    <a:pt x="0" y="0"/>
                    <a:pt x="0" y="0"/>
                  </a:cubicBezTo>
                  <a:cubicBezTo>
                    <a:pt x="8" y="0"/>
                    <a:pt x="8" y="0"/>
                    <a:pt x="8" y="0"/>
                  </a:cubicBezTo>
                  <a:cubicBezTo>
                    <a:pt x="19" y="14"/>
                    <a:pt x="19" y="14"/>
                    <a:pt x="19" y="14"/>
                  </a:cubicBezTo>
                  <a:cubicBezTo>
                    <a:pt x="20" y="16"/>
                    <a:pt x="21" y="18"/>
                    <a:pt x="21" y="18"/>
                  </a:cubicBezTo>
                  <a:cubicBezTo>
                    <a:pt x="22" y="18"/>
                    <a:pt x="22" y="18"/>
                    <a:pt x="22" y="18"/>
                  </a:cubicBezTo>
                  <a:cubicBezTo>
                    <a:pt x="22" y="18"/>
                    <a:pt x="23" y="16"/>
                    <a:pt x="24" y="14"/>
                  </a:cubicBezTo>
                  <a:cubicBezTo>
                    <a:pt x="35" y="0"/>
                    <a:pt x="35" y="0"/>
                    <a:pt x="35" y="0"/>
                  </a:cubicBezTo>
                  <a:lnTo>
                    <a:pt x="4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9" b="0" i="0">
                <a:solidFill>
                  <a:srgbClr val="000000"/>
                </a:solidFill>
                <a:latin typeface="Gotham Book" panose="02000604040000020004" pitchFamily="2" charset="0"/>
              </a:endParaRPr>
            </a:p>
          </p:txBody>
        </p:sp>
        <p:sp>
          <p:nvSpPr>
            <p:cNvPr id="81" name="Freeform 54">
              <a:extLst>
                <a:ext uri="{FF2B5EF4-FFF2-40B4-BE49-F238E27FC236}">
                  <a16:creationId xmlns:a16="http://schemas.microsoft.com/office/drawing/2014/main" id="{AA36B56B-166E-864C-814B-FD34EA296C33}"/>
                </a:ext>
              </a:extLst>
            </p:cNvPr>
            <p:cNvSpPr>
              <a:spLocks noEditPoints="1"/>
            </p:cNvSpPr>
            <p:nvPr userDrawn="1"/>
          </p:nvSpPr>
          <p:spPr bwMode="auto">
            <a:xfrm>
              <a:off x="3726901" y="2586552"/>
              <a:ext cx="114428" cy="116812"/>
            </a:xfrm>
            <a:custGeom>
              <a:avLst/>
              <a:gdLst>
                <a:gd name="T0" fmla="*/ 24 w 48"/>
                <a:gd name="T1" fmla="*/ 0 h 49"/>
                <a:gd name="T2" fmla="*/ 48 w 48"/>
                <a:gd name="T3" fmla="*/ 24 h 49"/>
                <a:gd name="T4" fmla="*/ 24 w 48"/>
                <a:gd name="T5" fmla="*/ 49 h 49"/>
                <a:gd name="T6" fmla="*/ 0 w 48"/>
                <a:gd name="T7" fmla="*/ 24 h 49"/>
                <a:gd name="T8" fmla="*/ 24 w 48"/>
                <a:gd name="T9" fmla="*/ 0 h 49"/>
                <a:gd name="T10" fmla="*/ 24 w 48"/>
                <a:gd name="T11" fmla="*/ 41 h 49"/>
                <a:gd name="T12" fmla="*/ 41 w 48"/>
                <a:gd name="T13" fmla="*/ 24 h 49"/>
                <a:gd name="T14" fmla="*/ 24 w 48"/>
                <a:gd name="T15" fmla="*/ 7 h 49"/>
                <a:gd name="T16" fmla="*/ 7 w 48"/>
                <a:gd name="T17" fmla="*/ 24 h 49"/>
                <a:gd name="T18" fmla="*/ 24 w 48"/>
                <a:gd name="T19" fmla="*/ 41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9">
                  <a:moveTo>
                    <a:pt x="24" y="0"/>
                  </a:moveTo>
                  <a:cubicBezTo>
                    <a:pt x="37" y="0"/>
                    <a:pt x="48" y="10"/>
                    <a:pt x="48" y="24"/>
                  </a:cubicBezTo>
                  <a:cubicBezTo>
                    <a:pt x="48" y="39"/>
                    <a:pt x="37" y="49"/>
                    <a:pt x="24" y="49"/>
                  </a:cubicBezTo>
                  <a:cubicBezTo>
                    <a:pt x="11" y="49"/>
                    <a:pt x="0" y="39"/>
                    <a:pt x="0" y="24"/>
                  </a:cubicBezTo>
                  <a:cubicBezTo>
                    <a:pt x="0" y="10"/>
                    <a:pt x="11" y="0"/>
                    <a:pt x="24" y="0"/>
                  </a:cubicBezTo>
                  <a:moveTo>
                    <a:pt x="24" y="41"/>
                  </a:moveTo>
                  <a:cubicBezTo>
                    <a:pt x="34" y="41"/>
                    <a:pt x="41" y="35"/>
                    <a:pt x="41" y="24"/>
                  </a:cubicBezTo>
                  <a:cubicBezTo>
                    <a:pt x="41" y="14"/>
                    <a:pt x="34" y="7"/>
                    <a:pt x="24" y="7"/>
                  </a:cubicBezTo>
                  <a:cubicBezTo>
                    <a:pt x="14" y="7"/>
                    <a:pt x="7" y="14"/>
                    <a:pt x="7" y="24"/>
                  </a:cubicBezTo>
                  <a:cubicBezTo>
                    <a:pt x="7" y="35"/>
                    <a:pt x="14" y="41"/>
                    <a:pt x="24" y="41"/>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9" b="0" i="0">
                <a:solidFill>
                  <a:srgbClr val="000000"/>
                </a:solidFill>
                <a:latin typeface="Gotham Book" panose="02000604040000020004" pitchFamily="2" charset="0"/>
              </a:endParaRPr>
            </a:p>
          </p:txBody>
        </p:sp>
        <p:sp>
          <p:nvSpPr>
            <p:cNvPr id="82" name="Freeform 55">
              <a:extLst>
                <a:ext uri="{FF2B5EF4-FFF2-40B4-BE49-F238E27FC236}">
                  <a16:creationId xmlns:a16="http://schemas.microsoft.com/office/drawing/2014/main" id="{FC3023BE-060F-3741-ACA3-F096D10D606E}"/>
                </a:ext>
              </a:extLst>
            </p:cNvPr>
            <p:cNvSpPr>
              <a:spLocks/>
            </p:cNvSpPr>
            <p:nvPr userDrawn="1"/>
          </p:nvSpPr>
          <p:spPr bwMode="auto">
            <a:xfrm>
              <a:off x="3867553" y="2588936"/>
              <a:ext cx="92973" cy="112044"/>
            </a:xfrm>
            <a:custGeom>
              <a:avLst/>
              <a:gdLst>
                <a:gd name="T0" fmla="*/ 39 w 39"/>
                <a:gd name="T1" fmla="*/ 0 h 47"/>
                <a:gd name="T2" fmla="*/ 39 w 39"/>
                <a:gd name="T3" fmla="*/ 47 h 47"/>
                <a:gd name="T4" fmla="*/ 32 w 39"/>
                <a:gd name="T5" fmla="*/ 47 h 47"/>
                <a:gd name="T6" fmla="*/ 15 w 39"/>
                <a:gd name="T7" fmla="*/ 24 h 47"/>
                <a:gd name="T8" fmla="*/ 7 w 39"/>
                <a:gd name="T9" fmla="*/ 12 h 47"/>
                <a:gd name="T10" fmla="*/ 7 w 39"/>
                <a:gd name="T11" fmla="*/ 12 h 47"/>
                <a:gd name="T12" fmla="*/ 7 w 39"/>
                <a:gd name="T13" fmla="*/ 27 h 47"/>
                <a:gd name="T14" fmla="*/ 7 w 39"/>
                <a:gd name="T15" fmla="*/ 47 h 47"/>
                <a:gd name="T16" fmla="*/ 0 w 39"/>
                <a:gd name="T17" fmla="*/ 47 h 47"/>
                <a:gd name="T18" fmla="*/ 0 w 39"/>
                <a:gd name="T19" fmla="*/ 0 h 47"/>
                <a:gd name="T20" fmla="*/ 7 w 39"/>
                <a:gd name="T21" fmla="*/ 0 h 47"/>
                <a:gd name="T22" fmla="*/ 24 w 39"/>
                <a:gd name="T23" fmla="*/ 23 h 47"/>
                <a:gd name="T24" fmla="*/ 32 w 39"/>
                <a:gd name="T25" fmla="*/ 34 h 47"/>
                <a:gd name="T26" fmla="*/ 32 w 39"/>
                <a:gd name="T27" fmla="*/ 34 h 47"/>
                <a:gd name="T28" fmla="*/ 32 w 39"/>
                <a:gd name="T29" fmla="*/ 20 h 47"/>
                <a:gd name="T30" fmla="*/ 32 w 39"/>
                <a:gd name="T31" fmla="*/ 0 h 47"/>
                <a:gd name="T32" fmla="*/ 39 w 39"/>
                <a:gd name="T33"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9" h="47">
                  <a:moveTo>
                    <a:pt x="39" y="0"/>
                  </a:moveTo>
                  <a:cubicBezTo>
                    <a:pt x="39" y="47"/>
                    <a:pt x="39" y="47"/>
                    <a:pt x="39" y="47"/>
                  </a:cubicBezTo>
                  <a:cubicBezTo>
                    <a:pt x="32" y="47"/>
                    <a:pt x="32" y="47"/>
                    <a:pt x="32" y="47"/>
                  </a:cubicBezTo>
                  <a:cubicBezTo>
                    <a:pt x="15" y="24"/>
                    <a:pt x="15" y="24"/>
                    <a:pt x="15" y="24"/>
                  </a:cubicBezTo>
                  <a:cubicBezTo>
                    <a:pt x="11" y="18"/>
                    <a:pt x="7" y="12"/>
                    <a:pt x="7" y="12"/>
                  </a:cubicBezTo>
                  <a:cubicBezTo>
                    <a:pt x="7" y="12"/>
                    <a:pt x="7" y="12"/>
                    <a:pt x="7" y="12"/>
                  </a:cubicBezTo>
                  <a:cubicBezTo>
                    <a:pt x="7" y="12"/>
                    <a:pt x="7" y="19"/>
                    <a:pt x="7" y="27"/>
                  </a:cubicBezTo>
                  <a:cubicBezTo>
                    <a:pt x="7" y="47"/>
                    <a:pt x="7" y="47"/>
                    <a:pt x="7" y="47"/>
                  </a:cubicBezTo>
                  <a:cubicBezTo>
                    <a:pt x="0" y="47"/>
                    <a:pt x="0" y="47"/>
                    <a:pt x="0" y="47"/>
                  </a:cubicBezTo>
                  <a:cubicBezTo>
                    <a:pt x="0" y="0"/>
                    <a:pt x="0" y="0"/>
                    <a:pt x="0" y="0"/>
                  </a:cubicBezTo>
                  <a:cubicBezTo>
                    <a:pt x="7" y="0"/>
                    <a:pt x="7" y="0"/>
                    <a:pt x="7" y="0"/>
                  </a:cubicBezTo>
                  <a:cubicBezTo>
                    <a:pt x="24" y="23"/>
                    <a:pt x="24" y="23"/>
                    <a:pt x="24" y="23"/>
                  </a:cubicBezTo>
                  <a:cubicBezTo>
                    <a:pt x="27" y="28"/>
                    <a:pt x="32" y="34"/>
                    <a:pt x="32" y="34"/>
                  </a:cubicBezTo>
                  <a:cubicBezTo>
                    <a:pt x="32" y="34"/>
                    <a:pt x="32" y="34"/>
                    <a:pt x="32" y="34"/>
                  </a:cubicBezTo>
                  <a:cubicBezTo>
                    <a:pt x="32" y="34"/>
                    <a:pt x="32" y="27"/>
                    <a:pt x="32" y="20"/>
                  </a:cubicBezTo>
                  <a:cubicBezTo>
                    <a:pt x="32" y="0"/>
                    <a:pt x="32" y="0"/>
                    <a:pt x="32" y="0"/>
                  </a:cubicBezTo>
                  <a:lnTo>
                    <a:pt x="3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9" b="0" i="0">
                <a:solidFill>
                  <a:srgbClr val="000000"/>
                </a:solidFill>
                <a:latin typeface="Gotham Book" panose="02000604040000020004" pitchFamily="2" charset="0"/>
              </a:endParaRPr>
            </a:p>
          </p:txBody>
        </p:sp>
        <p:sp>
          <p:nvSpPr>
            <p:cNvPr id="83" name="Freeform 56">
              <a:extLst>
                <a:ext uri="{FF2B5EF4-FFF2-40B4-BE49-F238E27FC236}">
                  <a16:creationId xmlns:a16="http://schemas.microsoft.com/office/drawing/2014/main" id="{ADD117AC-9387-CA44-98F9-07B28D7B8A75}"/>
                </a:ext>
              </a:extLst>
            </p:cNvPr>
            <p:cNvSpPr>
              <a:spLocks noEditPoints="1"/>
            </p:cNvSpPr>
            <p:nvPr userDrawn="1"/>
          </p:nvSpPr>
          <p:spPr bwMode="auto">
            <a:xfrm>
              <a:off x="3996284" y="2588936"/>
              <a:ext cx="104892" cy="112044"/>
            </a:xfrm>
            <a:custGeom>
              <a:avLst/>
              <a:gdLst>
                <a:gd name="T0" fmla="*/ 20 w 44"/>
                <a:gd name="T1" fmla="*/ 0 h 47"/>
                <a:gd name="T2" fmla="*/ 44 w 44"/>
                <a:gd name="T3" fmla="*/ 24 h 47"/>
                <a:gd name="T4" fmla="*/ 20 w 44"/>
                <a:gd name="T5" fmla="*/ 47 h 47"/>
                <a:gd name="T6" fmla="*/ 0 w 44"/>
                <a:gd name="T7" fmla="*/ 47 h 47"/>
                <a:gd name="T8" fmla="*/ 0 w 44"/>
                <a:gd name="T9" fmla="*/ 0 h 47"/>
                <a:gd name="T10" fmla="*/ 20 w 44"/>
                <a:gd name="T11" fmla="*/ 0 h 47"/>
                <a:gd name="T12" fmla="*/ 20 w 44"/>
                <a:gd name="T13" fmla="*/ 40 h 47"/>
                <a:gd name="T14" fmla="*/ 36 w 44"/>
                <a:gd name="T15" fmla="*/ 24 h 47"/>
                <a:gd name="T16" fmla="*/ 20 w 44"/>
                <a:gd name="T17" fmla="*/ 7 h 47"/>
                <a:gd name="T18" fmla="*/ 7 w 44"/>
                <a:gd name="T19" fmla="*/ 7 h 47"/>
                <a:gd name="T20" fmla="*/ 7 w 44"/>
                <a:gd name="T21" fmla="*/ 40 h 47"/>
                <a:gd name="T22" fmla="*/ 20 w 44"/>
                <a:gd name="T23" fmla="*/ 4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4" h="47">
                  <a:moveTo>
                    <a:pt x="20" y="0"/>
                  </a:moveTo>
                  <a:cubicBezTo>
                    <a:pt x="33" y="0"/>
                    <a:pt x="44" y="10"/>
                    <a:pt x="44" y="24"/>
                  </a:cubicBezTo>
                  <a:cubicBezTo>
                    <a:pt x="44" y="38"/>
                    <a:pt x="33" y="47"/>
                    <a:pt x="20" y="47"/>
                  </a:cubicBezTo>
                  <a:cubicBezTo>
                    <a:pt x="0" y="47"/>
                    <a:pt x="0" y="47"/>
                    <a:pt x="0" y="47"/>
                  </a:cubicBezTo>
                  <a:cubicBezTo>
                    <a:pt x="0" y="0"/>
                    <a:pt x="0" y="0"/>
                    <a:pt x="0" y="0"/>
                  </a:cubicBezTo>
                  <a:lnTo>
                    <a:pt x="20" y="0"/>
                  </a:lnTo>
                  <a:close/>
                  <a:moveTo>
                    <a:pt x="20" y="40"/>
                  </a:moveTo>
                  <a:cubicBezTo>
                    <a:pt x="29" y="40"/>
                    <a:pt x="36" y="34"/>
                    <a:pt x="36" y="24"/>
                  </a:cubicBezTo>
                  <a:cubicBezTo>
                    <a:pt x="36" y="13"/>
                    <a:pt x="29" y="7"/>
                    <a:pt x="20" y="7"/>
                  </a:cubicBezTo>
                  <a:cubicBezTo>
                    <a:pt x="7" y="7"/>
                    <a:pt x="7" y="7"/>
                    <a:pt x="7" y="7"/>
                  </a:cubicBezTo>
                  <a:cubicBezTo>
                    <a:pt x="7" y="40"/>
                    <a:pt x="7" y="40"/>
                    <a:pt x="7" y="40"/>
                  </a:cubicBezTo>
                  <a:lnTo>
                    <a:pt x="20" y="4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9" b="0" i="0">
                <a:solidFill>
                  <a:srgbClr val="000000"/>
                </a:solidFill>
                <a:latin typeface="Gotham Book" panose="02000604040000020004" pitchFamily="2" charset="0"/>
              </a:endParaRPr>
            </a:p>
          </p:txBody>
        </p:sp>
        <p:sp>
          <p:nvSpPr>
            <p:cNvPr id="84" name="Freeform 57">
              <a:extLst>
                <a:ext uri="{FF2B5EF4-FFF2-40B4-BE49-F238E27FC236}">
                  <a16:creationId xmlns:a16="http://schemas.microsoft.com/office/drawing/2014/main" id="{4D989764-0A29-DC49-9C9F-3C01A4DA96A0}"/>
                </a:ext>
              </a:extLst>
            </p:cNvPr>
            <p:cNvSpPr>
              <a:spLocks/>
            </p:cNvSpPr>
            <p:nvPr userDrawn="1"/>
          </p:nvSpPr>
          <p:spPr bwMode="auto">
            <a:xfrm>
              <a:off x="4163158" y="2588936"/>
              <a:ext cx="88205" cy="112044"/>
            </a:xfrm>
            <a:custGeom>
              <a:avLst/>
              <a:gdLst>
                <a:gd name="T0" fmla="*/ 74 w 74"/>
                <a:gd name="T1" fmla="*/ 0 h 94"/>
                <a:gd name="T2" fmla="*/ 74 w 74"/>
                <a:gd name="T3" fmla="*/ 14 h 94"/>
                <a:gd name="T4" fmla="*/ 44 w 74"/>
                <a:gd name="T5" fmla="*/ 14 h 94"/>
                <a:gd name="T6" fmla="*/ 44 w 74"/>
                <a:gd name="T7" fmla="*/ 94 h 94"/>
                <a:gd name="T8" fmla="*/ 30 w 74"/>
                <a:gd name="T9" fmla="*/ 94 h 94"/>
                <a:gd name="T10" fmla="*/ 30 w 74"/>
                <a:gd name="T11" fmla="*/ 14 h 94"/>
                <a:gd name="T12" fmla="*/ 0 w 74"/>
                <a:gd name="T13" fmla="*/ 14 h 94"/>
                <a:gd name="T14" fmla="*/ 0 w 74"/>
                <a:gd name="T15" fmla="*/ 0 h 94"/>
                <a:gd name="T16" fmla="*/ 74 w 74"/>
                <a:gd name="T17"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94">
                  <a:moveTo>
                    <a:pt x="74" y="0"/>
                  </a:moveTo>
                  <a:lnTo>
                    <a:pt x="74" y="14"/>
                  </a:lnTo>
                  <a:lnTo>
                    <a:pt x="44" y="14"/>
                  </a:lnTo>
                  <a:lnTo>
                    <a:pt x="44" y="94"/>
                  </a:lnTo>
                  <a:lnTo>
                    <a:pt x="30" y="94"/>
                  </a:lnTo>
                  <a:lnTo>
                    <a:pt x="30" y="14"/>
                  </a:lnTo>
                  <a:lnTo>
                    <a:pt x="0" y="14"/>
                  </a:lnTo>
                  <a:lnTo>
                    <a:pt x="0" y="0"/>
                  </a:lnTo>
                  <a:lnTo>
                    <a:pt x="7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9" b="0" i="0">
                <a:solidFill>
                  <a:srgbClr val="000000"/>
                </a:solidFill>
                <a:latin typeface="Gotham Book" panose="02000604040000020004" pitchFamily="2" charset="0"/>
              </a:endParaRPr>
            </a:p>
          </p:txBody>
        </p:sp>
        <p:sp>
          <p:nvSpPr>
            <p:cNvPr id="85" name="Freeform 58">
              <a:extLst>
                <a:ext uri="{FF2B5EF4-FFF2-40B4-BE49-F238E27FC236}">
                  <a16:creationId xmlns:a16="http://schemas.microsoft.com/office/drawing/2014/main" id="{05BB9E7E-D347-6A48-A790-1DE6CEFD32C3}"/>
                </a:ext>
              </a:extLst>
            </p:cNvPr>
            <p:cNvSpPr>
              <a:spLocks/>
            </p:cNvSpPr>
            <p:nvPr userDrawn="1"/>
          </p:nvSpPr>
          <p:spPr bwMode="auto">
            <a:xfrm>
              <a:off x="4275203" y="2588936"/>
              <a:ext cx="90589" cy="112044"/>
            </a:xfrm>
            <a:custGeom>
              <a:avLst/>
              <a:gdLst>
                <a:gd name="T0" fmla="*/ 76 w 76"/>
                <a:gd name="T1" fmla="*/ 0 h 94"/>
                <a:gd name="T2" fmla="*/ 76 w 76"/>
                <a:gd name="T3" fmla="*/ 94 h 94"/>
                <a:gd name="T4" fmla="*/ 60 w 76"/>
                <a:gd name="T5" fmla="*/ 94 h 94"/>
                <a:gd name="T6" fmla="*/ 60 w 76"/>
                <a:gd name="T7" fmla="*/ 52 h 94"/>
                <a:gd name="T8" fmla="*/ 16 w 76"/>
                <a:gd name="T9" fmla="*/ 52 h 94"/>
                <a:gd name="T10" fmla="*/ 16 w 76"/>
                <a:gd name="T11" fmla="*/ 94 h 94"/>
                <a:gd name="T12" fmla="*/ 0 w 76"/>
                <a:gd name="T13" fmla="*/ 94 h 94"/>
                <a:gd name="T14" fmla="*/ 0 w 76"/>
                <a:gd name="T15" fmla="*/ 0 h 94"/>
                <a:gd name="T16" fmla="*/ 16 w 76"/>
                <a:gd name="T17" fmla="*/ 0 h 94"/>
                <a:gd name="T18" fmla="*/ 16 w 76"/>
                <a:gd name="T19" fmla="*/ 38 h 94"/>
                <a:gd name="T20" fmla="*/ 60 w 76"/>
                <a:gd name="T21" fmla="*/ 38 h 94"/>
                <a:gd name="T22" fmla="*/ 60 w 76"/>
                <a:gd name="T23" fmla="*/ 0 h 94"/>
                <a:gd name="T24" fmla="*/ 76 w 76"/>
                <a:gd name="T25"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6" h="94">
                  <a:moveTo>
                    <a:pt x="76" y="0"/>
                  </a:moveTo>
                  <a:lnTo>
                    <a:pt x="76" y="94"/>
                  </a:lnTo>
                  <a:lnTo>
                    <a:pt x="60" y="94"/>
                  </a:lnTo>
                  <a:lnTo>
                    <a:pt x="60" y="52"/>
                  </a:lnTo>
                  <a:lnTo>
                    <a:pt x="16" y="52"/>
                  </a:lnTo>
                  <a:lnTo>
                    <a:pt x="16" y="94"/>
                  </a:lnTo>
                  <a:lnTo>
                    <a:pt x="0" y="94"/>
                  </a:lnTo>
                  <a:lnTo>
                    <a:pt x="0" y="0"/>
                  </a:lnTo>
                  <a:lnTo>
                    <a:pt x="16" y="0"/>
                  </a:lnTo>
                  <a:lnTo>
                    <a:pt x="16" y="38"/>
                  </a:lnTo>
                  <a:lnTo>
                    <a:pt x="60" y="38"/>
                  </a:lnTo>
                  <a:lnTo>
                    <a:pt x="60" y="0"/>
                  </a:lnTo>
                  <a:lnTo>
                    <a:pt x="7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9" b="0" i="0">
                <a:solidFill>
                  <a:srgbClr val="000000"/>
                </a:solidFill>
                <a:latin typeface="Gotham Book" panose="02000604040000020004" pitchFamily="2" charset="0"/>
              </a:endParaRPr>
            </a:p>
          </p:txBody>
        </p:sp>
        <p:sp>
          <p:nvSpPr>
            <p:cNvPr id="86" name="Freeform 59">
              <a:extLst>
                <a:ext uri="{FF2B5EF4-FFF2-40B4-BE49-F238E27FC236}">
                  <a16:creationId xmlns:a16="http://schemas.microsoft.com/office/drawing/2014/main" id="{082670A2-3A14-F747-8FF3-716A3C08C28C}"/>
                </a:ext>
              </a:extLst>
            </p:cNvPr>
            <p:cNvSpPr>
              <a:spLocks/>
            </p:cNvSpPr>
            <p:nvPr userDrawn="1"/>
          </p:nvSpPr>
          <p:spPr bwMode="auto">
            <a:xfrm>
              <a:off x="4399166" y="2588936"/>
              <a:ext cx="78669" cy="112044"/>
            </a:xfrm>
            <a:custGeom>
              <a:avLst/>
              <a:gdLst>
                <a:gd name="T0" fmla="*/ 66 w 66"/>
                <a:gd name="T1" fmla="*/ 80 h 94"/>
                <a:gd name="T2" fmla="*/ 66 w 66"/>
                <a:gd name="T3" fmla="*/ 94 h 94"/>
                <a:gd name="T4" fmla="*/ 0 w 66"/>
                <a:gd name="T5" fmla="*/ 94 h 94"/>
                <a:gd name="T6" fmla="*/ 0 w 66"/>
                <a:gd name="T7" fmla="*/ 0 h 94"/>
                <a:gd name="T8" fmla="*/ 64 w 66"/>
                <a:gd name="T9" fmla="*/ 0 h 94"/>
                <a:gd name="T10" fmla="*/ 64 w 66"/>
                <a:gd name="T11" fmla="*/ 14 h 94"/>
                <a:gd name="T12" fmla="*/ 16 w 66"/>
                <a:gd name="T13" fmla="*/ 14 h 94"/>
                <a:gd name="T14" fmla="*/ 16 w 66"/>
                <a:gd name="T15" fmla="*/ 38 h 94"/>
                <a:gd name="T16" fmla="*/ 54 w 66"/>
                <a:gd name="T17" fmla="*/ 38 h 94"/>
                <a:gd name="T18" fmla="*/ 54 w 66"/>
                <a:gd name="T19" fmla="*/ 52 h 94"/>
                <a:gd name="T20" fmla="*/ 16 w 66"/>
                <a:gd name="T21" fmla="*/ 52 h 94"/>
                <a:gd name="T22" fmla="*/ 16 w 66"/>
                <a:gd name="T23" fmla="*/ 80 h 94"/>
                <a:gd name="T24" fmla="*/ 66 w 66"/>
                <a:gd name="T25" fmla="*/ 8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6" h="94">
                  <a:moveTo>
                    <a:pt x="66" y="80"/>
                  </a:moveTo>
                  <a:lnTo>
                    <a:pt x="66" y="94"/>
                  </a:lnTo>
                  <a:lnTo>
                    <a:pt x="0" y="94"/>
                  </a:lnTo>
                  <a:lnTo>
                    <a:pt x="0" y="0"/>
                  </a:lnTo>
                  <a:lnTo>
                    <a:pt x="64" y="0"/>
                  </a:lnTo>
                  <a:lnTo>
                    <a:pt x="64" y="14"/>
                  </a:lnTo>
                  <a:lnTo>
                    <a:pt x="16" y="14"/>
                  </a:lnTo>
                  <a:lnTo>
                    <a:pt x="16" y="38"/>
                  </a:lnTo>
                  <a:lnTo>
                    <a:pt x="54" y="38"/>
                  </a:lnTo>
                  <a:lnTo>
                    <a:pt x="54" y="52"/>
                  </a:lnTo>
                  <a:lnTo>
                    <a:pt x="16" y="52"/>
                  </a:lnTo>
                  <a:lnTo>
                    <a:pt x="16" y="80"/>
                  </a:lnTo>
                  <a:lnTo>
                    <a:pt x="66" y="8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9" b="0" i="0">
                <a:solidFill>
                  <a:srgbClr val="000000"/>
                </a:solidFill>
                <a:latin typeface="Gotham Book" panose="02000604040000020004" pitchFamily="2" charset="0"/>
              </a:endParaRPr>
            </a:p>
          </p:txBody>
        </p:sp>
        <p:sp>
          <p:nvSpPr>
            <p:cNvPr id="87" name="Freeform 60">
              <a:extLst>
                <a:ext uri="{FF2B5EF4-FFF2-40B4-BE49-F238E27FC236}">
                  <a16:creationId xmlns:a16="http://schemas.microsoft.com/office/drawing/2014/main" id="{42084A4E-9242-2846-80B1-E93AACACE75E}"/>
                </a:ext>
              </a:extLst>
            </p:cNvPr>
            <p:cNvSpPr>
              <a:spLocks/>
            </p:cNvSpPr>
            <p:nvPr userDrawn="1"/>
          </p:nvSpPr>
          <p:spPr bwMode="auto">
            <a:xfrm>
              <a:off x="4546969" y="2586552"/>
              <a:ext cx="109660" cy="116812"/>
            </a:xfrm>
            <a:custGeom>
              <a:avLst/>
              <a:gdLst>
                <a:gd name="T0" fmla="*/ 38 w 46"/>
                <a:gd name="T1" fmla="*/ 14 h 49"/>
                <a:gd name="T2" fmla="*/ 24 w 46"/>
                <a:gd name="T3" fmla="*/ 7 h 49"/>
                <a:gd name="T4" fmla="*/ 7 w 46"/>
                <a:gd name="T5" fmla="*/ 24 h 49"/>
                <a:gd name="T6" fmla="*/ 24 w 46"/>
                <a:gd name="T7" fmla="*/ 41 h 49"/>
                <a:gd name="T8" fmla="*/ 39 w 46"/>
                <a:gd name="T9" fmla="*/ 33 h 49"/>
                <a:gd name="T10" fmla="*/ 46 w 46"/>
                <a:gd name="T11" fmla="*/ 35 h 49"/>
                <a:gd name="T12" fmla="*/ 24 w 46"/>
                <a:gd name="T13" fmla="*/ 49 h 49"/>
                <a:gd name="T14" fmla="*/ 0 w 46"/>
                <a:gd name="T15" fmla="*/ 24 h 49"/>
                <a:gd name="T16" fmla="*/ 24 w 46"/>
                <a:gd name="T17" fmla="*/ 0 h 49"/>
                <a:gd name="T18" fmla="*/ 45 w 46"/>
                <a:gd name="T19" fmla="*/ 12 h 49"/>
                <a:gd name="T20" fmla="*/ 38 w 46"/>
                <a:gd name="T21" fmla="*/ 14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6" h="49">
                  <a:moveTo>
                    <a:pt x="38" y="14"/>
                  </a:moveTo>
                  <a:cubicBezTo>
                    <a:pt x="35" y="10"/>
                    <a:pt x="30" y="7"/>
                    <a:pt x="24" y="7"/>
                  </a:cubicBezTo>
                  <a:cubicBezTo>
                    <a:pt x="14" y="7"/>
                    <a:pt x="7" y="14"/>
                    <a:pt x="7" y="24"/>
                  </a:cubicBezTo>
                  <a:cubicBezTo>
                    <a:pt x="7" y="35"/>
                    <a:pt x="15" y="41"/>
                    <a:pt x="24" y="41"/>
                  </a:cubicBezTo>
                  <a:cubicBezTo>
                    <a:pt x="30" y="41"/>
                    <a:pt x="36" y="38"/>
                    <a:pt x="39" y="33"/>
                  </a:cubicBezTo>
                  <a:cubicBezTo>
                    <a:pt x="46" y="35"/>
                    <a:pt x="46" y="35"/>
                    <a:pt x="46" y="35"/>
                  </a:cubicBezTo>
                  <a:cubicBezTo>
                    <a:pt x="42" y="43"/>
                    <a:pt x="34" y="49"/>
                    <a:pt x="24" y="49"/>
                  </a:cubicBezTo>
                  <a:cubicBezTo>
                    <a:pt x="11" y="49"/>
                    <a:pt x="0" y="39"/>
                    <a:pt x="0" y="24"/>
                  </a:cubicBezTo>
                  <a:cubicBezTo>
                    <a:pt x="0" y="10"/>
                    <a:pt x="11" y="0"/>
                    <a:pt x="24" y="0"/>
                  </a:cubicBezTo>
                  <a:cubicBezTo>
                    <a:pt x="33" y="0"/>
                    <a:pt x="41" y="5"/>
                    <a:pt x="45" y="12"/>
                  </a:cubicBezTo>
                  <a:lnTo>
                    <a:pt x="38"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9" b="0" i="0">
                <a:solidFill>
                  <a:srgbClr val="000000"/>
                </a:solidFill>
                <a:latin typeface="Gotham Book" panose="02000604040000020004" pitchFamily="2" charset="0"/>
              </a:endParaRPr>
            </a:p>
          </p:txBody>
        </p:sp>
        <p:sp>
          <p:nvSpPr>
            <p:cNvPr id="88" name="Freeform 61">
              <a:extLst>
                <a:ext uri="{FF2B5EF4-FFF2-40B4-BE49-F238E27FC236}">
                  <a16:creationId xmlns:a16="http://schemas.microsoft.com/office/drawing/2014/main" id="{D60A58F0-4B5C-8849-BFD0-95AC9DB54E65}"/>
                </a:ext>
              </a:extLst>
            </p:cNvPr>
            <p:cNvSpPr>
              <a:spLocks noEditPoints="1"/>
            </p:cNvSpPr>
            <p:nvPr userDrawn="1"/>
          </p:nvSpPr>
          <p:spPr bwMode="auto">
            <a:xfrm>
              <a:off x="4673317" y="2586552"/>
              <a:ext cx="116812" cy="116812"/>
            </a:xfrm>
            <a:custGeom>
              <a:avLst/>
              <a:gdLst>
                <a:gd name="T0" fmla="*/ 24 w 49"/>
                <a:gd name="T1" fmla="*/ 0 h 49"/>
                <a:gd name="T2" fmla="*/ 49 w 49"/>
                <a:gd name="T3" fmla="*/ 24 h 49"/>
                <a:gd name="T4" fmla="*/ 24 w 49"/>
                <a:gd name="T5" fmla="*/ 49 h 49"/>
                <a:gd name="T6" fmla="*/ 0 w 49"/>
                <a:gd name="T7" fmla="*/ 24 h 49"/>
                <a:gd name="T8" fmla="*/ 24 w 49"/>
                <a:gd name="T9" fmla="*/ 0 h 49"/>
                <a:gd name="T10" fmla="*/ 24 w 49"/>
                <a:gd name="T11" fmla="*/ 41 h 49"/>
                <a:gd name="T12" fmla="*/ 41 w 49"/>
                <a:gd name="T13" fmla="*/ 24 h 49"/>
                <a:gd name="T14" fmla="*/ 24 w 49"/>
                <a:gd name="T15" fmla="*/ 7 h 49"/>
                <a:gd name="T16" fmla="*/ 8 w 49"/>
                <a:gd name="T17" fmla="*/ 24 h 49"/>
                <a:gd name="T18" fmla="*/ 24 w 49"/>
                <a:gd name="T19" fmla="*/ 41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9" h="49">
                  <a:moveTo>
                    <a:pt x="24" y="0"/>
                  </a:moveTo>
                  <a:cubicBezTo>
                    <a:pt x="38" y="0"/>
                    <a:pt x="49" y="10"/>
                    <a:pt x="49" y="24"/>
                  </a:cubicBezTo>
                  <a:cubicBezTo>
                    <a:pt x="49" y="39"/>
                    <a:pt x="38" y="49"/>
                    <a:pt x="24" y="49"/>
                  </a:cubicBezTo>
                  <a:cubicBezTo>
                    <a:pt x="11" y="49"/>
                    <a:pt x="0" y="39"/>
                    <a:pt x="0" y="24"/>
                  </a:cubicBezTo>
                  <a:cubicBezTo>
                    <a:pt x="0" y="10"/>
                    <a:pt x="11" y="0"/>
                    <a:pt x="24" y="0"/>
                  </a:cubicBezTo>
                  <a:moveTo>
                    <a:pt x="24" y="41"/>
                  </a:moveTo>
                  <a:cubicBezTo>
                    <a:pt x="34" y="41"/>
                    <a:pt x="41" y="35"/>
                    <a:pt x="41" y="24"/>
                  </a:cubicBezTo>
                  <a:cubicBezTo>
                    <a:pt x="41" y="14"/>
                    <a:pt x="34" y="7"/>
                    <a:pt x="24" y="7"/>
                  </a:cubicBezTo>
                  <a:cubicBezTo>
                    <a:pt x="15" y="7"/>
                    <a:pt x="8" y="14"/>
                    <a:pt x="8" y="24"/>
                  </a:cubicBezTo>
                  <a:cubicBezTo>
                    <a:pt x="8" y="35"/>
                    <a:pt x="15" y="41"/>
                    <a:pt x="24" y="41"/>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9" b="0" i="0">
                <a:solidFill>
                  <a:srgbClr val="000000"/>
                </a:solidFill>
                <a:latin typeface="Gotham Book" panose="02000604040000020004" pitchFamily="2" charset="0"/>
              </a:endParaRPr>
            </a:p>
          </p:txBody>
        </p:sp>
        <p:sp>
          <p:nvSpPr>
            <p:cNvPr id="89" name="Freeform 62">
              <a:extLst>
                <a:ext uri="{FF2B5EF4-FFF2-40B4-BE49-F238E27FC236}">
                  <a16:creationId xmlns:a16="http://schemas.microsoft.com/office/drawing/2014/main" id="{26F2E560-6940-3148-8156-E2564C01F487}"/>
                </a:ext>
              </a:extLst>
            </p:cNvPr>
            <p:cNvSpPr>
              <a:spLocks/>
            </p:cNvSpPr>
            <p:nvPr userDrawn="1"/>
          </p:nvSpPr>
          <p:spPr bwMode="auto">
            <a:xfrm>
              <a:off x="4813968" y="2588936"/>
              <a:ext cx="95357" cy="112044"/>
            </a:xfrm>
            <a:custGeom>
              <a:avLst/>
              <a:gdLst>
                <a:gd name="T0" fmla="*/ 40 w 40"/>
                <a:gd name="T1" fmla="*/ 0 h 47"/>
                <a:gd name="T2" fmla="*/ 40 w 40"/>
                <a:gd name="T3" fmla="*/ 47 h 47"/>
                <a:gd name="T4" fmla="*/ 33 w 40"/>
                <a:gd name="T5" fmla="*/ 47 h 47"/>
                <a:gd name="T6" fmla="*/ 16 w 40"/>
                <a:gd name="T7" fmla="*/ 24 h 47"/>
                <a:gd name="T8" fmla="*/ 8 w 40"/>
                <a:gd name="T9" fmla="*/ 12 h 47"/>
                <a:gd name="T10" fmla="*/ 7 w 40"/>
                <a:gd name="T11" fmla="*/ 12 h 47"/>
                <a:gd name="T12" fmla="*/ 8 w 40"/>
                <a:gd name="T13" fmla="*/ 27 h 47"/>
                <a:gd name="T14" fmla="*/ 8 w 40"/>
                <a:gd name="T15" fmla="*/ 47 h 47"/>
                <a:gd name="T16" fmla="*/ 0 w 40"/>
                <a:gd name="T17" fmla="*/ 47 h 47"/>
                <a:gd name="T18" fmla="*/ 0 w 40"/>
                <a:gd name="T19" fmla="*/ 0 h 47"/>
                <a:gd name="T20" fmla="*/ 7 w 40"/>
                <a:gd name="T21" fmla="*/ 0 h 47"/>
                <a:gd name="T22" fmla="*/ 24 w 40"/>
                <a:gd name="T23" fmla="*/ 23 h 47"/>
                <a:gd name="T24" fmla="*/ 32 w 40"/>
                <a:gd name="T25" fmla="*/ 34 h 47"/>
                <a:gd name="T26" fmla="*/ 32 w 40"/>
                <a:gd name="T27" fmla="*/ 34 h 47"/>
                <a:gd name="T28" fmla="*/ 32 w 40"/>
                <a:gd name="T29" fmla="*/ 20 h 47"/>
                <a:gd name="T30" fmla="*/ 32 w 40"/>
                <a:gd name="T31" fmla="*/ 0 h 47"/>
                <a:gd name="T32" fmla="*/ 40 w 40"/>
                <a:gd name="T33"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0" h="47">
                  <a:moveTo>
                    <a:pt x="40" y="0"/>
                  </a:moveTo>
                  <a:cubicBezTo>
                    <a:pt x="40" y="47"/>
                    <a:pt x="40" y="47"/>
                    <a:pt x="40" y="47"/>
                  </a:cubicBezTo>
                  <a:cubicBezTo>
                    <a:pt x="33" y="47"/>
                    <a:pt x="33" y="47"/>
                    <a:pt x="33" y="47"/>
                  </a:cubicBezTo>
                  <a:cubicBezTo>
                    <a:pt x="16" y="24"/>
                    <a:pt x="16" y="24"/>
                    <a:pt x="16" y="24"/>
                  </a:cubicBezTo>
                  <a:cubicBezTo>
                    <a:pt x="12" y="18"/>
                    <a:pt x="8" y="12"/>
                    <a:pt x="8" y="12"/>
                  </a:cubicBezTo>
                  <a:cubicBezTo>
                    <a:pt x="7" y="12"/>
                    <a:pt x="7" y="12"/>
                    <a:pt x="7" y="12"/>
                  </a:cubicBezTo>
                  <a:cubicBezTo>
                    <a:pt x="7" y="12"/>
                    <a:pt x="8" y="19"/>
                    <a:pt x="8" y="27"/>
                  </a:cubicBezTo>
                  <a:cubicBezTo>
                    <a:pt x="8" y="47"/>
                    <a:pt x="8" y="47"/>
                    <a:pt x="8" y="47"/>
                  </a:cubicBezTo>
                  <a:cubicBezTo>
                    <a:pt x="0" y="47"/>
                    <a:pt x="0" y="47"/>
                    <a:pt x="0" y="47"/>
                  </a:cubicBezTo>
                  <a:cubicBezTo>
                    <a:pt x="0" y="0"/>
                    <a:pt x="0" y="0"/>
                    <a:pt x="0" y="0"/>
                  </a:cubicBezTo>
                  <a:cubicBezTo>
                    <a:pt x="7" y="0"/>
                    <a:pt x="7" y="0"/>
                    <a:pt x="7" y="0"/>
                  </a:cubicBezTo>
                  <a:cubicBezTo>
                    <a:pt x="24" y="23"/>
                    <a:pt x="24" y="23"/>
                    <a:pt x="24" y="23"/>
                  </a:cubicBezTo>
                  <a:cubicBezTo>
                    <a:pt x="28" y="28"/>
                    <a:pt x="32" y="34"/>
                    <a:pt x="32" y="34"/>
                  </a:cubicBezTo>
                  <a:cubicBezTo>
                    <a:pt x="32" y="34"/>
                    <a:pt x="32" y="34"/>
                    <a:pt x="32" y="34"/>
                  </a:cubicBezTo>
                  <a:cubicBezTo>
                    <a:pt x="32" y="34"/>
                    <a:pt x="32" y="27"/>
                    <a:pt x="32" y="20"/>
                  </a:cubicBezTo>
                  <a:cubicBezTo>
                    <a:pt x="32" y="0"/>
                    <a:pt x="32" y="0"/>
                    <a:pt x="32" y="0"/>
                  </a:cubicBezTo>
                  <a:lnTo>
                    <a:pt x="4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9" b="0" i="0">
                <a:solidFill>
                  <a:srgbClr val="000000"/>
                </a:solidFill>
                <a:latin typeface="Gotham Book" panose="02000604040000020004" pitchFamily="2" charset="0"/>
              </a:endParaRPr>
            </a:p>
          </p:txBody>
        </p:sp>
        <p:sp>
          <p:nvSpPr>
            <p:cNvPr id="90" name="Freeform 63">
              <a:extLst>
                <a:ext uri="{FF2B5EF4-FFF2-40B4-BE49-F238E27FC236}">
                  <a16:creationId xmlns:a16="http://schemas.microsoft.com/office/drawing/2014/main" id="{B465372F-4A5F-D748-BB61-12A6BE414481}"/>
                </a:ext>
              </a:extLst>
            </p:cNvPr>
            <p:cNvSpPr>
              <a:spLocks/>
            </p:cNvSpPr>
            <p:nvPr userDrawn="1"/>
          </p:nvSpPr>
          <p:spPr bwMode="auto">
            <a:xfrm>
              <a:off x="4930780" y="2588936"/>
              <a:ext cx="90589" cy="112044"/>
            </a:xfrm>
            <a:custGeom>
              <a:avLst/>
              <a:gdLst>
                <a:gd name="T0" fmla="*/ 76 w 76"/>
                <a:gd name="T1" fmla="*/ 0 h 94"/>
                <a:gd name="T2" fmla="*/ 76 w 76"/>
                <a:gd name="T3" fmla="*/ 14 h 94"/>
                <a:gd name="T4" fmla="*/ 46 w 76"/>
                <a:gd name="T5" fmla="*/ 14 h 94"/>
                <a:gd name="T6" fmla="*/ 46 w 76"/>
                <a:gd name="T7" fmla="*/ 94 h 94"/>
                <a:gd name="T8" fmla="*/ 32 w 76"/>
                <a:gd name="T9" fmla="*/ 94 h 94"/>
                <a:gd name="T10" fmla="*/ 32 w 76"/>
                <a:gd name="T11" fmla="*/ 14 h 94"/>
                <a:gd name="T12" fmla="*/ 0 w 76"/>
                <a:gd name="T13" fmla="*/ 14 h 94"/>
                <a:gd name="T14" fmla="*/ 0 w 76"/>
                <a:gd name="T15" fmla="*/ 0 h 94"/>
                <a:gd name="T16" fmla="*/ 76 w 76"/>
                <a:gd name="T17"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94">
                  <a:moveTo>
                    <a:pt x="76" y="0"/>
                  </a:moveTo>
                  <a:lnTo>
                    <a:pt x="76" y="14"/>
                  </a:lnTo>
                  <a:lnTo>
                    <a:pt x="46" y="14"/>
                  </a:lnTo>
                  <a:lnTo>
                    <a:pt x="46" y="94"/>
                  </a:lnTo>
                  <a:lnTo>
                    <a:pt x="32" y="94"/>
                  </a:lnTo>
                  <a:lnTo>
                    <a:pt x="32" y="14"/>
                  </a:lnTo>
                  <a:lnTo>
                    <a:pt x="0" y="14"/>
                  </a:lnTo>
                  <a:lnTo>
                    <a:pt x="0" y="0"/>
                  </a:lnTo>
                  <a:lnTo>
                    <a:pt x="7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9" b="0" i="0">
                <a:solidFill>
                  <a:srgbClr val="000000"/>
                </a:solidFill>
                <a:latin typeface="Gotham Book" panose="02000604040000020004" pitchFamily="2" charset="0"/>
              </a:endParaRPr>
            </a:p>
          </p:txBody>
        </p:sp>
        <p:sp>
          <p:nvSpPr>
            <p:cNvPr id="91" name="Freeform 64">
              <a:extLst>
                <a:ext uri="{FF2B5EF4-FFF2-40B4-BE49-F238E27FC236}">
                  <a16:creationId xmlns:a16="http://schemas.microsoft.com/office/drawing/2014/main" id="{B2AAE470-B04B-014F-8CAE-A2F5BC778370}"/>
                </a:ext>
              </a:extLst>
            </p:cNvPr>
            <p:cNvSpPr>
              <a:spLocks noEditPoints="1"/>
            </p:cNvSpPr>
            <p:nvPr userDrawn="1"/>
          </p:nvSpPr>
          <p:spPr bwMode="auto">
            <a:xfrm>
              <a:off x="5045208" y="2588936"/>
              <a:ext cx="83437" cy="112044"/>
            </a:xfrm>
            <a:custGeom>
              <a:avLst/>
              <a:gdLst>
                <a:gd name="T0" fmla="*/ 26 w 35"/>
                <a:gd name="T1" fmla="*/ 47 h 47"/>
                <a:gd name="T2" fmla="*/ 17 w 35"/>
                <a:gd name="T3" fmla="*/ 30 h 47"/>
                <a:gd name="T4" fmla="*/ 15 w 35"/>
                <a:gd name="T5" fmla="*/ 30 h 47"/>
                <a:gd name="T6" fmla="*/ 7 w 35"/>
                <a:gd name="T7" fmla="*/ 30 h 47"/>
                <a:gd name="T8" fmla="*/ 7 w 35"/>
                <a:gd name="T9" fmla="*/ 47 h 47"/>
                <a:gd name="T10" fmla="*/ 0 w 35"/>
                <a:gd name="T11" fmla="*/ 47 h 47"/>
                <a:gd name="T12" fmla="*/ 0 w 35"/>
                <a:gd name="T13" fmla="*/ 0 h 47"/>
                <a:gd name="T14" fmla="*/ 15 w 35"/>
                <a:gd name="T15" fmla="*/ 0 h 47"/>
                <a:gd name="T16" fmla="*/ 33 w 35"/>
                <a:gd name="T17" fmla="*/ 15 h 47"/>
                <a:gd name="T18" fmla="*/ 24 w 35"/>
                <a:gd name="T19" fmla="*/ 29 h 47"/>
                <a:gd name="T20" fmla="*/ 35 w 35"/>
                <a:gd name="T21" fmla="*/ 47 h 47"/>
                <a:gd name="T22" fmla="*/ 26 w 35"/>
                <a:gd name="T23" fmla="*/ 47 h 47"/>
                <a:gd name="T24" fmla="*/ 16 w 35"/>
                <a:gd name="T25" fmla="*/ 24 h 47"/>
                <a:gd name="T26" fmla="*/ 25 w 35"/>
                <a:gd name="T27" fmla="*/ 15 h 47"/>
                <a:gd name="T28" fmla="*/ 16 w 35"/>
                <a:gd name="T29" fmla="*/ 7 h 47"/>
                <a:gd name="T30" fmla="*/ 7 w 35"/>
                <a:gd name="T31" fmla="*/ 7 h 47"/>
                <a:gd name="T32" fmla="*/ 7 w 35"/>
                <a:gd name="T33" fmla="*/ 24 h 47"/>
                <a:gd name="T34" fmla="*/ 16 w 35"/>
                <a:gd name="T35" fmla="*/ 24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5" h="47">
                  <a:moveTo>
                    <a:pt x="26" y="47"/>
                  </a:moveTo>
                  <a:cubicBezTo>
                    <a:pt x="17" y="30"/>
                    <a:pt x="17" y="30"/>
                    <a:pt x="17" y="30"/>
                  </a:cubicBezTo>
                  <a:cubicBezTo>
                    <a:pt x="15" y="30"/>
                    <a:pt x="15" y="30"/>
                    <a:pt x="15" y="30"/>
                  </a:cubicBezTo>
                  <a:cubicBezTo>
                    <a:pt x="7" y="30"/>
                    <a:pt x="7" y="30"/>
                    <a:pt x="7" y="30"/>
                  </a:cubicBezTo>
                  <a:cubicBezTo>
                    <a:pt x="7" y="47"/>
                    <a:pt x="7" y="47"/>
                    <a:pt x="7" y="47"/>
                  </a:cubicBezTo>
                  <a:cubicBezTo>
                    <a:pt x="0" y="47"/>
                    <a:pt x="0" y="47"/>
                    <a:pt x="0" y="47"/>
                  </a:cubicBezTo>
                  <a:cubicBezTo>
                    <a:pt x="0" y="0"/>
                    <a:pt x="0" y="0"/>
                    <a:pt x="0" y="0"/>
                  </a:cubicBezTo>
                  <a:cubicBezTo>
                    <a:pt x="15" y="0"/>
                    <a:pt x="15" y="0"/>
                    <a:pt x="15" y="0"/>
                  </a:cubicBezTo>
                  <a:cubicBezTo>
                    <a:pt x="26" y="0"/>
                    <a:pt x="33" y="6"/>
                    <a:pt x="33" y="15"/>
                  </a:cubicBezTo>
                  <a:cubicBezTo>
                    <a:pt x="33" y="22"/>
                    <a:pt x="30" y="26"/>
                    <a:pt x="24" y="29"/>
                  </a:cubicBezTo>
                  <a:cubicBezTo>
                    <a:pt x="35" y="47"/>
                    <a:pt x="35" y="47"/>
                    <a:pt x="35" y="47"/>
                  </a:cubicBezTo>
                  <a:lnTo>
                    <a:pt x="26" y="47"/>
                  </a:lnTo>
                  <a:close/>
                  <a:moveTo>
                    <a:pt x="16" y="24"/>
                  </a:moveTo>
                  <a:cubicBezTo>
                    <a:pt x="22" y="24"/>
                    <a:pt x="25" y="20"/>
                    <a:pt x="25" y="15"/>
                  </a:cubicBezTo>
                  <a:cubicBezTo>
                    <a:pt x="25" y="10"/>
                    <a:pt x="22" y="7"/>
                    <a:pt x="16" y="7"/>
                  </a:cubicBezTo>
                  <a:cubicBezTo>
                    <a:pt x="7" y="7"/>
                    <a:pt x="7" y="7"/>
                    <a:pt x="7" y="7"/>
                  </a:cubicBezTo>
                  <a:cubicBezTo>
                    <a:pt x="7" y="24"/>
                    <a:pt x="7" y="24"/>
                    <a:pt x="7" y="24"/>
                  </a:cubicBezTo>
                  <a:lnTo>
                    <a:pt x="16" y="2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9" b="0" i="0">
                <a:solidFill>
                  <a:srgbClr val="000000"/>
                </a:solidFill>
                <a:latin typeface="Gotham Book" panose="02000604040000020004" pitchFamily="2" charset="0"/>
              </a:endParaRPr>
            </a:p>
          </p:txBody>
        </p:sp>
        <p:sp>
          <p:nvSpPr>
            <p:cNvPr id="92" name="Freeform 65">
              <a:extLst>
                <a:ext uri="{FF2B5EF4-FFF2-40B4-BE49-F238E27FC236}">
                  <a16:creationId xmlns:a16="http://schemas.microsoft.com/office/drawing/2014/main" id="{1920E2DA-7A0F-2047-80BB-811D27539C90}"/>
                </a:ext>
              </a:extLst>
            </p:cNvPr>
            <p:cNvSpPr>
              <a:spLocks noEditPoints="1"/>
            </p:cNvSpPr>
            <p:nvPr userDrawn="1"/>
          </p:nvSpPr>
          <p:spPr bwMode="auto">
            <a:xfrm>
              <a:off x="5142949" y="2588936"/>
              <a:ext cx="109660" cy="112044"/>
            </a:xfrm>
            <a:custGeom>
              <a:avLst/>
              <a:gdLst>
                <a:gd name="T0" fmla="*/ 34 w 46"/>
                <a:gd name="T1" fmla="*/ 36 h 47"/>
                <a:gd name="T2" fmla="*/ 12 w 46"/>
                <a:gd name="T3" fmla="*/ 36 h 47"/>
                <a:gd name="T4" fmla="*/ 8 w 46"/>
                <a:gd name="T5" fmla="*/ 47 h 47"/>
                <a:gd name="T6" fmla="*/ 0 w 46"/>
                <a:gd name="T7" fmla="*/ 47 h 47"/>
                <a:gd name="T8" fmla="*/ 20 w 46"/>
                <a:gd name="T9" fmla="*/ 0 h 47"/>
                <a:gd name="T10" fmla="*/ 26 w 46"/>
                <a:gd name="T11" fmla="*/ 0 h 47"/>
                <a:gd name="T12" fmla="*/ 46 w 46"/>
                <a:gd name="T13" fmla="*/ 47 h 47"/>
                <a:gd name="T14" fmla="*/ 38 w 46"/>
                <a:gd name="T15" fmla="*/ 47 h 47"/>
                <a:gd name="T16" fmla="*/ 34 w 46"/>
                <a:gd name="T17" fmla="*/ 36 h 47"/>
                <a:gd name="T18" fmla="*/ 31 w 46"/>
                <a:gd name="T19" fmla="*/ 30 h 47"/>
                <a:gd name="T20" fmla="*/ 25 w 46"/>
                <a:gd name="T21" fmla="*/ 15 h 47"/>
                <a:gd name="T22" fmla="*/ 23 w 46"/>
                <a:gd name="T23" fmla="*/ 9 h 47"/>
                <a:gd name="T24" fmla="*/ 23 w 46"/>
                <a:gd name="T25" fmla="*/ 9 h 47"/>
                <a:gd name="T26" fmla="*/ 21 w 46"/>
                <a:gd name="T27" fmla="*/ 15 h 47"/>
                <a:gd name="T28" fmla="*/ 15 w 46"/>
                <a:gd name="T29" fmla="*/ 30 h 47"/>
                <a:gd name="T30" fmla="*/ 31 w 46"/>
                <a:gd name="T31" fmla="*/ 3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6" h="47">
                  <a:moveTo>
                    <a:pt x="34" y="36"/>
                  </a:moveTo>
                  <a:cubicBezTo>
                    <a:pt x="12" y="36"/>
                    <a:pt x="12" y="36"/>
                    <a:pt x="12" y="36"/>
                  </a:cubicBezTo>
                  <a:cubicBezTo>
                    <a:pt x="8" y="47"/>
                    <a:pt x="8" y="47"/>
                    <a:pt x="8" y="47"/>
                  </a:cubicBezTo>
                  <a:cubicBezTo>
                    <a:pt x="0" y="47"/>
                    <a:pt x="0" y="47"/>
                    <a:pt x="0" y="47"/>
                  </a:cubicBezTo>
                  <a:cubicBezTo>
                    <a:pt x="20" y="0"/>
                    <a:pt x="20" y="0"/>
                    <a:pt x="20" y="0"/>
                  </a:cubicBezTo>
                  <a:cubicBezTo>
                    <a:pt x="26" y="0"/>
                    <a:pt x="26" y="0"/>
                    <a:pt x="26" y="0"/>
                  </a:cubicBezTo>
                  <a:cubicBezTo>
                    <a:pt x="46" y="47"/>
                    <a:pt x="46" y="47"/>
                    <a:pt x="46" y="47"/>
                  </a:cubicBezTo>
                  <a:cubicBezTo>
                    <a:pt x="38" y="47"/>
                    <a:pt x="38" y="47"/>
                    <a:pt x="38" y="47"/>
                  </a:cubicBezTo>
                  <a:lnTo>
                    <a:pt x="34" y="36"/>
                  </a:lnTo>
                  <a:close/>
                  <a:moveTo>
                    <a:pt x="31" y="30"/>
                  </a:moveTo>
                  <a:cubicBezTo>
                    <a:pt x="25" y="15"/>
                    <a:pt x="25" y="15"/>
                    <a:pt x="25" y="15"/>
                  </a:cubicBezTo>
                  <a:cubicBezTo>
                    <a:pt x="24" y="13"/>
                    <a:pt x="23" y="9"/>
                    <a:pt x="23" y="9"/>
                  </a:cubicBezTo>
                  <a:cubicBezTo>
                    <a:pt x="23" y="9"/>
                    <a:pt x="23" y="9"/>
                    <a:pt x="23" y="9"/>
                  </a:cubicBezTo>
                  <a:cubicBezTo>
                    <a:pt x="23" y="9"/>
                    <a:pt x="22" y="13"/>
                    <a:pt x="21" y="15"/>
                  </a:cubicBezTo>
                  <a:cubicBezTo>
                    <a:pt x="15" y="30"/>
                    <a:pt x="15" y="30"/>
                    <a:pt x="15" y="30"/>
                  </a:cubicBezTo>
                  <a:lnTo>
                    <a:pt x="31" y="3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9" b="0" i="0">
                <a:solidFill>
                  <a:srgbClr val="000000"/>
                </a:solidFill>
                <a:latin typeface="Gotham Book" panose="02000604040000020004" pitchFamily="2" charset="0"/>
              </a:endParaRPr>
            </a:p>
          </p:txBody>
        </p:sp>
        <p:sp>
          <p:nvSpPr>
            <p:cNvPr id="93" name="Freeform 66">
              <a:extLst>
                <a:ext uri="{FF2B5EF4-FFF2-40B4-BE49-F238E27FC236}">
                  <a16:creationId xmlns:a16="http://schemas.microsoft.com/office/drawing/2014/main" id="{3082F8DE-176C-E441-B54B-865F83A061A3}"/>
                </a:ext>
              </a:extLst>
            </p:cNvPr>
            <p:cNvSpPr>
              <a:spLocks/>
            </p:cNvSpPr>
            <p:nvPr userDrawn="1"/>
          </p:nvSpPr>
          <p:spPr bwMode="auto">
            <a:xfrm>
              <a:off x="5262145" y="2586552"/>
              <a:ext cx="109660" cy="116812"/>
            </a:xfrm>
            <a:custGeom>
              <a:avLst/>
              <a:gdLst>
                <a:gd name="T0" fmla="*/ 37 w 46"/>
                <a:gd name="T1" fmla="*/ 14 h 49"/>
                <a:gd name="T2" fmla="*/ 24 w 46"/>
                <a:gd name="T3" fmla="*/ 7 h 49"/>
                <a:gd name="T4" fmla="*/ 7 w 46"/>
                <a:gd name="T5" fmla="*/ 24 h 49"/>
                <a:gd name="T6" fmla="*/ 24 w 46"/>
                <a:gd name="T7" fmla="*/ 41 h 49"/>
                <a:gd name="T8" fmla="*/ 38 w 46"/>
                <a:gd name="T9" fmla="*/ 33 h 49"/>
                <a:gd name="T10" fmla="*/ 46 w 46"/>
                <a:gd name="T11" fmla="*/ 35 h 49"/>
                <a:gd name="T12" fmla="*/ 24 w 46"/>
                <a:gd name="T13" fmla="*/ 49 h 49"/>
                <a:gd name="T14" fmla="*/ 0 w 46"/>
                <a:gd name="T15" fmla="*/ 24 h 49"/>
                <a:gd name="T16" fmla="*/ 24 w 46"/>
                <a:gd name="T17" fmla="*/ 0 h 49"/>
                <a:gd name="T18" fmla="*/ 45 w 46"/>
                <a:gd name="T19" fmla="*/ 12 h 49"/>
                <a:gd name="T20" fmla="*/ 37 w 46"/>
                <a:gd name="T21" fmla="*/ 14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6" h="49">
                  <a:moveTo>
                    <a:pt x="37" y="14"/>
                  </a:moveTo>
                  <a:cubicBezTo>
                    <a:pt x="35" y="10"/>
                    <a:pt x="29" y="7"/>
                    <a:pt x="24" y="7"/>
                  </a:cubicBezTo>
                  <a:cubicBezTo>
                    <a:pt x="14" y="7"/>
                    <a:pt x="7" y="14"/>
                    <a:pt x="7" y="24"/>
                  </a:cubicBezTo>
                  <a:cubicBezTo>
                    <a:pt x="7" y="35"/>
                    <a:pt x="14" y="41"/>
                    <a:pt x="24" y="41"/>
                  </a:cubicBezTo>
                  <a:cubicBezTo>
                    <a:pt x="30" y="41"/>
                    <a:pt x="36" y="38"/>
                    <a:pt x="38" y="33"/>
                  </a:cubicBezTo>
                  <a:cubicBezTo>
                    <a:pt x="46" y="35"/>
                    <a:pt x="46" y="35"/>
                    <a:pt x="46" y="35"/>
                  </a:cubicBezTo>
                  <a:cubicBezTo>
                    <a:pt x="42" y="43"/>
                    <a:pt x="33" y="49"/>
                    <a:pt x="24" y="49"/>
                  </a:cubicBezTo>
                  <a:cubicBezTo>
                    <a:pt x="10" y="49"/>
                    <a:pt x="0" y="39"/>
                    <a:pt x="0" y="24"/>
                  </a:cubicBezTo>
                  <a:cubicBezTo>
                    <a:pt x="0" y="10"/>
                    <a:pt x="10" y="0"/>
                    <a:pt x="24" y="0"/>
                  </a:cubicBezTo>
                  <a:cubicBezTo>
                    <a:pt x="33" y="0"/>
                    <a:pt x="41" y="5"/>
                    <a:pt x="45" y="12"/>
                  </a:cubicBezTo>
                  <a:lnTo>
                    <a:pt x="37"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9" b="0" i="0">
                <a:solidFill>
                  <a:srgbClr val="000000"/>
                </a:solidFill>
                <a:latin typeface="Gotham Book" panose="02000604040000020004" pitchFamily="2" charset="0"/>
              </a:endParaRPr>
            </a:p>
          </p:txBody>
        </p:sp>
        <p:sp>
          <p:nvSpPr>
            <p:cNvPr id="94" name="Freeform 67">
              <a:extLst>
                <a:ext uri="{FF2B5EF4-FFF2-40B4-BE49-F238E27FC236}">
                  <a16:creationId xmlns:a16="http://schemas.microsoft.com/office/drawing/2014/main" id="{19C19B71-28F1-2F41-BA22-8BB8B112C970}"/>
                </a:ext>
              </a:extLst>
            </p:cNvPr>
            <p:cNvSpPr>
              <a:spLocks/>
            </p:cNvSpPr>
            <p:nvPr userDrawn="1"/>
          </p:nvSpPr>
          <p:spPr bwMode="auto">
            <a:xfrm>
              <a:off x="5383725" y="2588936"/>
              <a:ext cx="90589" cy="112044"/>
            </a:xfrm>
            <a:custGeom>
              <a:avLst/>
              <a:gdLst>
                <a:gd name="T0" fmla="*/ 76 w 76"/>
                <a:gd name="T1" fmla="*/ 0 h 94"/>
                <a:gd name="T2" fmla="*/ 76 w 76"/>
                <a:gd name="T3" fmla="*/ 14 h 94"/>
                <a:gd name="T4" fmla="*/ 46 w 76"/>
                <a:gd name="T5" fmla="*/ 14 h 94"/>
                <a:gd name="T6" fmla="*/ 46 w 76"/>
                <a:gd name="T7" fmla="*/ 94 h 94"/>
                <a:gd name="T8" fmla="*/ 30 w 76"/>
                <a:gd name="T9" fmla="*/ 94 h 94"/>
                <a:gd name="T10" fmla="*/ 30 w 76"/>
                <a:gd name="T11" fmla="*/ 14 h 94"/>
                <a:gd name="T12" fmla="*/ 0 w 76"/>
                <a:gd name="T13" fmla="*/ 14 h 94"/>
                <a:gd name="T14" fmla="*/ 0 w 76"/>
                <a:gd name="T15" fmla="*/ 0 h 94"/>
                <a:gd name="T16" fmla="*/ 76 w 76"/>
                <a:gd name="T17"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94">
                  <a:moveTo>
                    <a:pt x="76" y="0"/>
                  </a:moveTo>
                  <a:lnTo>
                    <a:pt x="76" y="14"/>
                  </a:lnTo>
                  <a:lnTo>
                    <a:pt x="46" y="14"/>
                  </a:lnTo>
                  <a:lnTo>
                    <a:pt x="46" y="94"/>
                  </a:lnTo>
                  <a:lnTo>
                    <a:pt x="30" y="94"/>
                  </a:lnTo>
                  <a:lnTo>
                    <a:pt x="30" y="14"/>
                  </a:lnTo>
                  <a:lnTo>
                    <a:pt x="0" y="14"/>
                  </a:lnTo>
                  <a:lnTo>
                    <a:pt x="0" y="0"/>
                  </a:lnTo>
                  <a:lnTo>
                    <a:pt x="7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9" b="0" i="0">
                <a:solidFill>
                  <a:srgbClr val="000000"/>
                </a:solidFill>
                <a:latin typeface="Gotham Book" panose="02000604040000020004" pitchFamily="2" charset="0"/>
              </a:endParaRPr>
            </a:p>
          </p:txBody>
        </p:sp>
        <p:sp>
          <p:nvSpPr>
            <p:cNvPr id="95" name="Freeform 68">
              <a:extLst>
                <a:ext uri="{FF2B5EF4-FFF2-40B4-BE49-F238E27FC236}">
                  <a16:creationId xmlns:a16="http://schemas.microsoft.com/office/drawing/2014/main" id="{F6DD68AA-3F47-2748-BA03-C7D885AADCE3}"/>
                </a:ext>
              </a:extLst>
            </p:cNvPr>
            <p:cNvSpPr>
              <a:spLocks/>
            </p:cNvSpPr>
            <p:nvPr userDrawn="1"/>
          </p:nvSpPr>
          <p:spPr bwMode="auto">
            <a:xfrm>
              <a:off x="4444461" y="2100233"/>
              <a:ext cx="45294" cy="66750"/>
            </a:xfrm>
            <a:custGeom>
              <a:avLst/>
              <a:gdLst>
                <a:gd name="T0" fmla="*/ 17 w 19"/>
                <a:gd name="T1" fmla="*/ 13 h 28"/>
                <a:gd name="T2" fmla="*/ 5 w 19"/>
                <a:gd name="T3" fmla="*/ 9 h 28"/>
                <a:gd name="T4" fmla="*/ 8 w 19"/>
                <a:gd name="T5" fmla="*/ 25 h 28"/>
                <a:gd name="T6" fmla="*/ 13 w 19"/>
                <a:gd name="T7" fmla="*/ 26 h 28"/>
                <a:gd name="T8" fmla="*/ 14 w 19"/>
                <a:gd name="T9" fmla="*/ 21 h 28"/>
                <a:gd name="T10" fmla="*/ 17 w 19"/>
                <a:gd name="T11" fmla="*/ 13 h 28"/>
              </a:gdLst>
              <a:ahLst/>
              <a:cxnLst>
                <a:cxn ang="0">
                  <a:pos x="T0" y="T1"/>
                </a:cxn>
                <a:cxn ang="0">
                  <a:pos x="T2" y="T3"/>
                </a:cxn>
                <a:cxn ang="0">
                  <a:pos x="T4" y="T5"/>
                </a:cxn>
                <a:cxn ang="0">
                  <a:pos x="T6" y="T7"/>
                </a:cxn>
                <a:cxn ang="0">
                  <a:pos x="T8" y="T9"/>
                </a:cxn>
                <a:cxn ang="0">
                  <a:pos x="T10" y="T11"/>
                </a:cxn>
              </a:cxnLst>
              <a:rect l="0" t="0" r="r" b="b"/>
              <a:pathLst>
                <a:path w="19" h="28">
                  <a:moveTo>
                    <a:pt x="17" y="13"/>
                  </a:moveTo>
                  <a:cubicBezTo>
                    <a:pt x="17" y="13"/>
                    <a:pt x="12" y="0"/>
                    <a:pt x="5" y="9"/>
                  </a:cubicBezTo>
                  <a:cubicBezTo>
                    <a:pt x="5" y="9"/>
                    <a:pt x="0" y="13"/>
                    <a:pt x="8" y="25"/>
                  </a:cubicBezTo>
                  <a:cubicBezTo>
                    <a:pt x="8" y="25"/>
                    <a:pt x="10" y="28"/>
                    <a:pt x="13" y="26"/>
                  </a:cubicBezTo>
                  <a:cubicBezTo>
                    <a:pt x="13" y="26"/>
                    <a:pt x="16" y="26"/>
                    <a:pt x="14" y="21"/>
                  </a:cubicBezTo>
                  <a:cubicBezTo>
                    <a:pt x="14" y="21"/>
                    <a:pt x="19" y="21"/>
                    <a:pt x="17" y="1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9" b="0" i="0">
                <a:solidFill>
                  <a:srgbClr val="000000"/>
                </a:solidFill>
                <a:latin typeface="Gotham Book" panose="02000604040000020004" pitchFamily="2" charset="0"/>
              </a:endParaRPr>
            </a:p>
          </p:txBody>
        </p:sp>
        <p:sp>
          <p:nvSpPr>
            <p:cNvPr id="96" name="Freeform 69">
              <a:extLst>
                <a:ext uri="{FF2B5EF4-FFF2-40B4-BE49-F238E27FC236}">
                  <a16:creationId xmlns:a16="http://schemas.microsoft.com/office/drawing/2014/main" id="{A92E308B-3B8A-B745-850C-67E3713C2D8E}"/>
                </a:ext>
              </a:extLst>
            </p:cNvPr>
            <p:cNvSpPr>
              <a:spLocks/>
            </p:cNvSpPr>
            <p:nvPr userDrawn="1"/>
          </p:nvSpPr>
          <p:spPr bwMode="auto">
            <a:xfrm>
              <a:off x="5884348" y="2088313"/>
              <a:ext cx="45294" cy="64366"/>
            </a:xfrm>
            <a:custGeom>
              <a:avLst/>
              <a:gdLst>
                <a:gd name="T0" fmla="*/ 16 w 19"/>
                <a:gd name="T1" fmla="*/ 12 h 27"/>
                <a:gd name="T2" fmla="*/ 4 w 19"/>
                <a:gd name="T3" fmla="*/ 8 h 27"/>
                <a:gd name="T4" fmla="*/ 8 w 19"/>
                <a:gd name="T5" fmla="*/ 24 h 27"/>
                <a:gd name="T6" fmla="*/ 12 w 19"/>
                <a:gd name="T7" fmla="*/ 26 h 27"/>
                <a:gd name="T8" fmla="*/ 14 w 19"/>
                <a:gd name="T9" fmla="*/ 21 h 27"/>
                <a:gd name="T10" fmla="*/ 16 w 19"/>
                <a:gd name="T11" fmla="*/ 12 h 27"/>
              </a:gdLst>
              <a:ahLst/>
              <a:cxnLst>
                <a:cxn ang="0">
                  <a:pos x="T0" y="T1"/>
                </a:cxn>
                <a:cxn ang="0">
                  <a:pos x="T2" y="T3"/>
                </a:cxn>
                <a:cxn ang="0">
                  <a:pos x="T4" y="T5"/>
                </a:cxn>
                <a:cxn ang="0">
                  <a:pos x="T6" y="T7"/>
                </a:cxn>
                <a:cxn ang="0">
                  <a:pos x="T8" y="T9"/>
                </a:cxn>
                <a:cxn ang="0">
                  <a:pos x="T10" y="T11"/>
                </a:cxn>
              </a:cxnLst>
              <a:rect l="0" t="0" r="r" b="b"/>
              <a:pathLst>
                <a:path w="19" h="27">
                  <a:moveTo>
                    <a:pt x="16" y="12"/>
                  </a:moveTo>
                  <a:cubicBezTo>
                    <a:pt x="16" y="12"/>
                    <a:pt x="12" y="0"/>
                    <a:pt x="4" y="8"/>
                  </a:cubicBezTo>
                  <a:cubicBezTo>
                    <a:pt x="4" y="8"/>
                    <a:pt x="0" y="12"/>
                    <a:pt x="8" y="24"/>
                  </a:cubicBezTo>
                  <a:cubicBezTo>
                    <a:pt x="8" y="24"/>
                    <a:pt x="10" y="27"/>
                    <a:pt x="12" y="26"/>
                  </a:cubicBezTo>
                  <a:cubicBezTo>
                    <a:pt x="12" y="26"/>
                    <a:pt x="16" y="25"/>
                    <a:pt x="14" y="21"/>
                  </a:cubicBezTo>
                  <a:cubicBezTo>
                    <a:pt x="14" y="21"/>
                    <a:pt x="19" y="20"/>
                    <a:pt x="16" y="1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9" b="0" i="0">
                <a:solidFill>
                  <a:srgbClr val="000000"/>
                </a:solidFill>
                <a:latin typeface="Gotham Book" panose="02000604040000020004" pitchFamily="2" charset="0"/>
              </a:endParaRPr>
            </a:p>
          </p:txBody>
        </p:sp>
        <p:sp>
          <p:nvSpPr>
            <p:cNvPr id="97" name="Freeform 70">
              <a:extLst>
                <a:ext uri="{FF2B5EF4-FFF2-40B4-BE49-F238E27FC236}">
                  <a16:creationId xmlns:a16="http://schemas.microsoft.com/office/drawing/2014/main" id="{CE989672-34B9-5740-AE98-034E89B85290}"/>
                </a:ext>
              </a:extLst>
            </p:cNvPr>
            <p:cNvSpPr>
              <a:spLocks noEditPoints="1"/>
            </p:cNvSpPr>
            <p:nvPr userDrawn="1"/>
          </p:nvSpPr>
          <p:spPr bwMode="auto">
            <a:xfrm>
              <a:off x="2697049" y="2076393"/>
              <a:ext cx="1022701" cy="488703"/>
            </a:xfrm>
            <a:custGeom>
              <a:avLst/>
              <a:gdLst>
                <a:gd name="T0" fmla="*/ 406 w 429"/>
                <a:gd name="T1" fmla="*/ 144 h 205"/>
                <a:gd name="T2" fmla="*/ 377 w 429"/>
                <a:gd name="T3" fmla="*/ 95 h 205"/>
                <a:gd name="T4" fmla="*/ 429 w 429"/>
                <a:gd name="T5" fmla="*/ 20 h 205"/>
                <a:gd name="T6" fmla="*/ 397 w 429"/>
                <a:gd name="T7" fmla="*/ 31 h 205"/>
                <a:gd name="T8" fmla="*/ 368 w 429"/>
                <a:gd name="T9" fmla="*/ 93 h 205"/>
                <a:gd name="T10" fmla="*/ 275 w 429"/>
                <a:gd name="T11" fmla="*/ 150 h 205"/>
                <a:gd name="T12" fmla="*/ 235 w 429"/>
                <a:gd name="T13" fmla="*/ 134 h 205"/>
                <a:gd name="T14" fmla="*/ 253 w 429"/>
                <a:gd name="T15" fmla="*/ 122 h 205"/>
                <a:gd name="T16" fmla="*/ 259 w 429"/>
                <a:gd name="T17" fmla="*/ 105 h 205"/>
                <a:gd name="T18" fmla="*/ 228 w 429"/>
                <a:gd name="T19" fmla="*/ 123 h 205"/>
                <a:gd name="T20" fmla="*/ 228 w 429"/>
                <a:gd name="T21" fmla="*/ 130 h 205"/>
                <a:gd name="T22" fmla="*/ 183 w 429"/>
                <a:gd name="T23" fmla="*/ 143 h 205"/>
                <a:gd name="T24" fmla="*/ 79 w 429"/>
                <a:gd name="T25" fmla="*/ 102 h 205"/>
                <a:gd name="T26" fmla="*/ 132 w 429"/>
                <a:gd name="T27" fmla="*/ 47 h 205"/>
                <a:gd name="T28" fmla="*/ 121 w 429"/>
                <a:gd name="T29" fmla="*/ 29 h 205"/>
                <a:gd name="T30" fmla="*/ 17 w 429"/>
                <a:gd name="T31" fmla="*/ 143 h 205"/>
                <a:gd name="T32" fmla="*/ 23 w 429"/>
                <a:gd name="T33" fmla="*/ 198 h 205"/>
                <a:gd name="T34" fmla="*/ 64 w 429"/>
                <a:gd name="T35" fmla="*/ 117 h 205"/>
                <a:gd name="T36" fmla="*/ 69 w 429"/>
                <a:gd name="T37" fmla="*/ 108 h 205"/>
                <a:gd name="T38" fmla="*/ 99 w 429"/>
                <a:gd name="T39" fmla="*/ 130 h 205"/>
                <a:gd name="T40" fmla="*/ 227 w 429"/>
                <a:gd name="T41" fmla="*/ 138 h 205"/>
                <a:gd name="T42" fmla="*/ 307 w 429"/>
                <a:gd name="T43" fmla="*/ 145 h 205"/>
                <a:gd name="T44" fmla="*/ 368 w 429"/>
                <a:gd name="T45" fmla="*/ 102 h 205"/>
                <a:gd name="T46" fmla="*/ 379 w 429"/>
                <a:gd name="T47" fmla="*/ 136 h 205"/>
                <a:gd name="T48" fmla="*/ 404 w 429"/>
                <a:gd name="T49" fmla="*/ 150 h 205"/>
                <a:gd name="T50" fmla="*/ 406 w 429"/>
                <a:gd name="T51" fmla="*/ 144 h 205"/>
                <a:gd name="T52" fmla="*/ 380 w 429"/>
                <a:gd name="T53" fmla="*/ 76 h 205"/>
                <a:gd name="T54" fmla="*/ 417 w 429"/>
                <a:gd name="T55" fmla="*/ 23 h 205"/>
                <a:gd name="T56" fmla="*/ 410 w 429"/>
                <a:gd name="T57" fmla="*/ 47 h 205"/>
                <a:gd name="T58" fmla="*/ 378 w 429"/>
                <a:gd name="T59" fmla="*/ 84 h 205"/>
                <a:gd name="T60" fmla="*/ 380 w 429"/>
                <a:gd name="T61" fmla="*/ 76 h 205"/>
                <a:gd name="T62" fmla="*/ 237 w 429"/>
                <a:gd name="T63" fmla="*/ 123 h 205"/>
                <a:gd name="T64" fmla="*/ 253 w 429"/>
                <a:gd name="T65" fmla="*/ 111 h 205"/>
                <a:gd name="T66" fmla="*/ 236 w 429"/>
                <a:gd name="T67" fmla="*/ 125 h 205"/>
                <a:gd name="T68" fmla="*/ 237 w 429"/>
                <a:gd name="T69" fmla="*/ 123 h 205"/>
                <a:gd name="T70" fmla="*/ 69 w 429"/>
                <a:gd name="T71" fmla="*/ 95 h 205"/>
                <a:gd name="T72" fmla="*/ 60 w 429"/>
                <a:gd name="T73" fmla="*/ 88 h 205"/>
                <a:gd name="T74" fmla="*/ 58 w 429"/>
                <a:gd name="T75" fmla="*/ 97 h 205"/>
                <a:gd name="T76" fmla="*/ 57 w 429"/>
                <a:gd name="T77" fmla="*/ 112 h 205"/>
                <a:gd name="T78" fmla="*/ 57 w 429"/>
                <a:gd name="T79" fmla="*/ 112 h 205"/>
                <a:gd name="T80" fmla="*/ 31 w 429"/>
                <a:gd name="T81" fmla="*/ 181 h 205"/>
                <a:gd name="T82" fmla="*/ 22 w 429"/>
                <a:gd name="T83" fmla="*/ 187 h 205"/>
                <a:gd name="T84" fmla="*/ 25 w 429"/>
                <a:gd name="T85" fmla="*/ 149 h 205"/>
                <a:gd name="T86" fmla="*/ 110 w 429"/>
                <a:gd name="T87" fmla="*/ 40 h 205"/>
                <a:gd name="T88" fmla="*/ 122 w 429"/>
                <a:gd name="T89" fmla="*/ 49 h 205"/>
                <a:gd name="T90" fmla="*/ 69 w 429"/>
                <a:gd name="T91" fmla="*/ 95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29" h="205">
                  <a:moveTo>
                    <a:pt x="406" y="144"/>
                  </a:moveTo>
                  <a:cubicBezTo>
                    <a:pt x="379" y="136"/>
                    <a:pt x="375" y="112"/>
                    <a:pt x="377" y="95"/>
                  </a:cubicBezTo>
                  <a:cubicBezTo>
                    <a:pt x="424" y="52"/>
                    <a:pt x="429" y="20"/>
                    <a:pt x="429" y="20"/>
                  </a:cubicBezTo>
                  <a:cubicBezTo>
                    <a:pt x="426" y="0"/>
                    <a:pt x="397" y="31"/>
                    <a:pt x="397" y="31"/>
                  </a:cubicBezTo>
                  <a:cubicBezTo>
                    <a:pt x="377" y="56"/>
                    <a:pt x="370" y="77"/>
                    <a:pt x="368" y="93"/>
                  </a:cubicBezTo>
                  <a:cubicBezTo>
                    <a:pt x="318" y="141"/>
                    <a:pt x="275" y="150"/>
                    <a:pt x="275" y="150"/>
                  </a:cubicBezTo>
                  <a:cubicBezTo>
                    <a:pt x="253" y="157"/>
                    <a:pt x="237" y="147"/>
                    <a:pt x="235" y="134"/>
                  </a:cubicBezTo>
                  <a:cubicBezTo>
                    <a:pt x="247" y="128"/>
                    <a:pt x="253" y="122"/>
                    <a:pt x="253" y="122"/>
                  </a:cubicBezTo>
                  <a:cubicBezTo>
                    <a:pt x="267" y="112"/>
                    <a:pt x="259" y="105"/>
                    <a:pt x="259" y="105"/>
                  </a:cubicBezTo>
                  <a:cubicBezTo>
                    <a:pt x="240" y="87"/>
                    <a:pt x="228" y="123"/>
                    <a:pt x="228" y="123"/>
                  </a:cubicBezTo>
                  <a:cubicBezTo>
                    <a:pt x="228" y="126"/>
                    <a:pt x="228" y="128"/>
                    <a:pt x="228" y="130"/>
                  </a:cubicBezTo>
                  <a:cubicBezTo>
                    <a:pt x="204" y="142"/>
                    <a:pt x="183" y="143"/>
                    <a:pt x="183" y="143"/>
                  </a:cubicBezTo>
                  <a:cubicBezTo>
                    <a:pt x="113" y="141"/>
                    <a:pt x="79" y="102"/>
                    <a:pt x="79" y="102"/>
                  </a:cubicBezTo>
                  <a:cubicBezTo>
                    <a:pt x="117" y="82"/>
                    <a:pt x="132" y="47"/>
                    <a:pt x="132" y="47"/>
                  </a:cubicBezTo>
                  <a:cubicBezTo>
                    <a:pt x="138" y="28"/>
                    <a:pt x="121" y="29"/>
                    <a:pt x="121" y="29"/>
                  </a:cubicBezTo>
                  <a:cubicBezTo>
                    <a:pt x="59" y="36"/>
                    <a:pt x="17" y="143"/>
                    <a:pt x="17" y="143"/>
                  </a:cubicBezTo>
                  <a:cubicBezTo>
                    <a:pt x="0" y="191"/>
                    <a:pt x="23" y="198"/>
                    <a:pt x="23" y="198"/>
                  </a:cubicBezTo>
                  <a:cubicBezTo>
                    <a:pt x="42" y="205"/>
                    <a:pt x="64" y="117"/>
                    <a:pt x="64" y="117"/>
                  </a:cubicBezTo>
                  <a:cubicBezTo>
                    <a:pt x="65" y="105"/>
                    <a:pt x="69" y="108"/>
                    <a:pt x="69" y="108"/>
                  </a:cubicBezTo>
                  <a:cubicBezTo>
                    <a:pt x="71" y="113"/>
                    <a:pt x="99" y="130"/>
                    <a:pt x="99" y="130"/>
                  </a:cubicBezTo>
                  <a:cubicBezTo>
                    <a:pt x="157" y="160"/>
                    <a:pt x="202" y="150"/>
                    <a:pt x="227" y="138"/>
                  </a:cubicBezTo>
                  <a:cubicBezTo>
                    <a:pt x="231" y="184"/>
                    <a:pt x="307" y="145"/>
                    <a:pt x="307" y="145"/>
                  </a:cubicBezTo>
                  <a:cubicBezTo>
                    <a:pt x="332" y="130"/>
                    <a:pt x="352" y="116"/>
                    <a:pt x="368" y="102"/>
                  </a:cubicBezTo>
                  <a:cubicBezTo>
                    <a:pt x="369" y="123"/>
                    <a:pt x="379" y="136"/>
                    <a:pt x="379" y="136"/>
                  </a:cubicBezTo>
                  <a:cubicBezTo>
                    <a:pt x="396" y="154"/>
                    <a:pt x="404" y="150"/>
                    <a:pt x="404" y="150"/>
                  </a:cubicBezTo>
                  <a:cubicBezTo>
                    <a:pt x="410" y="146"/>
                    <a:pt x="406" y="144"/>
                    <a:pt x="406" y="144"/>
                  </a:cubicBezTo>
                  <a:moveTo>
                    <a:pt x="380" y="76"/>
                  </a:moveTo>
                  <a:cubicBezTo>
                    <a:pt x="402" y="28"/>
                    <a:pt x="417" y="23"/>
                    <a:pt x="417" y="23"/>
                  </a:cubicBezTo>
                  <a:cubicBezTo>
                    <a:pt x="428" y="19"/>
                    <a:pt x="410" y="47"/>
                    <a:pt x="410" y="47"/>
                  </a:cubicBezTo>
                  <a:cubicBezTo>
                    <a:pt x="399" y="61"/>
                    <a:pt x="389" y="73"/>
                    <a:pt x="378" y="84"/>
                  </a:cubicBezTo>
                  <a:cubicBezTo>
                    <a:pt x="379" y="79"/>
                    <a:pt x="380" y="76"/>
                    <a:pt x="380" y="76"/>
                  </a:cubicBezTo>
                  <a:moveTo>
                    <a:pt x="237" y="123"/>
                  </a:moveTo>
                  <a:cubicBezTo>
                    <a:pt x="246" y="106"/>
                    <a:pt x="253" y="111"/>
                    <a:pt x="253" y="111"/>
                  </a:cubicBezTo>
                  <a:cubicBezTo>
                    <a:pt x="248" y="116"/>
                    <a:pt x="242" y="121"/>
                    <a:pt x="236" y="125"/>
                  </a:cubicBezTo>
                  <a:cubicBezTo>
                    <a:pt x="237" y="124"/>
                    <a:pt x="237" y="123"/>
                    <a:pt x="237" y="123"/>
                  </a:cubicBezTo>
                  <a:moveTo>
                    <a:pt x="69" y="95"/>
                  </a:moveTo>
                  <a:cubicBezTo>
                    <a:pt x="69" y="95"/>
                    <a:pt x="72" y="79"/>
                    <a:pt x="60" y="88"/>
                  </a:cubicBezTo>
                  <a:cubicBezTo>
                    <a:pt x="60" y="88"/>
                    <a:pt x="54" y="91"/>
                    <a:pt x="58" y="97"/>
                  </a:cubicBezTo>
                  <a:cubicBezTo>
                    <a:pt x="58" y="97"/>
                    <a:pt x="48" y="97"/>
                    <a:pt x="57" y="112"/>
                  </a:cubicBezTo>
                  <a:cubicBezTo>
                    <a:pt x="57" y="112"/>
                    <a:pt x="57" y="112"/>
                    <a:pt x="57" y="112"/>
                  </a:cubicBezTo>
                  <a:cubicBezTo>
                    <a:pt x="57" y="112"/>
                    <a:pt x="45" y="156"/>
                    <a:pt x="31" y="181"/>
                  </a:cubicBezTo>
                  <a:cubicBezTo>
                    <a:pt x="31" y="181"/>
                    <a:pt x="25" y="194"/>
                    <a:pt x="22" y="187"/>
                  </a:cubicBezTo>
                  <a:cubicBezTo>
                    <a:pt x="22" y="187"/>
                    <a:pt x="17" y="177"/>
                    <a:pt x="25" y="149"/>
                  </a:cubicBezTo>
                  <a:cubicBezTo>
                    <a:pt x="25" y="149"/>
                    <a:pt x="51" y="59"/>
                    <a:pt x="110" y="40"/>
                  </a:cubicBezTo>
                  <a:cubicBezTo>
                    <a:pt x="110" y="40"/>
                    <a:pt x="133" y="31"/>
                    <a:pt x="122" y="49"/>
                  </a:cubicBezTo>
                  <a:cubicBezTo>
                    <a:pt x="122" y="49"/>
                    <a:pt x="95" y="93"/>
                    <a:pt x="69" y="95"/>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9" b="0" i="0">
                <a:solidFill>
                  <a:srgbClr val="000000"/>
                </a:solidFill>
                <a:latin typeface="Gotham Book" panose="02000604040000020004" pitchFamily="2" charset="0"/>
              </a:endParaRPr>
            </a:p>
          </p:txBody>
        </p:sp>
        <p:sp>
          <p:nvSpPr>
            <p:cNvPr id="98" name="Freeform 71">
              <a:extLst>
                <a:ext uri="{FF2B5EF4-FFF2-40B4-BE49-F238E27FC236}">
                  <a16:creationId xmlns:a16="http://schemas.microsoft.com/office/drawing/2014/main" id="{A5884717-EDEB-494C-AAB3-6D91E900FEA6}"/>
                </a:ext>
              </a:extLst>
            </p:cNvPr>
            <p:cNvSpPr>
              <a:spLocks noEditPoints="1"/>
            </p:cNvSpPr>
            <p:nvPr userDrawn="1"/>
          </p:nvSpPr>
          <p:spPr bwMode="auto">
            <a:xfrm>
              <a:off x="3686375" y="2112152"/>
              <a:ext cx="1399360" cy="407650"/>
            </a:xfrm>
            <a:custGeom>
              <a:avLst/>
              <a:gdLst>
                <a:gd name="T0" fmla="*/ 518 w 587"/>
                <a:gd name="T1" fmla="*/ 69 h 171"/>
                <a:gd name="T2" fmla="*/ 511 w 587"/>
                <a:gd name="T3" fmla="*/ 62 h 171"/>
                <a:gd name="T4" fmla="*/ 432 w 587"/>
                <a:gd name="T5" fmla="*/ 47 h 171"/>
                <a:gd name="T6" fmla="*/ 407 w 587"/>
                <a:gd name="T7" fmla="*/ 45 h 171"/>
                <a:gd name="T8" fmla="*/ 395 w 587"/>
                <a:gd name="T9" fmla="*/ 52 h 171"/>
                <a:gd name="T10" fmla="*/ 407 w 587"/>
                <a:gd name="T11" fmla="*/ 57 h 171"/>
                <a:gd name="T12" fmla="*/ 441 w 587"/>
                <a:gd name="T13" fmla="*/ 71 h 171"/>
                <a:gd name="T14" fmla="*/ 407 w 587"/>
                <a:gd name="T15" fmla="*/ 89 h 171"/>
                <a:gd name="T16" fmla="*/ 380 w 587"/>
                <a:gd name="T17" fmla="*/ 79 h 171"/>
                <a:gd name="T18" fmla="*/ 381 w 587"/>
                <a:gd name="T19" fmla="*/ 69 h 171"/>
                <a:gd name="T20" fmla="*/ 377 w 587"/>
                <a:gd name="T21" fmla="*/ 63 h 171"/>
                <a:gd name="T22" fmla="*/ 370 w 587"/>
                <a:gd name="T23" fmla="*/ 67 h 171"/>
                <a:gd name="T24" fmla="*/ 297 w 587"/>
                <a:gd name="T25" fmla="*/ 89 h 171"/>
                <a:gd name="T26" fmla="*/ 289 w 587"/>
                <a:gd name="T27" fmla="*/ 61 h 171"/>
                <a:gd name="T28" fmla="*/ 290 w 587"/>
                <a:gd name="T29" fmla="*/ 46 h 171"/>
                <a:gd name="T30" fmla="*/ 285 w 587"/>
                <a:gd name="T31" fmla="*/ 53 h 171"/>
                <a:gd name="T32" fmla="*/ 201 w 587"/>
                <a:gd name="T33" fmla="*/ 107 h 171"/>
                <a:gd name="T34" fmla="*/ 199 w 587"/>
                <a:gd name="T35" fmla="*/ 66 h 171"/>
                <a:gd name="T36" fmla="*/ 232 w 587"/>
                <a:gd name="T37" fmla="*/ 31 h 171"/>
                <a:gd name="T38" fmla="*/ 279 w 587"/>
                <a:gd name="T39" fmla="*/ 6 h 171"/>
                <a:gd name="T40" fmla="*/ 281 w 587"/>
                <a:gd name="T41" fmla="*/ 2 h 171"/>
                <a:gd name="T42" fmla="*/ 281 w 587"/>
                <a:gd name="T43" fmla="*/ 2 h 171"/>
                <a:gd name="T44" fmla="*/ 272 w 587"/>
                <a:gd name="T45" fmla="*/ 2 h 171"/>
                <a:gd name="T46" fmla="*/ 233 w 587"/>
                <a:gd name="T47" fmla="*/ 21 h 171"/>
                <a:gd name="T48" fmla="*/ 227 w 587"/>
                <a:gd name="T49" fmla="*/ 9 h 171"/>
                <a:gd name="T50" fmla="*/ 195 w 587"/>
                <a:gd name="T51" fmla="*/ 55 h 171"/>
                <a:gd name="T52" fmla="*/ 100 w 587"/>
                <a:gd name="T53" fmla="*/ 116 h 171"/>
                <a:gd name="T54" fmla="*/ 88 w 587"/>
                <a:gd name="T55" fmla="*/ 83 h 171"/>
                <a:gd name="T56" fmla="*/ 83 w 587"/>
                <a:gd name="T57" fmla="*/ 79 h 171"/>
                <a:gd name="T58" fmla="*/ 73 w 587"/>
                <a:gd name="T59" fmla="*/ 86 h 171"/>
                <a:gd name="T60" fmla="*/ 58 w 587"/>
                <a:gd name="T61" fmla="*/ 101 h 171"/>
                <a:gd name="T62" fmla="*/ 62 w 587"/>
                <a:gd name="T63" fmla="*/ 65 h 171"/>
                <a:gd name="T64" fmla="*/ 17 w 587"/>
                <a:gd name="T65" fmla="*/ 87 h 171"/>
                <a:gd name="T66" fmla="*/ 14 w 587"/>
                <a:gd name="T67" fmla="*/ 123 h 171"/>
                <a:gd name="T68" fmla="*/ 79 w 587"/>
                <a:gd name="T69" fmla="*/ 91 h 171"/>
                <a:gd name="T70" fmla="*/ 81 w 587"/>
                <a:gd name="T71" fmla="*/ 90 h 171"/>
                <a:gd name="T72" fmla="*/ 119 w 587"/>
                <a:gd name="T73" fmla="*/ 122 h 171"/>
                <a:gd name="T74" fmla="*/ 184 w 587"/>
                <a:gd name="T75" fmla="*/ 77 h 171"/>
                <a:gd name="T76" fmla="*/ 277 w 587"/>
                <a:gd name="T77" fmla="*/ 72 h 171"/>
                <a:gd name="T78" fmla="*/ 332 w 587"/>
                <a:gd name="T79" fmla="*/ 97 h 171"/>
                <a:gd name="T80" fmla="*/ 371 w 587"/>
                <a:gd name="T81" fmla="*/ 78 h 171"/>
                <a:gd name="T82" fmla="*/ 412 w 587"/>
                <a:gd name="T83" fmla="*/ 99 h 171"/>
                <a:gd name="T84" fmla="*/ 446 w 587"/>
                <a:gd name="T85" fmla="*/ 80 h 171"/>
                <a:gd name="T86" fmla="*/ 437 w 587"/>
                <a:gd name="T87" fmla="*/ 56 h 171"/>
                <a:gd name="T88" fmla="*/ 506 w 587"/>
                <a:gd name="T89" fmla="*/ 77 h 171"/>
                <a:gd name="T90" fmla="*/ 502 w 587"/>
                <a:gd name="T91" fmla="*/ 98 h 171"/>
                <a:gd name="T92" fmla="*/ 519 w 587"/>
                <a:gd name="T93" fmla="*/ 77 h 171"/>
                <a:gd name="T94" fmla="*/ 564 w 587"/>
                <a:gd name="T95" fmla="*/ 59 h 171"/>
                <a:gd name="T96" fmla="*/ 560 w 587"/>
                <a:gd name="T97" fmla="*/ 84 h 171"/>
                <a:gd name="T98" fmla="*/ 556 w 587"/>
                <a:gd name="T99" fmla="*/ 98 h 171"/>
                <a:gd name="T100" fmla="*/ 573 w 587"/>
                <a:gd name="T101" fmla="*/ 51 h 171"/>
                <a:gd name="T102" fmla="*/ 518 w 587"/>
                <a:gd name="T103" fmla="*/ 69 h 171"/>
                <a:gd name="T104" fmla="*/ 20 w 587"/>
                <a:gd name="T105" fmla="*/ 105 h 171"/>
                <a:gd name="T106" fmla="*/ 45 w 587"/>
                <a:gd name="T107" fmla="*/ 73 h 171"/>
                <a:gd name="T108" fmla="*/ 49 w 587"/>
                <a:gd name="T109" fmla="*/ 105 h 171"/>
                <a:gd name="T110" fmla="*/ 20 w 587"/>
                <a:gd name="T111" fmla="*/ 105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587" h="171">
                  <a:moveTo>
                    <a:pt x="518" y="69"/>
                  </a:moveTo>
                  <a:cubicBezTo>
                    <a:pt x="518" y="69"/>
                    <a:pt x="516" y="71"/>
                    <a:pt x="511" y="62"/>
                  </a:cubicBezTo>
                  <a:cubicBezTo>
                    <a:pt x="511" y="62"/>
                    <a:pt x="500" y="42"/>
                    <a:pt x="432" y="47"/>
                  </a:cubicBezTo>
                  <a:cubicBezTo>
                    <a:pt x="432" y="47"/>
                    <a:pt x="418" y="47"/>
                    <a:pt x="407" y="45"/>
                  </a:cubicBezTo>
                  <a:cubicBezTo>
                    <a:pt x="407" y="45"/>
                    <a:pt x="396" y="43"/>
                    <a:pt x="395" y="52"/>
                  </a:cubicBezTo>
                  <a:cubicBezTo>
                    <a:pt x="395" y="52"/>
                    <a:pt x="394" y="57"/>
                    <a:pt x="407" y="57"/>
                  </a:cubicBezTo>
                  <a:cubicBezTo>
                    <a:pt x="407" y="57"/>
                    <a:pt x="440" y="52"/>
                    <a:pt x="441" y="71"/>
                  </a:cubicBezTo>
                  <a:cubicBezTo>
                    <a:pt x="441" y="71"/>
                    <a:pt x="441" y="87"/>
                    <a:pt x="407" y="89"/>
                  </a:cubicBezTo>
                  <a:cubicBezTo>
                    <a:pt x="407" y="89"/>
                    <a:pt x="385" y="90"/>
                    <a:pt x="380" y="79"/>
                  </a:cubicBezTo>
                  <a:cubicBezTo>
                    <a:pt x="380" y="79"/>
                    <a:pt x="379" y="77"/>
                    <a:pt x="381" y="69"/>
                  </a:cubicBezTo>
                  <a:cubicBezTo>
                    <a:pt x="381" y="69"/>
                    <a:pt x="383" y="63"/>
                    <a:pt x="377" y="63"/>
                  </a:cubicBezTo>
                  <a:cubicBezTo>
                    <a:pt x="377" y="63"/>
                    <a:pt x="373" y="60"/>
                    <a:pt x="370" y="67"/>
                  </a:cubicBezTo>
                  <a:cubicBezTo>
                    <a:pt x="370" y="67"/>
                    <a:pt x="330" y="99"/>
                    <a:pt x="297" y="89"/>
                  </a:cubicBezTo>
                  <a:cubicBezTo>
                    <a:pt x="297" y="89"/>
                    <a:pt x="281" y="84"/>
                    <a:pt x="289" y="61"/>
                  </a:cubicBezTo>
                  <a:cubicBezTo>
                    <a:pt x="289" y="61"/>
                    <a:pt x="298" y="46"/>
                    <a:pt x="290" y="46"/>
                  </a:cubicBezTo>
                  <a:cubicBezTo>
                    <a:pt x="290" y="46"/>
                    <a:pt x="286" y="45"/>
                    <a:pt x="285" y="53"/>
                  </a:cubicBezTo>
                  <a:cubicBezTo>
                    <a:pt x="285" y="53"/>
                    <a:pt x="243" y="106"/>
                    <a:pt x="201" y="107"/>
                  </a:cubicBezTo>
                  <a:cubicBezTo>
                    <a:pt x="201" y="107"/>
                    <a:pt x="177" y="110"/>
                    <a:pt x="199" y="66"/>
                  </a:cubicBezTo>
                  <a:cubicBezTo>
                    <a:pt x="199" y="66"/>
                    <a:pt x="212" y="43"/>
                    <a:pt x="232" y="31"/>
                  </a:cubicBezTo>
                  <a:cubicBezTo>
                    <a:pt x="232" y="31"/>
                    <a:pt x="278" y="7"/>
                    <a:pt x="279" y="6"/>
                  </a:cubicBezTo>
                  <a:cubicBezTo>
                    <a:pt x="280" y="5"/>
                    <a:pt x="283" y="4"/>
                    <a:pt x="281" y="2"/>
                  </a:cubicBezTo>
                  <a:cubicBezTo>
                    <a:pt x="281" y="2"/>
                    <a:pt x="281" y="2"/>
                    <a:pt x="281" y="2"/>
                  </a:cubicBezTo>
                  <a:cubicBezTo>
                    <a:pt x="281" y="2"/>
                    <a:pt x="277" y="0"/>
                    <a:pt x="272" y="2"/>
                  </a:cubicBezTo>
                  <a:cubicBezTo>
                    <a:pt x="233" y="21"/>
                    <a:pt x="233" y="21"/>
                    <a:pt x="233" y="21"/>
                  </a:cubicBezTo>
                  <a:cubicBezTo>
                    <a:pt x="233" y="21"/>
                    <a:pt x="238" y="4"/>
                    <a:pt x="227" y="9"/>
                  </a:cubicBezTo>
                  <a:cubicBezTo>
                    <a:pt x="227" y="9"/>
                    <a:pt x="212" y="22"/>
                    <a:pt x="195" y="55"/>
                  </a:cubicBezTo>
                  <a:cubicBezTo>
                    <a:pt x="195" y="55"/>
                    <a:pt x="131" y="120"/>
                    <a:pt x="100" y="116"/>
                  </a:cubicBezTo>
                  <a:cubicBezTo>
                    <a:pt x="100" y="116"/>
                    <a:pt x="80" y="117"/>
                    <a:pt x="88" y="83"/>
                  </a:cubicBezTo>
                  <a:cubicBezTo>
                    <a:pt x="88" y="83"/>
                    <a:pt x="89" y="80"/>
                    <a:pt x="83" y="79"/>
                  </a:cubicBezTo>
                  <a:cubicBezTo>
                    <a:pt x="83" y="79"/>
                    <a:pt x="79" y="77"/>
                    <a:pt x="73" y="86"/>
                  </a:cubicBezTo>
                  <a:cubicBezTo>
                    <a:pt x="73" y="86"/>
                    <a:pt x="69" y="94"/>
                    <a:pt x="58" y="101"/>
                  </a:cubicBezTo>
                  <a:cubicBezTo>
                    <a:pt x="58" y="101"/>
                    <a:pt x="77" y="79"/>
                    <a:pt x="62" y="65"/>
                  </a:cubicBezTo>
                  <a:cubicBezTo>
                    <a:pt x="62" y="65"/>
                    <a:pt x="44" y="49"/>
                    <a:pt x="17" y="87"/>
                  </a:cubicBezTo>
                  <a:cubicBezTo>
                    <a:pt x="17" y="87"/>
                    <a:pt x="0" y="113"/>
                    <a:pt x="14" y="123"/>
                  </a:cubicBezTo>
                  <a:cubicBezTo>
                    <a:pt x="14" y="123"/>
                    <a:pt x="29" y="136"/>
                    <a:pt x="79" y="91"/>
                  </a:cubicBezTo>
                  <a:cubicBezTo>
                    <a:pt x="81" y="90"/>
                    <a:pt x="81" y="90"/>
                    <a:pt x="81" y="90"/>
                  </a:cubicBezTo>
                  <a:cubicBezTo>
                    <a:pt x="81" y="90"/>
                    <a:pt x="66" y="139"/>
                    <a:pt x="119" y="122"/>
                  </a:cubicBezTo>
                  <a:cubicBezTo>
                    <a:pt x="119" y="122"/>
                    <a:pt x="152" y="109"/>
                    <a:pt x="184" y="77"/>
                  </a:cubicBezTo>
                  <a:cubicBezTo>
                    <a:pt x="184" y="77"/>
                    <a:pt x="157" y="171"/>
                    <a:pt x="277" y="72"/>
                  </a:cubicBezTo>
                  <a:cubicBezTo>
                    <a:pt x="277" y="72"/>
                    <a:pt x="270" y="111"/>
                    <a:pt x="332" y="97"/>
                  </a:cubicBezTo>
                  <a:cubicBezTo>
                    <a:pt x="332" y="97"/>
                    <a:pt x="355" y="90"/>
                    <a:pt x="371" y="78"/>
                  </a:cubicBezTo>
                  <a:cubicBezTo>
                    <a:pt x="371" y="78"/>
                    <a:pt x="372" y="101"/>
                    <a:pt x="412" y="99"/>
                  </a:cubicBezTo>
                  <a:cubicBezTo>
                    <a:pt x="412" y="99"/>
                    <a:pt x="435" y="99"/>
                    <a:pt x="446" y="80"/>
                  </a:cubicBezTo>
                  <a:cubicBezTo>
                    <a:pt x="446" y="80"/>
                    <a:pt x="454" y="64"/>
                    <a:pt x="437" y="56"/>
                  </a:cubicBezTo>
                  <a:cubicBezTo>
                    <a:pt x="437" y="56"/>
                    <a:pt x="515" y="54"/>
                    <a:pt x="506" y="77"/>
                  </a:cubicBezTo>
                  <a:cubicBezTo>
                    <a:pt x="506" y="77"/>
                    <a:pt x="490" y="100"/>
                    <a:pt x="502" y="98"/>
                  </a:cubicBezTo>
                  <a:cubicBezTo>
                    <a:pt x="502" y="98"/>
                    <a:pt x="508" y="98"/>
                    <a:pt x="519" y="77"/>
                  </a:cubicBezTo>
                  <a:cubicBezTo>
                    <a:pt x="519" y="77"/>
                    <a:pt x="545" y="46"/>
                    <a:pt x="564" y="59"/>
                  </a:cubicBezTo>
                  <a:cubicBezTo>
                    <a:pt x="564" y="59"/>
                    <a:pt x="572" y="67"/>
                    <a:pt x="560" y="84"/>
                  </a:cubicBezTo>
                  <a:cubicBezTo>
                    <a:pt x="560" y="84"/>
                    <a:pt x="547" y="103"/>
                    <a:pt x="556" y="98"/>
                  </a:cubicBezTo>
                  <a:cubicBezTo>
                    <a:pt x="556" y="98"/>
                    <a:pt x="587" y="67"/>
                    <a:pt x="573" y="51"/>
                  </a:cubicBezTo>
                  <a:cubicBezTo>
                    <a:pt x="573" y="51"/>
                    <a:pt x="558" y="32"/>
                    <a:pt x="518" y="69"/>
                  </a:cubicBezTo>
                  <a:moveTo>
                    <a:pt x="20" y="105"/>
                  </a:moveTo>
                  <a:cubicBezTo>
                    <a:pt x="20" y="105"/>
                    <a:pt x="18" y="88"/>
                    <a:pt x="45" y="73"/>
                  </a:cubicBezTo>
                  <a:cubicBezTo>
                    <a:pt x="45" y="73"/>
                    <a:pt x="77" y="60"/>
                    <a:pt x="49" y="105"/>
                  </a:cubicBezTo>
                  <a:cubicBezTo>
                    <a:pt x="49" y="105"/>
                    <a:pt x="22" y="125"/>
                    <a:pt x="20" y="105"/>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9" b="0" i="0">
                <a:solidFill>
                  <a:srgbClr val="000000"/>
                </a:solidFill>
                <a:latin typeface="Gotham Book" panose="02000604040000020004" pitchFamily="2" charset="0"/>
              </a:endParaRPr>
            </a:p>
          </p:txBody>
        </p:sp>
        <p:sp>
          <p:nvSpPr>
            <p:cNvPr id="99" name="Freeform 72">
              <a:extLst>
                <a:ext uri="{FF2B5EF4-FFF2-40B4-BE49-F238E27FC236}">
                  <a16:creationId xmlns:a16="http://schemas.microsoft.com/office/drawing/2014/main" id="{F93F8086-7BD0-B340-ABAA-FD70F68D17BD}"/>
                </a:ext>
              </a:extLst>
            </p:cNvPr>
            <p:cNvSpPr>
              <a:spLocks noEditPoints="1"/>
            </p:cNvSpPr>
            <p:nvPr userDrawn="1"/>
          </p:nvSpPr>
          <p:spPr bwMode="auto">
            <a:xfrm>
              <a:off x="5080967" y="1983421"/>
              <a:ext cx="1304003" cy="796229"/>
            </a:xfrm>
            <a:custGeom>
              <a:avLst/>
              <a:gdLst>
                <a:gd name="T0" fmla="*/ 530 w 547"/>
                <a:gd name="T1" fmla="*/ 96 h 334"/>
                <a:gd name="T2" fmla="*/ 435 w 547"/>
                <a:gd name="T3" fmla="*/ 85 h 334"/>
                <a:gd name="T4" fmla="*/ 425 w 547"/>
                <a:gd name="T5" fmla="*/ 88 h 334"/>
                <a:gd name="T6" fmla="*/ 359 w 547"/>
                <a:gd name="T7" fmla="*/ 121 h 334"/>
                <a:gd name="T8" fmla="*/ 333 w 547"/>
                <a:gd name="T9" fmla="*/ 102 h 334"/>
                <a:gd name="T10" fmla="*/ 324 w 547"/>
                <a:gd name="T11" fmla="*/ 99 h 334"/>
                <a:gd name="T12" fmla="*/ 298 w 547"/>
                <a:gd name="T13" fmla="*/ 118 h 334"/>
                <a:gd name="T14" fmla="*/ 245 w 547"/>
                <a:gd name="T15" fmla="*/ 113 h 334"/>
                <a:gd name="T16" fmla="*/ 237 w 547"/>
                <a:gd name="T17" fmla="*/ 94 h 334"/>
                <a:gd name="T18" fmla="*/ 195 w 547"/>
                <a:gd name="T19" fmla="*/ 120 h 334"/>
                <a:gd name="T20" fmla="*/ 183 w 547"/>
                <a:gd name="T21" fmla="*/ 135 h 334"/>
                <a:gd name="T22" fmla="*/ 218 w 547"/>
                <a:gd name="T23" fmla="*/ 68 h 334"/>
                <a:gd name="T24" fmla="*/ 233 w 547"/>
                <a:gd name="T25" fmla="*/ 12 h 334"/>
                <a:gd name="T26" fmla="*/ 223 w 547"/>
                <a:gd name="T27" fmla="*/ 16 h 334"/>
                <a:gd name="T28" fmla="*/ 214 w 547"/>
                <a:gd name="T29" fmla="*/ 46 h 334"/>
                <a:gd name="T30" fmla="*/ 194 w 547"/>
                <a:gd name="T31" fmla="*/ 86 h 334"/>
                <a:gd name="T32" fmla="*/ 97 w 547"/>
                <a:gd name="T33" fmla="*/ 124 h 334"/>
                <a:gd name="T34" fmla="*/ 99 w 547"/>
                <a:gd name="T35" fmla="*/ 96 h 334"/>
                <a:gd name="T36" fmla="*/ 73 w 547"/>
                <a:gd name="T37" fmla="*/ 72 h 334"/>
                <a:gd name="T38" fmla="*/ 10 w 547"/>
                <a:gd name="T39" fmla="*/ 129 h 334"/>
                <a:gd name="T40" fmla="*/ 15 w 547"/>
                <a:gd name="T41" fmla="*/ 152 h 334"/>
                <a:gd name="T42" fmla="*/ 17 w 547"/>
                <a:gd name="T43" fmla="*/ 144 h 334"/>
                <a:gd name="T44" fmla="*/ 34 w 547"/>
                <a:gd name="T45" fmla="*/ 110 h 334"/>
                <a:gd name="T46" fmla="*/ 81 w 547"/>
                <a:gd name="T47" fmla="*/ 83 h 334"/>
                <a:gd name="T48" fmla="*/ 88 w 547"/>
                <a:gd name="T49" fmla="*/ 114 h 334"/>
                <a:gd name="T50" fmla="*/ 87 w 547"/>
                <a:gd name="T51" fmla="*/ 124 h 334"/>
                <a:gd name="T52" fmla="*/ 75 w 547"/>
                <a:gd name="T53" fmla="*/ 121 h 334"/>
                <a:gd name="T54" fmla="*/ 67 w 547"/>
                <a:gd name="T55" fmla="*/ 117 h 334"/>
                <a:gd name="T56" fmla="*/ 65 w 547"/>
                <a:gd name="T57" fmla="*/ 150 h 334"/>
                <a:gd name="T58" fmla="*/ 89 w 547"/>
                <a:gd name="T59" fmla="*/ 146 h 334"/>
                <a:gd name="T60" fmla="*/ 94 w 547"/>
                <a:gd name="T61" fmla="*/ 135 h 334"/>
                <a:gd name="T62" fmla="*/ 186 w 547"/>
                <a:gd name="T63" fmla="*/ 103 h 334"/>
                <a:gd name="T64" fmla="*/ 177 w 547"/>
                <a:gd name="T65" fmla="*/ 126 h 334"/>
                <a:gd name="T66" fmla="*/ 166 w 547"/>
                <a:gd name="T67" fmla="*/ 154 h 334"/>
                <a:gd name="T68" fmla="*/ 180 w 547"/>
                <a:gd name="T69" fmla="*/ 149 h 334"/>
                <a:gd name="T70" fmla="*/ 230 w 547"/>
                <a:gd name="T71" fmla="*/ 100 h 334"/>
                <a:gd name="T72" fmla="*/ 233 w 547"/>
                <a:gd name="T73" fmla="*/ 109 h 334"/>
                <a:gd name="T74" fmla="*/ 321 w 547"/>
                <a:gd name="T75" fmla="*/ 111 h 334"/>
                <a:gd name="T76" fmla="*/ 393 w 547"/>
                <a:gd name="T77" fmla="*/ 117 h 334"/>
                <a:gd name="T78" fmla="*/ 323 w 547"/>
                <a:gd name="T79" fmla="*/ 285 h 334"/>
                <a:gd name="T80" fmla="*/ 333 w 547"/>
                <a:gd name="T81" fmla="*/ 321 h 334"/>
                <a:gd name="T82" fmla="*/ 391 w 547"/>
                <a:gd name="T83" fmla="*/ 235 h 334"/>
                <a:gd name="T84" fmla="*/ 424 w 547"/>
                <a:gd name="T85" fmla="*/ 121 h 334"/>
                <a:gd name="T86" fmla="*/ 432 w 547"/>
                <a:gd name="T87" fmla="*/ 100 h 334"/>
                <a:gd name="T88" fmla="*/ 435 w 547"/>
                <a:gd name="T89" fmla="*/ 96 h 334"/>
                <a:gd name="T90" fmla="*/ 438 w 547"/>
                <a:gd name="T91" fmla="*/ 94 h 334"/>
                <a:gd name="T92" fmla="*/ 510 w 547"/>
                <a:gd name="T93" fmla="*/ 92 h 334"/>
                <a:gd name="T94" fmla="*/ 524 w 547"/>
                <a:gd name="T95" fmla="*/ 134 h 334"/>
                <a:gd name="T96" fmla="*/ 461 w 547"/>
                <a:gd name="T97" fmla="*/ 149 h 334"/>
                <a:gd name="T98" fmla="*/ 448 w 547"/>
                <a:gd name="T99" fmla="*/ 146 h 334"/>
                <a:gd name="T100" fmla="*/ 494 w 547"/>
                <a:gd name="T101" fmla="*/ 160 h 334"/>
                <a:gd name="T102" fmla="*/ 534 w 547"/>
                <a:gd name="T103" fmla="*/ 137 h 334"/>
                <a:gd name="T104" fmla="*/ 530 w 547"/>
                <a:gd name="T105" fmla="*/ 96 h 334"/>
                <a:gd name="T106" fmla="*/ 74 w 547"/>
                <a:gd name="T107" fmla="*/ 145 h 334"/>
                <a:gd name="T108" fmla="*/ 68 w 547"/>
                <a:gd name="T109" fmla="*/ 130 h 334"/>
                <a:gd name="T110" fmla="*/ 85 w 547"/>
                <a:gd name="T111" fmla="*/ 135 h 334"/>
                <a:gd name="T112" fmla="*/ 74 w 547"/>
                <a:gd name="T113" fmla="*/ 145 h 334"/>
                <a:gd name="T114" fmla="*/ 373 w 547"/>
                <a:gd name="T115" fmla="*/ 259 h 334"/>
                <a:gd name="T116" fmla="*/ 345 w 547"/>
                <a:gd name="T117" fmla="*/ 310 h 334"/>
                <a:gd name="T118" fmla="*/ 343 w 547"/>
                <a:gd name="T119" fmla="*/ 234 h 334"/>
                <a:gd name="T120" fmla="*/ 417 w 547"/>
                <a:gd name="T121" fmla="*/ 109 h 334"/>
                <a:gd name="T122" fmla="*/ 373 w 547"/>
                <a:gd name="T123" fmla="*/ 259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47" h="334">
                  <a:moveTo>
                    <a:pt x="530" y="96"/>
                  </a:moveTo>
                  <a:cubicBezTo>
                    <a:pt x="492" y="54"/>
                    <a:pt x="435" y="85"/>
                    <a:pt x="435" y="85"/>
                  </a:cubicBezTo>
                  <a:cubicBezTo>
                    <a:pt x="427" y="83"/>
                    <a:pt x="425" y="88"/>
                    <a:pt x="425" y="88"/>
                  </a:cubicBezTo>
                  <a:cubicBezTo>
                    <a:pt x="393" y="114"/>
                    <a:pt x="359" y="121"/>
                    <a:pt x="359" y="121"/>
                  </a:cubicBezTo>
                  <a:cubicBezTo>
                    <a:pt x="328" y="127"/>
                    <a:pt x="333" y="102"/>
                    <a:pt x="333" y="102"/>
                  </a:cubicBezTo>
                  <a:cubicBezTo>
                    <a:pt x="333" y="89"/>
                    <a:pt x="324" y="99"/>
                    <a:pt x="324" y="99"/>
                  </a:cubicBezTo>
                  <a:cubicBezTo>
                    <a:pt x="318" y="107"/>
                    <a:pt x="298" y="118"/>
                    <a:pt x="298" y="118"/>
                  </a:cubicBezTo>
                  <a:cubicBezTo>
                    <a:pt x="257" y="139"/>
                    <a:pt x="245" y="113"/>
                    <a:pt x="245" y="113"/>
                  </a:cubicBezTo>
                  <a:cubicBezTo>
                    <a:pt x="237" y="94"/>
                    <a:pt x="237" y="94"/>
                    <a:pt x="237" y="94"/>
                  </a:cubicBezTo>
                  <a:cubicBezTo>
                    <a:pt x="228" y="71"/>
                    <a:pt x="195" y="120"/>
                    <a:pt x="195" y="120"/>
                  </a:cubicBezTo>
                  <a:cubicBezTo>
                    <a:pt x="185" y="137"/>
                    <a:pt x="183" y="135"/>
                    <a:pt x="183" y="135"/>
                  </a:cubicBezTo>
                  <a:cubicBezTo>
                    <a:pt x="190" y="110"/>
                    <a:pt x="218" y="68"/>
                    <a:pt x="218" y="68"/>
                  </a:cubicBezTo>
                  <a:cubicBezTo>
                    <a:pt x="239" y="31"/>
                    <a:pt x="233" y="12"/>
                    <a:pt x="233" y="12"/>
                  </a:cubicBezTo>
                  <a:cubicBezTo>
                    <a:pt x="228" y="0"/>
                    <a:pt x="223" y="16"/>
                    <a:pt x="223" y="16"/>
                  </a:cubicBezTo>
                  <a:cubicBezTo>
                    <a:pt x="221" y="29"/>
                    <a:pt x="214" y="46"/>
                    <a:pt x="214" y="46"/>
                  </a:cubicBezTo>
                  <a:cubicBezTo>
                    <a:pt x="204" y="73"/>
                    <a:pt x="194" y="86"/>
                    <a:pt x="194" y="86"/>
                  </a:cubicBezTo>
                  <a:cubicBezTo>
                    <a:pt x="147" y="117"/>
                    <a:pt x="116" y="124"/>
                    <a:pt x="97" y="124"/>
                  </a:cubicBezTo>
                  <a:cubicBezTo>
                    <a:pt x="100" y="109"/>
                    <a:pt x="99" y="96"/>
                    <a:pt x="99" y="96"/>
                  </a:cubicBezTo>
                  <a:cubicBezTo>
                    <a:pt x="96" y="67"/>
                    <a:pt x="73" y="72"/>
                    <a:pt x="73" y="72"/>
                  </a:cubicBezTo>
                  <a:cubicBezTo>
                    <a:pt x="35" y="77"/>
                    <a:pt x="10" y="129"/>
                    <a:pt x="10" y="129"/>
                  </a:cubicBezTo>
                  <a:cubicBezTo>
                    <a:pt x="0" y="154"/>
                    <a:pt x="15" y="152"/>
                    <a:pt x="15" y="152"/>
                  </a:cubicBezTo>
                  <a:cubicBezTo>
                    <a:pt x="25" y="149"/>
                    <a:pt x="17" y="144"/>
                    <a:pt x="17" y="144"/>
                  </a:cubicBezTo>
                  <a:cubicBezTo>
                    <a:pt x="17" y="130"/>
                    <a:pt x="34" y="110"/>
                    <a:pt x="34" y="110"/>
                  </a:cubicBezTo>
                  <a:cubicBezTo>
                    <a:pt x="72" y="70"/>
                    <a:pt x="81" y="83"/>
                    <a:pt x="81" y="83"/>
                  </a:cubicBezTo>
                  <a:cubicBezTo>
                    <a:pt x="80" y="83"/>
                    <a:pt x="92" y="89"/>
                    <a:pt x="88" y="114"/>
                  </a:cubicBezTo>
                  <a:cubicBezTo>
                    <a:pt x="88" y="118"/>
                    <a:pt x="87" y="121"/>
                    <a:pt x="87" y="124"/>
                  </a:cubicBezTo>
                  <a:cubicBezTo>
                    <a:pt x="79" y="123"/>
                    <a:pt x="75" y="121"/>
                    <a:pt x="75" y="121"/>
                  </a:cubicBezTo>
                  <a:cubicBezTo>
                    <a:pt x="69" y="115"/>
                    <a:pt x="67" y="117"/>
                    <a:pt x="67" y="117"/>
                  </a:cubicBezTo>
                  <a:cubicBezTo>
                    <a:pt x="50" y="123"/>
                    <a:pt x="65" y="150"/>
                    <a:pt x="65" y="150"/>
                  </a:cubicBezTo>
                  <a:cubicBezTo>
                    <a:pt x="77" y="167"/>
                    <a:pt x="89" y="146"/>
                    <a:pt x="89" y="146"/>
                  </a:cubicBezTo>
                  <a:cubicBezTo>
                    <a:pt x="91" y="142"/>
                    <a:pt x="93" y="139"/>
                    <a:pt x="94" y="135"/>
                  </a:cubicBezTo>
                  <a:cubicBezTo>
                    <a:pt x="135" y="134"/>
                    <a:pt x="186" y="103"/>
                    <a:pt x="186" y="103"/>
                  </a:cubicBezTo>
                  <a:cubicBezTo>
                    <a:pt x="185" y="112"/>
                    <a:pt x="177" y="126"/>
                    <a:pt x="177" y="126"/>
                  </a:cubicBezTo>
                  <a:cubicBezTo>
                    <a:pt x="161" y="155"/>
                    <a:pt x="166" y="154"/>
                    <a:pt x="166" y="154"/>
                  </a:cubicBezTo>
                  <a:cubicBezTo>
                    <a:pt x="171" y="165"/>
                    <a:pt x="180" y="149"/>
                    <a:pt x="180" y="149"/>
                  </a:cubicBezTo>
                  <a:cubicBezTo>
                    <a:pt x="230" y="82"/>
                    <a:pt x="230" y="100"/>
                    <a:pt x="230" y="100"/>
                  </a:cubicBezTo>
                  <a:cubicBezTo>
                    <a:pt x="233" y="109"/>
                    <a:pt x="233" y="109"/>
                    <a:pt x="233" y="109"/>
                  </a:cubicBezTo>
                  <a:cubicBezTo>
                    <a:pt x="257" y="165"/>
                    <a:pt x="321" y="111"/>
                    <a:pt x="321" y="111"/>
                  </a:cubicBezTo>
                  <a:cubicBezTo>
                    <a:pt x="337" y="152"/>
                    <a:pt x="393" y="117"/>
                    <a:pt x="393" y="117"/>
                  </a:cubicBezTo>
                  <a:cubicBezTo>
                    <a:pt x="332" y="198"/>
                    <a:pt x="323" y="285"/>
                    <a:pt x="323" y="285"/>
                  </a:cubicBezTo>
                  <a:cubicBezTo>
                    <a:pt x="319" y="317"/>
                    <a:pt x="333" y="321"/>
                    <a:pt x="333" y="321"/>
                  </a:cubicBezTo>
                  <a:cubicBezTo>
                    <a:pt x="368" y="334"/>
                    <a:pt x="391" y="235"/>
                    <a:pt x="391" y="235"/>
                  </a:cubicBezTo>
                  <a:cubicBezTo>
                    <a:pt x="424" y="121"/>
                    <a:pt x="424" y="121"/>
                    <a:pt x="424" y="121"/>
                  </a:cubicBezTo>
                  <a:cubicBezTo>
                    <a:pt x="429" y="100"/>
                    <a:pt x="432" y="100"/>
                    <a:pt x="432" y="100"/>
                  </a:cubicBezTo>
                  <a:cubicBezTo>
                    <a:pt x="434" y="97"/>
                    <a:pt x="435" y="96"/>
                    <a:pt x="435" y="96"/>
                  </a:cubicBezTo>
                  <a:cubicBezTo>
                    <a:pt x="437" y="94"/>
                    <a:pt x="438" y="94"/>
                    <a:pt x="438" y="94"/>
                  </a:cubicBezTo>
                  <a:cubicBezTo>
                    <a:pt x="485" y="70"/>
                    <a:pt x="510" y="92"/>
                    <a:pt x="510" y="92"/>
                  </a:cubicBezTo>
                  <a:cubicBezTo>
                    <a:pt x="540" y="114"/>
                    <a:pt x="524" y="134"/>
                    <a:pt x="524" y="134"/>
                  </a:cubicBezTo>
                  <a:cubicBezTo>
                    <a:pt x="496" y="163"/>
                    <a:pt x="461" y="149"/>
                    <a:pt x="461" y="149"/>
                  </a:cubicBezTo>
                  <a:cubicBezTo>
                    <a:pt x="447" y="142"/>
                    <a:pt x="448" y="146"/>
                    <a:pt x="448" y="146"/>
                  </a:cubicBezTo>
                  <a:cubicBezTo>
                    <a:pt x="467" y="163"/>
                    <a:pt x="494" y="160"/>
                    <a:pt x="494" y="160"/>
                  </a:cubicBezTo>
                  <a:cubicBezTo>
                    <a:pt x="518" y="158"/>
                    <a:pt x="534" y="137"/>
                    <a:pt x="534" y="137"/>
                  </a:cubicBezTo>
                  <a:cubicBezTo>
                    <a:pt x="547" y="117"/>
                    <a:pt x="530" y="96"/>
                    <a:pt x="530" y="96"/>
                  </a:cubicBezTo>
                  <a:moveTo>
                    <a:pt x="74" y="145"/>
                  </a:moveTo>
                  <a:cubicBezTo>
                    <a:pt x="70" y="142"/>
                    <a:pt x="68" y="130"/>
                    <a:pt x="68" y="130"/>
                  </a:cubicBezTo>
                  <a:cubicBezTo>
                    <a:pt x="73" y="133"/>
                    <a:pt x="79" y="134"/>
                    <a:pt x="85" y="135"/>
                  </a:cubicBezTo>
                  <a:cubicBezTo>
                    <a:pt x="80" y="154"/>
                    <a:pt x="74" y="145"/>
                    <a:pt x="74" y="145"/>
                  </a:cubicBezTo>
                  <a:moveTo>
                    <a:pt x="373" y="259"/>
                  </a:moveTo>
                  <a:cubicBezTo>
                    <a:pt x="359" y="304"/>
                    <a:pt x="345" y="310"/>
                    <a:pt x="345" y="310"/>
                  </a:cubicBezTo>
                  <a:cubicBezTo>
                    <a:pt x="317" y="318"/>
                    <a:pt x="343" y="234"/>
                    <a:pt x="343" y="234"/>
                  </a:cubicBezTo>
                  <a:cubicBezTo>
                    <a:pt x="372" y="140"/>
                    <a:pt x="417" y="109"/>
                    <a:pt x="417" y="109"/>
                  </a:cubicBezTo>
                  <a:cubicBezTo>
                    <a:pt x="421" y="107"/>
                    <a:pt x="373" y="259"/>
                    <a:pt x="373" y="259"/>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9" b="0" i="0">
                <a:solidFill>
                  <a:srgbClr val="000000"/>
                </a:solidFill>
                <a:latin typeface="Gotham Book" panose="02000604040000020004" pitchFamily="2" charset="0"/>
              </a:endParaRPr>
            </a:p>
          </p:txBody>
        </p:sp>
        <p:sp>
          <p:nvSpPr>
            <p:cNvPr id="100" name="Freeform 73">
              <a:extLst>
                <a:ext uri="{FF2B5EF4-FFF2-40B4-BE49-F238E27FC236}">
                  <a16:creationId xmlns:a16="http://schemas.microsoft.com/office/drawing/2014/main" id="{79FEA98E-BB87-0B44-9F8B-FC36922AC1BB}"/>
                </a:ext>
              </a:extLst>
            </p:cNvPr>
            <p:cNvSpPr>
              <a:spLocks/>
            </p:cNvSpPr>
            <p:nvPr userDrawn="1"/>
          </p:nvSpPr>
          <p:spPr bwMode="auto">
            <a:xfrm>
              <a:off x="3080859" y="2410142"/>
              <a:ext cx="2784417" cy="123964"/>
            </a:xfrm>
            <a:custGeom>
              <a:avLst/>
              <a:gdLst>
                <a:gd name="T0" fmla="*/ 0 w 1168"/>
                <a:gd name="T1" fmla="*/ 46 h 52"/>
                <a:gd name="T2" fmla="*/ 607 w 1168"/>
                <a:gd name="T3" fmla="*/ 14 h 52"/>
                <a:gd name="T4" fmla="*/ 1168 w 1168"/>
                <a:gd name="T5" fmla="*/ 32 h 52"/>
                <a:gd name="T6" fmla="*/ 1164 w 1168"/>
                <a:gd name="T7" fmla="*/ 40 h 52"/>
                <a:gd name="T8" fmla="*/ 756 w 1168"/>
                <a:gd name="T9" fmla="*/ 18 h 52"/>
                <a:gd name="T10" fmla="*/ 12 w 1168"/>
                <a:gd name="T11" fmla="*/ 52 h 52"/>
                <a:gd name="T12" fmla="*/ 0 w 1168"/>
                <a:gd name="T13" fmla="*/ 46 h 52"/>
              </a:gdLst>
              <a:ahLst/>
              <a:cxnLst>
                <a:cxn ang="0">
                  <a:pos x="T0" y="T1"/>
                </a:cxn>
                <a:cxn ang="0">
                  <a:pos x="T2" y="T3"/>
                </a:cxn>
                <a:cxn ang="0">
                  <a:pos x="T4" y="T5"/>
                </a:cxn>
                <a:cxn ang="0">
                  <a:pos x="T6" y="T7"/>
                </a:cxn>
                <a:cxn ang="0">
                  <a:pos x="T8" y="T9"/>
                </a:cxn>
                <a:cxn ang="0">
                  <a:pos x="T10" y="T11"/>
                </a:cxn>
                <a:cxn ang="0">
                  <a:pos x="T12" y="T13"/>
                </a:cxn>
              </a:cxnLst>
              <a:rect l="0" t="0" r="r" b="b"/>
              <a:pathLst>
                <a:path w="1168" h="52">
                  <a:moveTo>
                    <a:pt x="0" y="46"/>
                  </a:moveTo>
                  <a:cubicBezTo>
                    <a:pt x="0" y="46"/>
                    <a:pt x="417" y="14"/>
                    <a:pt x="607" y="14"/>
                  </a:cubicBezTo>
                  <a:cubicBezTo>
                    <a:pt x="607" y="14"/>
                    <a:pt x="1089" y="0"/>
                    <a:pt x="1168" y="32"/>
                  </a:cubicBezTo>
                  <a:cubicBezTo>
                    <a:pt x="1164" y="40"/>
                    <a:pt x="1164" y="40"/>
                    <a:pt x="1164" y="40"/>
                  </a:cubicBezTo>
                  <a:cubicBezTo>
                    <a:pt x="1164" y="40"/>
                    <a:pt x="1059" y="16"/>
                    <a:pt x="756" y="18"/>
                  </a:cubicBezTo>
                  <a:cubicBezTo>
                    <a:pt x="756" y="18"/>
                    <a:pt x="183" y="28"/>
                    <a:pt x="12" y="52"/>
                  </a:cubicBezTo>
                  <a:lnTo>
                    <a:pt x="0" y="4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9" b="0" i="0">
                <a:solidFill>
                  <a:srgbClr val="000000"/>
                </a:solidFill>
                <a:latin typeface="Gotham Book" panose="02000604040000020004" pitchFamily="2" charset="0"/>
              </a:endParaRPr>
            </a:p>
          </p:txBody>
        </p:sp>
        <p:sp>
          <p:nvSpPr>
            <p:cNvPr id="101" name="Freeform 74">
              <a:extLst>
                <a:ext uri="{FF2B5EF4-FFF2-40B4-BE49-F238E27FC236}">
                  <a16:creationId xmlns:a16="http://schemas.microsoft.com/office/drawing/2014/main" id="{D6794B8A-EEB4-9541-BD62-77B7355C5A31}"/>
                </a:ext>
              </a:extLst>
            </p:cNvPr>
            <p:cNvSpPr>
              <a:spLocks/>
            </p:cNvSpPr>
            <p:nvPr userDrawn="1"/>
          </p:nvSpPr>
          <p:spPr bwMode="auto">
            <a:xfrm>
              <a:off x="6284846" y="2045402"/>
              <a:ext cx="57214" cy="69134"/>
            </a:xfrm>
            <a:custGeom>
              <a:avLst/>
              <a:gdLst>
                <a:gd name="T0" fmla="*/ 48 w 48"/>
                <a:gd name="T1" fmla="*/ 0 h 58"/>
                <a:gd name="T2" fmla="*/ 48 w 48"/>
                <a:gd name="T3" fmla="*/ 8 h 58"/>
                <a:gd name="T4" fmla="*/ 28 w 48"/>
                <a:gd name="T5" fmla="*/ 8 h 58"/>
                <a:gd name="T6" fmla="*/ 28 w 48"/>
                <a:gd name="T7" fmla="*/ 58 h 58"/>
                <a:gd name="T8" fmla="*/ 20 w 48"/>
                <a:gd name="T9" fmla="*/ 58 h 58"/>
                <a:gd name="T10" fmla="*/ 20 w 48"/>
                <a:gd name="T11" fmla="*/ 8 h 58"/>
                <a:gd name="T12" fmla="*/ 0 w 48"/>
                <a:gd name="T13" fmla="*/ 8 h 58"/>
                <a:gd name="T14" fmla="*/ 0 w 48"/>
                <a:gd name="T15" fmla="*/ 0 h 58"/>
                <a:gd name="T16" fmla="*/ 48 w 48"/>
                <a:gd name="T17"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58">
                  <a:moveTo>
                    <a:pt x="48" y="0"/>
                  </a:moveTo>
                  <a:lnTo>
                    <a:pt x="48" y="8"/>
                  </a:lnTo>
                  <a:lnTo>
                    <a:pt x="28" y="8"/>
                  </a:lnTo>
                  <a:lnTo>
                    <a:pt x="28" y="58"/>
                  </a:lnTo>
                  <a:lnTo>
                    <a:pt x="20" y="58"/>
                  </a:lnTo>
                  <a:lnTo>
                    <a:pt x="20" y="8"/>
                  </a:lnTo>
                  <a:lnTo>
                    <a:pt x="0" y="8"/>
                  </a:lnTo>
                  <a:lnTo>
                    <a:pt x="0" y="0"/>
                  </a:lnTo>
                  <a:lnTo>
                    <a:pt x="48"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9" b="0" i="0">
                <a:solidFill>
                  <a:srgbClr val="000000"/>
                </a:solidFill>
                <a:latin typeface="Gotham Book" panose="02000604040000020004" pitchFamily="2" charset="0"/>
              </a:endParaRPr>
            </a:p>
          </p:txBody>
        </p:sp>
        <p:sp>
          <p:nvSpPr>
            <p:cNvPr id="102" name="Freeform 75">
              <a:extLst>
                <a:ext uri="{FF2B5EF4-FFF2-40B4-BE49-F238E27FC236}">
                  <a16:creationId xmlns:a16="http://schemas.microsoft.com/office/drawing/2014/main" id="{1B0908A7-98A9-BA48-B88A-905370A16B01}"/>
                </a:ext>
              </a:extLst>
            </p:cNvPr>
            <p:cNvSpPr>
              <a:spLocks/>
            </p:cNvSpPr>
            <p:nvPr userDrawn="1"/>
          </p:nvSpPr>
          <p:spPr bwMode="auto">
            <a:xfrm>
              <a:off x="6349212" y="2045402"/>
              <a:ext cx="66750" cy="69134"/>
            </a:xfrm>
            <a:custGeom>
              <a:avLst/>
              <a:gdLst>
                <a:gd name="T0" fmla="*/ 28 w 28"/>
                <a:gd name="T1" fmla="*/ 0 h 29"/>
                <a:gd name="T2" fmla="*/ 28 w 28"/>
                <a:gd name="T3" fmla="*/ 29 h 29"/>
                <a:gd name="T4" fmla="*/ 24 w 28"/>
                <a:gd name="T5" fmla="*/ 29 h 29"/>
                <a:gd name="T6" fmla="*/ 24 w 28"/>
                <a:gd name="T7" fmla="*/ 18 h 29"/>
                <a:gd name="T8" fmla="*/ 24 w 28"/>
                <a:gd name="T9" fmla="*/ 7 h 29"/>
                <a:gd name="T10" fmla="*/ 24 w 28"/>
                <a:gd name="T11" fmla="*/ 7 h 29"/>
                <a:gd name="T12" fmla="*/ 21 w 28"/>
                <a:gd name="T13" fmla="*/ 12 h 29"/>
                <a:gd name="T14" fmla="*/ 16 w 28"/>
                <a:gd name="T15" fmla="*/ 22 h 29"/>
                <a:gd name="T16" fmla="*/ 13 w 28"/>
                <a:gd name="T17" fmla="*/ 22 h 29"/>
                <a:gd name="T18" fmla="*/ 7 w 28"/>
                <a:gd name="T19" fmla="*/ 12 h 29"/>
                <a:gd name="T20" fmla="*/ 5 w 28"/>
                <a:gd name="T21" fmla="*/ 7 h 29"/>
                <a:gd name="T22" fmla="*/ 5 w 28"/>
                <a:gd name="T23" fmla="*/ 7 h 29"/>
                <a:gd name="T24" fmla="*/ 5 w 28"/>
                <a:gd name="T25" fmla="*/ 18 h 29"/>
                <a:gd name="T26" fmla="*/ 5 w 28"/>
                <a:gd name="T27" fmla="*/ 29 h 29"/>
                <a:gd name="T28" fmla="*/ 0 w 28"/>
                <a:gd name="T29" fmla="*/ 29 h 29"/>
                <a:gd name="T30" fmla="*/ 0 w 28"/>
                <a:gd name="T31" fmla="*/ 0 h 29"/>
                <a:gd name="T32" fmla="*/ 5 w 28"/>
                <a:gd name="T33" fmla="*/ 0 h 29"/>
                <a:gd name="T34" fmla="*/ 11 w 28"/>
                <a:gd name="T35" fmla="*/ 11 h 29"/>
                <a:gd name="T36" fmla="*/ 14 w 28"/>
                <a:gd name="T37" fmla="*/ 16 h 29"/>
                <a:gd name="T38" fmla="*/ 14 w 28"/>
                <a:gd name="T39" fmla="*/ 16 h 29"/>
                <a:gd name="T40" fmla="*/ 17 w 28"/>
                <a:gd name="T41" fmla="*/ 11 h 29"/>
                <a:gd name="T42" fmla="*/ 24 w 28"/>
                <a:gd name="T43" fmla="*/ 0 h 29"/>
                <a:gd name="T44" fmla="*/ 28 w 28"/>
                <a:gd name="T45"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8" h="29">
                  <a:moveTo>
                    <a:pt x="28" y="0"/>
                  </a:moveTo>
                  <a:cubicBezTo>
                    <a:pt x="28" y="29"/>
                    <a:pt x="28" y="29"/>
                    <a:pt x="28" y="29"/>
                  </a:cubicBezTo>
                  <a:cubicBezTo>
                    <a:pt x="24" y="29"/>
                    <a:pt x="24" y="29"/>
                    <a:pt x="24" y="29"/>
                  </a:cubicBezTo>
                  <a:cubicBezTo>
                    <a:pt x="24" y="18"/>
                    <a:pt x="24" y="18"/>
                    <a:pt x="24" y="18"/>
                  </a:cubicBezTo>
                  <a:cubicBezTo>
                    <a:pt x="24" y="12"/>
                    <a:pt x="24" y="7"/>
                    <a:pt x="24" y="7"/>
                  </a:cubicBezTo>
                  <a:cubicBezTo>
                    <a:pt x="24" y="7"/>
                    <a:pt x="24" y="7"/>
                    <a:pt x="24" y="7"/>
                  </a:cubicBezTo>
                  <a:cubicBezTo>
                    <a:pt x="24" y="7"/>
                    <a:pt x="22" y="10"/>
                    <a:pt x="21" y="12"/>
                  </a:cubicBezTo>
                  <a:cubicBezTo>
                    <a:pt x="16" y="22"/>
                    <a:pt x="16" y="22"/>
                    <a:pt x="16" y="22"/>
                  </a:cubicBezTo>
                  <a:cubicBezTo>
                    <a:pt x="13" y="22"/>
                    <a:pt x="13" y="22"/>
                    <a:pt x="13" y="22"/>
                  </a:cubicBezTo>
                  <a:cubicBezTo>
                    <a:pt x="7" y="12"/>
                    <a:pt x="7" y="12"/>
                    <a:pt x="7" y="12"/>
                  </a:cubicBezTo>
                  <a:cubicBezTo>
                    <a:pt x="7" y="10"/>
                    <a:pt x="5" y="7"/>
                    <a:pt x="5" y="7"/>
                  </a:cubicBezTo>
                  <a:cubicBezTo>
                    <a:pt x="5" y="7"/>
                    <a:pt x="5" y="7"/>
                    <a:pt x="5" y="7"/>
                  </a:cubicBezTo>
                  <a:cubicBezTo>
                    <a:pt x="5" y="7"/>
                    <a:pt x="5" y="12"/>
                    <a:pt x="5" y="18"/>
                  </a:cubicBezTo>
                  <a:cubicBezTo>
                    <a:pt x="5" y="29"/>
                    <a:pt x="5" y="29"/>
                    <a:pt x="5" y="29"/>
                  </a:cubicBezTo>
                  <a:cubicBezTo>
                    <a:pt x="0" y="29"/>
                    <a:pt x="0" y="29"/>
                    <a:pt x="0" y="29"/>
                  </a:cubicBezTo>
                  <a:cubicBezTo>
                    <a:pt x="0" y="0"/>
                    <a:pt x="0" y="0"/>
                    <a:pt x="0" y="0"/>
                  </a:cubicBezTo>
                  <a:cubicBezTo>
                    <a:pt x="5" y="0"/>
                    <a:pt x="5" y="0"/>
                    <a:pt x="5" y="0"/>
                  </a:cubicBezTo>
                  <a:cubicBezTo>
                    <a:pt x="11" y="11"/>
                    <a:pt x="11" y="11"/>
                    <a:pt x="11" y="11"/>
                  </a:cubicBezTo>
                  <a:cubicBezTo>
                    <a:pt x="14" y="15"/>
                    <a:pt x="14" y="16"/>
                    <a:pt x="14" y="16"/>
                  </a:cubicBezTo>
                  <a:cubicBezTo>
                    <a:pt x="14" y="16"/>
                    <a:pt x="14" y="16"/>
                    <a:pt x="14" y="16"/>
                  </a:cubicBezTo>
                  <a:cubicBezTo>
                    <a:pt x="14" y="16"/>
                    <a:pt x="15" y="15"/>
                    <a:pt x="17" y="11"/>
                  </a:cubicBezTo>
                  <a:cubicBezTo>
                    <a:pt x="24" y="0"/>
                    <a:pt x="24" y="0"/>
                    <a:pt x="24" y="0"/>
                  </a:cubicBezTo>
                  <a:lnTo>
                    <a:pt x="28"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9" b="0" i="0">
                <a:solidFill>
                  <a:srgbClr val="000000"/>
                </a:solidFill>
                <a:latin typeface="Gotham Book" panose="02000604040000020004" pitchFamily="2" charset="0"/>
              </a:endParaRPr>
            </a:p>
          </p:txBody>
        </p:sp>
      </p:grpSp>
      <p:sp>
        <p:nvSpPr>
          <p:cNvPr id="2" name="TextBox 1">
            <a:extLst>
              <a:ext uri="{FF2B5EF4-FFF2-40B4-BE49-F238E27FC236}">
                <a16:creationId xmlns:a16="http://schemas.microsoft.com/office/drawing/2014/main" id="{0B0AF840-7B31-6948-9FE3-C67C0E30EA61}"/>
              </a:ext>
            </a:extLst>
          </p:cNvPr>
          <p:cNvSpPr txBox="1"/>
          <p:nvPr userDrawn="1"/>
        </p:nvSpPr>
        <p:spPr>
          <a:xfrm>
            <a:off x="5462675" y="5893533"/>
            <a:ext cx="2239972"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a:solidFill>
                  <a:schemeClr val="bg1"/>
                </a:solidFill>
                <a:latin typeface="Gotham Book" panose="02000604040000020004" pitchFamily="2" charset="0"/>
              </a:rPr>
              <a:t>WATCH THE FILM</a:t>
            </a:r>
          </a:p>
        </p:txBody>
      </p:sp>
      <p:sp>
        <p:nvSpPr>
          <p:cNvPr id="37" name="TextBox 48">
            <a:extLst>
              <a:ext uri="{FF2B5EF4-FFF2-40B4-BE49-F238E27FC236}">
                <a16:creationId xmlns:a16="http://schemas.microsoft.com/office/drawing/2014/main" id="{50120FB1-E60C-1F4F-9E52-04E9437773B8}"/>
              </a:ext>
            </a:extLst>
          </p:cNvPr>
          <p:cNvSpPr txBox="1">
            <a:spLocks noChangeArrowheads="1"/>
          </p:cNvSpPr>
          <p:nvPr userDrawn="1"/>
        </p:nvSpPr>
        <p:spPr bwMode="auto">
          <a:xfrm>
            <a:off x="2368505" y="4052465"/>
            <a:ext cx="745499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lgn="l" rtl="0" fontAlgn="base">
              <a:spcBef>
                <a:spcPct val="0"/>
              </a:spcBef>
              <a:spcAft>
                <a:spcPct val="0"/>
              </a:spcAft>
              <a:defRPr sz="3600" kern="1200">
                <a:solidFill>
                  <a:schemeClr val="tx1"/>
                </a:solidFill>
                <a:latin typeface="Arial" charset="0"/>
                <a:ea typeface="+mn-ea"/>
                <a:cs typeface="Arial" charset="0"/>
              </a:defRPr>
            </a:lvl1pPr>
            <a:lvl2pPr marL="457200" algn="l" rtl="0" fontAlgn="base">
              <a:spcBef>
                <a:spcPct val="0"/>
              </a:spcBef>
              <a:spcAft>
                <a:spcPct val="0"/>
              </a:spcAft>
              <a:defRPr sz="3600" kern="1200">
                <a:solidFill>
                  <a:schemeClr val="tx1"/>
                </a:solidFill>
                <a:latin typeface="Arial" charset="0"/>
                <a:ea typeface="+mn-ea"/>
                <a:cs typeface="Arial" charset="0"/>
              </a:defRPr>
            </a:lvl2pPr>
            <a:lvl3pPr marL="914400" algn="l" rtl="0" fontAlgn="base">
              <a:spcBef>
                <a:spcPct val="0"/>
              </a:spcBef>
              <a:spcAft>
                <a:spcPct val="0"/>
              </a:spcAft>
              <a:defRPr sz="3600" kern="1200">
                <a:solidFill>
                  <a:schemeClr val="tx1"/>
                </a:solidFill>
                <a:latin typeface="Arial" charset="0"/>
                <a:ea typeface="+mn-ea"/>
                <a:cs typeface="Arial" charset="0"/>
              </a:defRPr>
            </a:lvl3pPr>
            <a:lvl4pPr marL="1371600" algn="l" rtl="0" fontAlgn="base">
              <a:spcBef>
                <a:spcPct val="0"/>
              </a:spcBef>
              <a:spcAft>
                <a:spcPct val="0"/>
              </a:spcAft>
              <a:defRPr sz="3600" kern="1200">
                <a:solidFill>
                  <a:schemeClr val="tx1"/>
                </a:solidFill>
                <a:latin typeface="Arial" charset="0"/>
                <a:ea typeface="+mn-ea"/>
                <a:cs typeface="Arial" charset="0"/>
              </a:defRPr>
            </a:lvl4pPr>
            <a:lvl5pPr marL="1828800" algn="l" rtl="0" fontAlgn="base">
              <a:spcBef>
                <a:spcPct val="0"/>
              </a:spcBef>
              <a:spcAft>
                <a:spcPct val="0"/>
              </a:spcAft>
              <a:defRPr sz="3600" kern="1200">
                <a:solidFill>
                  <a:schemeClr val="tx1"/>
                </a:solidFill>
                <a:latin typeface="Arial" charset="0"/>
                <a:ea typeface="+mn-ea"/>
                <a:cs typeface="Arial" charset="0"/>
              </a:defRPr>
            </a:lvl5pPr>
            <a:lvl6pPr marL="2286000" algn="l" defTabSz="914400" rtl="0" eaLnBrk="1" latinLnBrk="0" hangingPunct="1">
              <a:defRPr sz="3600" kern="1200">
                <a:solidFill>
                  <a:schemeClr val="tx1"/>
                </a:solidFill>
                <a:latin typeface="Arial" charset="0"/>
                <a:ea typeface="+mn-ea"/>
                <a:cs typeface="Arial" charset="0"/>
              </a:defRPr>
            </a:lvl6pPr>
            <a:lvl7pPr marL="2743200" algn="l" defTabSz="914400" rtl="0" eaLnBrk="1" latinLnBrk="0" hangingPunct="1">
              <a:defRPr sz="3600" kern="1200">
                <a:solidFill>
                  <a:schemeClr val="tx1"/>
                </a:solidFill>
                <a:latin typeface="Arial" charset="0"/>
                <a:ea typeface="+mn-ea"/>
                <a:cs typeface="Arial" charset="0"/>
              </a:defRPr>
            </a:lvl7pPr>
            <a:lvl8pPr marL="3200400" algn="l" defTabSz="914400" rtl="0" eaLnBrk="1" latinLnBrk="0" hangingPunct="1">
              <a:defRPr sz="3600" kern="1200">
                <a:solidFill>
                  <a:schemeClr val="tx1"/>
                </a:solidFill>
                <a:latin typeface="Arial" charset="0"/>
                <a:ea typeface="+mn-ea"/>
                <a:cs typeface="Arial" charset="0"/>
              </a:defRPr>
            </a:lvl8pPr>
            <a:lvl9pPr marL="3657600" algn="l" defTabSz="914400" rtl="0" eaLnBrk="1" latinLnBrk="0" hangingPunct="1">
              <a:defRPr sz="3600" kern="1200">
                <a:solidFill>
                  <a:schemeClr val="tx1"/>
                </a:solidFill>
                <a:latin typeface="Arial" charset="0"/>
                <a:ea typeface="+mn-ea"/>
                <a:cs typeface="Arial" charset="0"/>
              </a:defRPr>
            </a:lvl9pPr>
          </a:lstStyle>
          <a:p>
            <a:pPr algn="ctr">
              <a:defRPr/>
            </a:pPr>
            <a:r>
              <a:rPr lang="en-US" sz="1600" b="0" i="0">
                <a:solidFill>
                  <a:srgbClr val="FFFFFF"/>
                </a:solidFill>
                <a:latin typeface="Gotham Book" panose="02000604040000020004" pitchFamily="2" charset="0"/>
              </a:rPr>
              <a:t>$8.4 BILLION ENTERPRISE | 132,000 IDEAPRENEURS | 44 COUNTRIES</a:t>
            </a:r>
          </a:p>
        </p:txBody>
      </p:sp>
    </p:spTree>
    <p:extLst>
      <p:ext uri="{BB962C8B-B14F-4D97-AF65-F5344CB8AC3E}">
        <p14:creationId xmlns:p14="http://schemas.microsoft.com/office/powerpoint/2010/main" val="5475614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60DA09A3-D814-044E-9332-616FF8C8FD91}"/>
              </a:ext>
            </a:extLst>
          </p:cNvPr>
          <p:cNvSpPr/>
          <p:nvPr userDrawn="1"/>
        </p:nvSpPr>
        <p:spPr>
          <a:xfrm>
            <a:off x="1" y="21743"/>
            <a:ext cx="12191999" cy="6858000"/>
          </a:xfrm>
          <a:prstGeom prst="rect">
            <a:avLst/>
          </a:prstGeom>
          <a:gradFill>
            <a:gsLst>
              <a:gs pos="0">
                <a:srgbClr val="002847"/>
              </a:gs>
              <a:gs pos="99000">
                <a:srgbClr val="001423"/>
              </a:gs>
            </a:gsLst>
            <a:lin ang="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Gotham Book" panose="02000604040000020004" pitchFamily="2" charset="0"/>
            </a:endParaRPr>
          </a:p>
        </p:txBody>
      </p:sp>
      <p:sp>
        <p:nvSpPr>
          <p:cNvPr id="7" name="Rectangle 6">
            <a:extLst>
              <a:ext uri="{FF2B5EF4-FFF2-40B4-BE49-F238E27FC236}">
                <a16:creationId xmlns:a16="http://schemas.microsoft.com/office/drawing/2014/main" id="{32626F7C-6116-A24B-8F63-7402ADBDA92F}"/>
              </a:ext>
            </a:extLst>
          </p:cNvPr>
          <p:cNvSpPr>
            <a:spLocks/>
          </p:cNvSpPr>
          <p:nvPr userDrawn="1"/>
        </p:nvSpPr>
        <p:spPr>
          <a:xfrm>
            <a:off x="8535850" y="6603955"/>
            <a:ext cx="3131627" cy="200055"/>
          </a:xfrm>
          <a:prstGeom prst="rect">
            <a:avLst/>
          </a:prstGeom>
          <a:noFill/>
          <a:ln>
            <a:noFill/>
          </a:ln>
        </p:spPr>
        <p:txBody>
          <a:bodyPr wrap="none" rIns="0">
            <a:spAutoFit/>
          </a:bodyPr>
          <a:lstStyle/>
          <a:p>
            <a:pPr lvl="0" algn="r" defTabSz="1217613" rtl="0" eaLnBrk="1" fontAlgn="base" hangingPunct="1">
              <a:spcBef>
                <a:spcPct val="0"/>
              </a:spcBef>
              <a:spcAft>
                <a:spcPct val="0"/>
              </a:spcAft>
            </a:pPr>
            <a:r>
              <a:rPr lang="en-US" sz="700" b="0" i="0" kern="1200">
                <a:solidFill>
                  <a:schemeClr val="bg1"/>
                </a:solidFill>
                <a:latin typeface="Gotham Book" panose="02000604040000020004" pitchFamily="2" charset="0"/>
                <a:cs typeface="Arial" panose="020B0604020202020204" pitchFamily="34" charset="0"/>
              </a:rPr>
              <a:t>Copyright © 2019 HCL Technologies Limited  |  www.hcltechsw.com</a:t>
            </a:r>
          </a:p>
        </p:txBody>
      </p:sp>
      <p:cxnSp>
        <p:nvCxnSpPr>
          <p:cNvPr id="8" name="Straight Connector 7">
            <a:extLst>
              <a:ext uri="{FF2B5EF4-FFF2-40B4-BE49-F238E27FC236}">
                <a16:creationId xmlns:a16="http://schemas.microsoft.com/office/drawing/2014/main" id="{4E84170E-D767-FD4A-B616-C1265706EB52}"/>
              </a:ext>
            </a:extLst>
          </p:cNvPr>
          <p:cNvCxnSpPr/>
          <p:nvPr userDrawn="1"/>
        </p:nvCxnSpPr>
        <p:spPr>
          <a:xfrm>
            <a:off x="8738910" y="6539947"/>
            <a:ext cx="2928567" cy="0"/>
          </a:xfrm>
          <a:prstGeom prst="line">
            <a:avLst/>
          </a:prstGeom>
          <a:ln w="3175">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sp>
        <p:nvSpPr>
          <p:cNvPr id="14" name="Title 1">
            <a:extLst>
              <a:ext uri="{FF2B5EF4-FFF2-40B4-BE49-F238E27FC236}">
                <a16:creationId xmlns:a16="http://schemas.microsoft.com/office/drawing/2014/main" id="{0AE6EF4F-3648-2C42-92E5-80D324FE9FBB}"/>
              </a:ext>
            </a:extLst>
          </p:cNvPr>
          <p:cNvSpPr>
            <a:spLocks noGrp="1"/>
          </p:cNvSpPr>
          <p:nvPr>
            <p:ph type="ctrTitle" hasCustomPrompt="1"/>
          </p:nvPr>
        </p:nvSpPr>
        <p:spPr>
          <a:xfrm>
            <a:off x="1524000" y="2135375"/>
            <a:ext cx="9144000" cy="2387600"/>
          </a:xfrm>
          <a:prstGeom prst="rect">
            <a:avLst/>
          </a:prstGeom>
        </p:spPr>
        <p:txBody>
          <a:bodyPr anchor="b"/>
          <a:lstStyle>
            <a:lvl1pPr algn="ctr">
              <a:defRPr sz="6000" b="0" i="0">
                <a:solidFill>
                  <a:schemeClr val="bg1"/>
                </a:solidFill>
                <a:latin typeface="Gotham Light" panose="02000504020000020004" pitchFamily="2" charset="0"/>
              </a:defRPr>
            </a:lvl1pPr>
          </a:lstStyle>
          <a:p>
            <a:r>
              <a:rPr lang="en-US"/>
              <a:t>PRESENTATION TITLE</a:t>
            </a:r>
          </a:p>
        </p:txBody>
      </p:sp>
      <p:sp>
        <p:nvSpPr>
          <p:cNvPr id="15" name="Subtitle 2">
            <a:extLst>
              <a:ext uri="{FF2B5EF4-FFF2-40B4-BE49-F238E27FC236}">
                <a16:creationId xmlns:a16="http://schemas.microsoft.com/office/drawing/2014/main" id="{61B976D9-82B1-6047-BFC3-F198B3D96617}"/>
              </a:ext>
            </a:extLst>
          </p:cNvPr>
          <p:cNvSpPr>
            <a:spLocks noGrp="1"/>
          </p:cNvSpPr>
          <p:nvPr>
            <p:ph type="subTitle" idx="1" hasCustomPrompt="1"/>
          </p:nvPr>
        </p:nvSpPr>
        <p:spPr>
          <a:xfrm>
            <a:off x="1524000" y="4615050"/>
            <a:ext cx="9144000" cy="1655762"/>
          </a:xfrm>
          <a:prstGeom prst="rect">
            <a:avLst/>
          </a:prstGeom>
        </p:spPr>
        <p:txBody>
          <a:bodyPr>
            <a:norm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600" b="0" i="0">
                <a:solidFill>
                  <a:schemeClr val="bg1"/>
                </a:solidFill>
                <a:latin typeface="Gotham Book" panose="02000604040000020004"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1600">
                <a:solidFill>
                  <a:schemeClr val="bg1"/>
                </a:solidFill>
                <a:latin typeface="Gotham Book" panose="02000604040000020004" pitchFamily="2" charset="0"/>
                <a:cs typeface="Arial" panose="020B0604020202020204" pitchFamily="34" charset="0"/>
              </a:rPr>
              <a:t>HCL Software design templates that raise your business above the expected</a:t>
            </a:r>
          </a:p>
        </p:txBody>
      </p:sp>
      <p:sp>
        <p:nvSpPr>
          <p:cNvPr id="18" name="Triangle 17">
            <a:extLst>
              <a:ext uri="{FF2B5EF4-FFF2-40B4-BE49-F238E27FC236}">
                <a16:creationId xmlns:a16="http://schemas.microsoft.com/office/drawing/2014/main" id="{D77B2706-6CBD-FA44-8C5D-12D3D660AAE4}"/>
              </a:ext>
            </a:extLst>
          </p:cNvPr>
          <p:cNvSpPr/>
          <p:nvPr userDrawn="1"/>
        </p:nvSpPr>
        <p:spPr>
          <a:xfrm rot="5400000">
            <a:off x="9475312" y="906772"/>
            <a:ext cx="1762946" cy="1519782"/>
          </a:xfrm>
          <a:prstGeom prst="triangle">
            <a:avLst/>
          </a:prstGeom>
          <a:gradFill>
            <a:gsLst>
              <a:gs pos="0">
                <a:schemeClr val="bg1">
                  <a:alpha val="3000"/>
                </a:schemeClr>
              </a:gs>
              <a:gs pos="100000">
                <a:srgbClr val="B9E6FA">
                  <a:alpha val="22000"/>
                </a:srgb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Gotham Book" panose="02000604040000020004" pitchFamily="2" charset="0"/>
            </a:endParaRPr>
          </a:p>
        </p:txBody>
      </p:sp>
      <p:sp>
        <p:nvSpPr>
          <p:cNvPr id="19" name="Triangle 18">
            <a:extLst>
              <a:ext uri="{FF2B5EF4-FFF2-40B4-BE49-F238E27FC236}">
                <a16:creationId xmlns:a16="http://schemas.microsoft.com/office/drawing/2014/main" id="{741B2CE8-F202-8F49-AB38-54933F18F9EB}"/>
              </a:ext>
            </a:extLst>
          </p:cNvPr>
          <p:cNvSpPr/>
          <p:nvPr userDrawn="1"/>
        </p:nvSpPr>
        <p:spPr>
          <a:xfrm rot="5400000">
            <a:off x="10489327" y="2334048"/>
            <a:ext cx="907463" cy="782296"/>
          </a:xfrm>
          <a:prstGeom prst="triangle">
            <a:avLst/>
          </a:prstGeom>
          <a:gradFill>
            <a:gsLst>
              <a:gs pos="0">
                <a:schemeClr val="bg1">
                  <a:alpha val="3000"/>
                </a:schemeClr>
              </a:gs>
              <a:gs pos="100000">
                <a:srgbClr val="B9E6FA">
                  <a:alpha val="22000"/>
                </a:srgb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Gotham Book" panose="02000604040000020004" pitchFamily="2" charset="0"/>
            </a:endParaRPr>
          </a:p>
        </p:txBody>
      </p:sp>
      <p:sp>
        <p:nvSpPr>
          <p:cNvPr id="20" name="Triangle 19">
            <a:extLst>
              <a:ext uri="{FF2B5EF4-FFF2-40B4-BE49-F238E27FC236}">
                <a16:creationId xmlns:a16="http://schemas.microsoft.com/office/drawing/2014/main" id="{48112024-45AB-0B45-9F6F-E654E4D2BBE4}"/>
              </a:ext>
            </a:extLst>
          </p:cNvPr>
          <p:cNvSpPr/>
          <p:nvPr userDrawn="1"/>
        </p:nvSpPr>
        <p:spPr>
          <a:xfrm rot="5400000">
            <a:off x="11054092" y="1549247"/>
            <a:ext cx="907463" cy="782296"/>
          </a:xfrm>
          <a:prstGeom prst="triangle">
            <a:avLst/>
          </a:prstGeom>
          <a:gradFill>
            <a:gsLst>
              <a:gs pos="0">
                <a:schemeClr val="bg1">
                  <a:alpha val="3000"/>
                </a:schemeClr>
              </a:gs>
              <a:gs pos="100000">
                <a:srgbClr val="B9E6FA">
                  <a:alpha val="22000"/>
                </a:srgb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Gotham Book" panose="02000604040000020004" pitchFamily="2" charset="0"/>
            </a:endParaRPr>
          </a:p>
        </p:txBody>
      </p:sp>
      <p:sp>
        <p:nvSpPr>
          <p:cNvPr id="21" name="Triangle 20">
            <a:extLst>
              <a:ext uri="{FF2B5EF4-FFF2-40B4-BE49-F238E27FC236}">
                <a16:creationId xmlns:a16="http://schemas.microsoft.com/office/drawing/2014/main" id="{4D9B7528-9C57-EF46-8D2F-F5C4EBB9CC3B}"/>
              </a:ext>
            </a:extLst>
          </p:cNvPr>
          <p:cNvSpPr/>
          <p:nvPr userDrawn="1"/>
        </p:nvSpPr>
        <p:spPr>
          <a:xfrm rot="5400000">
            <a:off x="360353" y="4654230"/>
            <a:ext cx="2025586" cy="1746196"/>
          </a:xfrm>
          <a:prstGeom prst="triangle">
            <a:avLst/>
          </a:prstGeom>
          <a:gradFill>
            <a:gsLst>
              <a:gs pos="0">
                <a:schemeClr val="bg1">
                  <a:alpha val="3000"/>
                </a:schemeClr>
              </a:gs>
              <a:gs pos="100000">
                <a:srgbClr val="B9E6FA">
                  <a:alpha val="22000"/>
                </a:srgb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Gotham Book" panose="02000604040000020004" pitchFamily="2" charset="0"/>
            </a:endParaRPr>
          </a:p>
        </p:txBody>
      </p:sp>
      <p:pic>
        <p:nvPicPr>
          <p:cNvPr id="13" name="Picture 12">
            <a:extLst>
              <a:ext uri="{FF2B5EF4-FFF2-40B4-BE49-F238E27FC236}">
                <a16:creationId xmlns:a16="http://schemas.microsoft.com/office/drawing/2014/main" id="{E2E64529-46AB-4946-8F6F-8D1ED8368238}"/>
              </a:ext>
            </a:extLst>
          </p:cNvPr>
          <p:cNvPicPr>
            <a:picLocks noChangeAspect="1"/>
          </p:cNvPicPr>
          <p:nvPr userDrawn="1"/>
        </p:nvPicPr>
        <p:blipFill>
          <a:blip r:embed="rId2"/>
          <a:stretch>
            <a:fillRect/>
          </a:stretch>
        </p:blipFill>
        <p:spPr>
          <a:xfrm>
            <a:off x="9602255" y="6139582"/>
            <a:ext cx="2047240" cy="198120"/>
          </a:xfrm>
          <a:prstGeom prst="rect">
            <a:avLst/>
          </a:prstGeom>
        </p:spPr>
      </p:pic>
    </p:spTree>
    <p:extLst>
      <p:ext uri="{BB962C8B-B14F-4D97-AF65-F5344CB8AC3E}">
        <p14:creationId xmlns:p14="http://schemas.microsoft.com/office/powerpoint/2010/main" val="3313085407"/>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Section divider - Image2">
    <p:bg>
      <p:bgPr>
        <a:solidFill>
          <a:schemeClr val="accent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4E364C0-2D18-2E47-B7DE-6969321D161F}"/>
              </a:ext>
            </a:extLst>
          </p:cNvPr>
          <p:cNvSpPr/>
          <p:nvPr userDrawn="1"/>
        </p:nvSpPr>
        <p:spPr>
          <a:xfrm>
            <a:off x="1" y="1"/>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Gotham Book" panose="02000604040000020004" pitchFamily="2" charset="0"/>
            </a:endParaRPr>
          </a:p>
        </p:txBody>
      </p:sp>
      <p:sp>
        <p:nvSpPr>
          <p:cNvPr id="23" name="Rectangle 22">
            <a:extLst>
              <a:ext uri="{FF2B5EF4-FFF2-40B4-BE49-F238E27FC236}">
                <a16:creationId xmlns:a16="http://schemas.microsoft.com/office/drawing/2014/main" id="{2ED02406-AB2C-174C-B33F-AD34864F28B7}"/>
              </a:ext>
            </a:extLst>
          </p:cNvPr>
          <p:cNvSpPr/>
          <p:nvPr userDrawn="1"/>
        </p:nvSpPr>
        <p:spPr>
          <a:xfrm rot="10800000">
            <a:off x="6044712" y="1547482"/>
            <a:ext cx="6150816" cy="3648455"/>
          </a:xfrm>
          <a:prstGeom prst="rect">
            <a:avLst/>
          </a:prstGeom>
          <a:gradFill>
            <a:gsLst>
              <a:gs pos="0">
                <a:srgbClr val="002847"/>
              </a:gs>
              <a:gs pos="99000">
                <a:srgbClr val="001423"/>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Gotham Book" panose="02000604040000020004" pitchFamily="2" charset="0"/>
            </a:endParaRPr>
          </a:p>
        </p:txBody>
      </p:sp>
      <p:sp>
        <p:nvSpPr>
          <p:cNvPr id="14" name="Triangle 13">
            <a:extLst>
              <a:ext uri="{FF2B5EF4-FFF2-40B4-BE49-F238E27FC236}">
                <a16:creationId xmlns:a16="http://schemas.microsoft.com/office/drawing/2014/main" id="{24C26140-C33E-A345-842C-54B81BD3B2DC}"/>
              </a:ext>
            </a:extLst>
          </p:cNvPr>
          <p:cNvSpPr/>
          <p:nvPr userDrawn="1"/>
        </p:nvSpPr>
        <p:spPr>
          <a:xfrm rot="5400000">
            <a:off x="11354363" y="3762595"/>
            <a:ext cx="895894" cy="772323"/>
          </a:xfrm>
          <a:prstGeom prst="triangle">
            <a:avLst/>
          </a:prstGeom>
          <a:gradFill>
            <a:gsLst>
              <a:gs pos="0">
                <a:schemeClr val="bg1">
                  <a:alpha val="0"/>
                </a:schemeClr>
              </a:gs>
              <a:gs pos="100000">
                <a:srgbClr val="B9E6FA">
                  <a:alpha val="20000"/>
                </a:srgb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Gotham Book" panose="02000604040000020004" pitchFamily="2" charset="0"/>
            </a:endParaRPr>
          </a:p>
        </p:txBody>
      </p:sp>
      <p:sp>
        <p:nvSpPr>
          <p:cNvPr id="15" name="Triangle 14">
            <a:extLst>
              <a:ext uri="{FF2B5EF4-FFF2-40B4-BE49-F238E27FC236}">
                <a16:creationId xmlns:a16="http://schemas.microsoft.com/office/drawing/2014/main" id="{85F4C238-017F-6243-B856-AB32E184C651}"/>
              </a:ext>
            </a:extLst>
          </p:cNvPr>
          <p:cNvSpPr/>
          <p:nvPr userDrawn="1"/>
        </p:nvSpPr>
        <p:spPr>
          <a:xfrm rot="5400000">
            <a:off x="6170752" y="1732250"/>
            <a:ext cx="523219" cy="451051"/>
          </a:xfrm>
          <a:prstGeom prst="triangle">
            <a:avLst/>
          </a:prstGeom>
          <a:gradFill>
            <a:gsLst>
              <a:gs pos="0">
                <a:schemeClr val="bg1">
                  <a:alpha val="0"/>
                </a:schemeClr>
              </a:gs>
              <a:gs pos="100000">
                <a:srgbClr val="B9E6FA">
                  <a:alpha val="20000"/>
                </a:srgb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Gotham Book" panose="02000604040000020004" pitchFamily="2" charset="0"/>
            </a:endParaRPr>
          </a:p>
        </p:txBody>
      </p:sp>
      <p:sp>
        <p:nvSpPr>
          <p:cNvPr id="16" name="Triangle 15">
            <a:extLst>
              <a:ext uri="{FF2B5EF4-FFF2-40B4-BE49-F238E27FC236}">
                <a16:creationId xmlns:a16="http://schemas.microsoft.com/office/drawing/2014/main" id="{E92E340F-1A7F-F744-9097-9490FB6101ED}"/>
              </a:ext>
            </a:extLst>
          </p:cNvPr>
          <p:cNvSpPr/>
          <p:nvPr userDrawn="1"/>
        </p:nvSpPr>
        <p:spPr>
          <a:xfrm rot="5400000">
            <a:off x="11282715" y="4666373"/>
            <a:ext cx="523219" cy="451051"/>
          </a:xfrm>
          <a:prstGeom prst="triangle">
            <a:avLst/>
          </a:prstGeom>
          <a:gradFill>
            <a:gsLst>
              <a:gs pos="0">
                <a:schemeClr val="bg1">
                  <a:alpha val="0"/>
                </a:schemeClr>
              </a:gs>
              <a:gs pos="100000">
                <a:srgbClr val="B9E6FA">
                  <a:alpha val="20000"/>
                </a:srgb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Gotham Book" panose="02000604040000020004" pitchFamily="2" charset="0"/>
            </a:endParaRPr>
          </a:p>
        </p:txBody>
      </p:sp>
      <p:sp>
        <p:nvSpPr>
          <p:cNvPr id="20" name="Rectangle 19">
            <a:extLst>
              <a:ext uri="{FF2B5EF4-FFF2-40B4-BE49-F238E27FC236}">
                <a16:creationId xmlns:a16="http://schemas.microsoft.com/office/drawing/2014/main" id="{AF9DFC50-B04B-8346-9525-CFDE3F9B8CDC}"/>
              </a:ext>
            </a:extLst>
          </p:cNvPr>
          <p:cNvSpPr/>
          <p:nvPr userDrawn="1"/>
        </p:nvSpPr>
        <p:spPr>
          <a:xfrm>
            <a:off x="448056" y="448057"/>
            <a:ext cx="5639039" cy="5550408"/>
          </a:xfrm>
          <a:prstGeom prst="rect">
            <a:avLst/>
          </a:prstGeom>
          <a:solidFill>
            <a:schemeClr val="bg1"/>
          </a:solidFill>
          <a:ln>
            <a:noFill/>
          </a:ln>
          <a:effectLst>
            <a:outerShdw blurRad="228600" dist="50800" dir="5400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b="0" i="0">
              <a:latin typeface="Gotham Book" panose="02000604040000020004" pitchFamily="2" charset="0"/>
            </a:endParaRPr>
          </a:p>
        </p:txBody>
      </p:sp>
      <p:sp>
        <p:nvSpPr>
          <p:cNvPr id="17" name="Title 1">
            <a:extLst>
              <a:ext uri="{FF2B5EF4-FFF2-40B4-BE49-F238E27FC236}">
                <a16:creationId xmlns:a16="http://schemas.microsoft.com/office/drawing/2014/main" id="{D8748A17-D152-234F-98BA-3C254D9F1A97}"/>
              </a:ext>
            </a:extLst>
          </p:cNvPr>
          <p:cNvSpPr>
            <a:spLocks noGrp="1"/>
          </p:cNvSpPr>
          <p:nvPr>
            <p:ph type="title" hasCustomPrompt="1"/>
          </p:nvPr>
        </p:nvSpPr>
        <p:spPr>
          <a:xfrm>
            <a:off x="6777628" y="2128541"/>
            <a:ext cx="4340629" cy="626468"/>
          </a:xfrm>
          <a:prstGeom prst="rect">
            <a:avLst/>
          </a:prstGeom>
        </p:spPr>
        <p:txBody>
          <a:bodyPr>
            <a:normAutofit/>
          </a:bodyPr>
          <a:lstStyle>
            <a:lvl1pPr>
              <a:defRPr sz="2800">
                <a:solidFill>
                  <a:schemeClr val="bg1"/>
                </a:solidFill>
                <a:latin typeface="Gotham Book" panose="02000604040000020004" pitchFamily="2" charset="0"/>
              </a:defRPr>
            </a:lvl1pPr>
          </a:lstStyle>
          <a:p>
            <a:r>
              <a:rPr lang="en-US"/>
              <a:t>Section divider title</a:t>
            </a:r>
          </a:p>
        </p:txBody>
      </p:sp>
      <p:cxnSp>
        <p:nvCxnSpPr>
          <p:cNvPr id="18" name="Straight Connector 17">
            <a:extLst>
              <a:ext uri="{FF2B5EF4-FFF2-40B4-BE49-F238E27FC236}">
                <a16:creationId xmlns:a16="http://schemas.microsoft.com/office/drawing/2014/main" id="{A43F2796-E130-B445-A056-A6EDC6FF06AF}"/>
              </a:ext>
            </a:extLst>
          </p:cNvPr>
          <p:cNvCxnSpPr>
            <a:cxnSpLocks/>
          </p:cNvCxnSpPr>
          <p:nvPr userDrawn="1"/>
        </p:nvCxnSpPr>
        <p:spPr>
          <a:xfrm>
            <a:off x="6865540" y="2650387"/>
            <a:ext cx="3920209" cy="0"/>
          </a:xfrm>
          <a:prstGeom prst="line">
            <a:avLst/>
          </a:prstGeom>
          <a:ln w="3175">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sp>
        <p:nvSpPr>
          <p:cNvPr id="22" name="Picture Placeholder 25">
            <a:extLst>
              <a:ext uri="{FF2B5EF4-FFF2-40B4-BE49-F238E27FC236}">
                <a16:creationId xmlns:a16="http://schemas.microsoft.com/office/drawing/2014/main" id="{93EC54E2-5741-7240-A46B-00415BA5F48A}"/>
              </a:ext>
            </a:extLst>
          </p:cNvPr>
          <p:cNvSpPr>
            <a:spLocks noGrp="1"/>
          </p:cNvSpPr>
          <p:nvPr>
            <p:ph type="pic" sz="quarter" idx="14" hasCustomPrompt="1"/>
          </p:nvPr>
        </p:nvSpPr>
        <p:spPr>
          <a:xfrm>
            <a:off x="444529" y="448057"/>
            <a:ext cx="5637765" cy="5544610"/>
          </a:xfrm>
          <a:prstGeom prst="rect">
            <a:avLst/>
          </a:prstGeom>
        </p:spPr>
        <p:txBody>
          <a:bodyPr>
            <a:normAutofit/>
          </a:bodyPr>
          <a:lstStyle>
            <a:lvl1pPr marL="0" indent="0">
              <a:buNone/>
              <a:defRPr sz="1400" b="0" i="0">
                <a:solidFill>
                  <a:srgbClr val="5EC1EF"/>
                </a:solidFill>
                <a:latin typeface="Gotham Light" panose="02000504020000020004" pitchFamily="2" charset="0"/>
              </a:defRPr>
            </a:lvl1pPr>
          </a:lstStyle>
          <a:p>
            <a:r>
              <a:rPr lang="en-US"/>
              <a:t>Insert Picture / Illustration</a:t>
            </a:r>
          </a:p>
        </p:txBody>
      </p:sp>
      <p:sp>
        <p:nvSpPr>
          <p:cNvPr id="21" name="Subtitle 2">
            <a:extLst>
              <a:ext uri="{FF2B5EF4-FFF2-40B4-BE49-F238E27FC236}">
                <a16:creationId xmlns:a16="http://schemas.microsoft.com/office/drawing/2014/main" id="{D39DBEB6-8200-9541-9E64-95FD8A2E37C0}"/>
              </a:ext>
            </a:extLst>
          </p:cNvPr>
          <p:cNvSpPr>
            <a:spLocks noGrp="1"/>
          </p:cNvSpPr>
          <p:nvPr>
            <p:ph type="subTitle" idx="1" hasCustomPrompt="1"/>
          </p:nvPr>
        </p:nvSpPr>
        <p:spPr>
          <a:xfrm>
            <a:off x="6777629" y="2755009"/>
            <a:ext cx="4340629" cy="1655762"/>
          </a:xfrm>
          <a:prstGeom prst="rect">
            <a:avLst/>
          </a:prstGeom>
        </p:spPr>
        <p:txBody>
          <a:bodyPr>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600" b="0" i="0">
                <a:solidFill>
                  <a:schemeClr val="bg1"/>
                </a:solidFill>
                <a:latin typeface="Gotham Book" panose="02000604040000020004"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1600">
                <a:solidFill>
                  <a:schemeClr val="bg1"/>
                </a:solidFill>
                <a:latin typeface="Gotham Book" panose="02000604040000020004" pitchFamily="2" charset="0"/>
                <a:cs typeface="Arial" panose="020B0604020202020204" pitchFamily="34" charset="0"/>
              </a:rPr>
              <a:t>HCL Software design templates that raise your business above the expected</a:t>
            </a:r>
          </a:p>
        </p:txBody>
      </p:sp>
      <p:cxnSp>
        <p:nvCxnSpPr>
          <p:cNvPr id="12" name="Straight Connector 11">
            <a:extLst>
              <a:ext uri="{FF2B5EF4-FFF2-40B4-BE49-F238E27FC236}">
                <a16:creationId xmlns:a16="http://schemas.microsoft.com/office/drawing/2014/main" id="{8CDE7234-7AB0-344A-989F-5EC208A776CD}"/>
              </a:ext>
            </a:extLst>
          </p:cNvPr>
          <p:cNvCxnSpPr>
            <a:cxnSpLocks/>
          </p:cNvCxnSpPr>
          <p:nvPr userDrawn="1"/>
        </p:nvCxnSpPr>
        <p:spPr>
          <a:xfrm>
            <a:off x="901959" y="6425337"/>
            <a:ext cx="11290041"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93D740DA-497C-5746-A3D3-A9E9DB2D88DE}"/>
              </a:ext>
            </a:extLst>
          </p:cNvPr>
          <p:cNvCxnSpPr/>
          <p:nvPr userDrawn="1"/>
        </p:nvCxnSpPr>
        <p:spPr>
          <a:xfrm>
            <a:off x="10037851" y="6522726"/>
            <a:ext cx="0" cy="20396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9BFD1B84-6B83-6441-8DBE-B74E5A02C780}"/>
              </a:ext>
            </a:extLst>
          </p:cNvPr>
          <p:cNvSpPr/>
          <p:nvPr userDrawn="1"/>
        </p:nvSpPr>
        <p:spPr>
          <a:xfrm>
            <a:off x="0" y="6361235"/>
            <a:ext cx="901960" cy="49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Gotham Book" panose="02000604040000020004" pitchFamily="2" charset="0"/>
            </a:endParaRPr>
          </a:p>
        </p:txBody>
      </p:sp>
      <p:sp>
        <p:nvSpPr>
          <p:cNvPr id="24" name="Triangle 23">
            <a:extLst>
              <a:ext uri="{FF2B5EF4-FFF2-40B4-BE49-F238E27FC236}">
                <a16:creationId xmlns:a16="http://schemas.microsoft.com/office/drawing/2014/main" id="{DBFED8A7-2046-2344-BDC7-9E11D29443D2}"/>
              </a:ext>
            </a:extLst>
          </p:cNvPr>
          <p:cNvSpPr/>
          <p:nvPr userDrawn="1"/>
        </p:nvSpPr>
        <p:spPr>
          <a:xfrm rot="5403736">
            <a:off x="42256" y="6050921"/>
            <a:ext cx="883138" cy="730223"/>
          </a:xfrm>
          <a:prstGeom prst="triangle">
            <a:avLst>
              <a:gd name="adj" fmla="val 50938"/>
            </a:avLst>
          </a:prstGeom>
          <a:solidFill>
            <a:schemeClr val="accent4">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Gotham Book" panose="02000604040000020004" pitchFamily="2" charset="0"/>
            </a:endParaRPr>
          </a:p>
        </p:txBody>
      </p:sp>
      <p:sp>
        <p:nvSpPr>
          <p:cNvPr id="26" name="Slide Number Placeholder 5">
            <a:extLst>
              <a:ext uri="{FF2B5EF4-FFF2-40B4-BE49-F238E27FC236}">
                <a16:creationId xmlns:a16="http://schemas.microsoft.com/office/drawing/2014/main" id="{F72F1AAE-4F54-F547-B378-7B9545ABE34F}"/>
              </a:ext>
            </a:extLst>
          </p:cNvPr>
          <p:cNvSpPr>
            <a:spLocks noGrp="1"/>
          </p:cNvSpPr>
          <p:nvPr>
            <p:ph type="sldNum" sz="quarter" idx="4"/>
          </p:nvPr>
        </p:nvSpPr>
        <p:spPr>
          <a:xfrm>
            <a:off x="7207627" y="6474009"/>
            <a:ext cx="2743200" cy="365125"/>
          </a:xfrm>
          <a:prstGeom prst="rect">
            <a:avLst/>
          </a:prstGeom>
        </p:spPr>
        <p:txBody>
          <a:bodyPr vert="horz" lIns="91440" tIns="45720" rIns="91440" bIns="45720" rtlCol="0" anchor="ctr"/>
          <a:lstStyle>
            <a:lvl1pPr algn="r">
              <a:defRPr sz="1050">
                <a:solidFill>
                  <a:schemeClr val="tx1">
                    <a:tint val="75000"/>
                  </a:schemeClr>
                </a:solidFill>
                <a:latin typeface="Gotham Book" panose="02000604040000020004" pitchFamily="2" charset="0"/>
              </a:defRPr>
            </a:lvl1pPr>
          </a:lstStyle>
          <a:p>
            <a:fld id="{039C7415-12ED-1F44-BE03-24001F31E4F6}" type="slidenum">
              <a:rPr lang="en-US" smtClean="0"/>
              <a:pPr/>
              <a:t>‹#›</a:t>
            </a:fld>
            <a:endParaRPr lang="en-US"/>
          </a:p>
        </p:txBody>
      </p:sp>
      <p:sp>
        <p:nvSpPr>
          <p:cNvPr id="28" name="Triangle 27">
            <a:extLst>
              <a:ext uri="{FF2B5EF4-FFF2-40B4-BE49-F238E27FC236}">
                <a16:creationId xmlns:a16="http://schemas.microsoft.com/office/drawing/2014/main" id="{FBD48ED2-855D-6F4D-A2B6-CF3F6E5AFE9F}"/>
              </a:ext>
            </a:extLst>
          </p:cNvPr>
          <p:cNvSpPr/>
          <p:nvPr userDrawn="1"/>
        </p:nvSpPr>
        <p:spPr>
          <a:xfrm rot="4815961">
            <a:off x="123472" y="6121582"/>
            <a:ext cx="750729" cy="689237"/>
          </a:xfrm>
          <a:prstGeom prst="triangle">
            <a:avLst/>
          </a:prstGeom>
          <a:gradFill>
            <a:gsLst>
              <a:gs pos="0">
                <a:srgbClr val="002747"/>
              </a:gs>
              <a:gs pos="99000">
                <a:srgbClr val="0066B3"/>
              </a:gs>
            </a:gsLst>
            <a:lin ang="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b="0" i="0">
              <a:latin typeface="Gotham Book" panose="02000604040000020004" pitchFamily="2" charset="0"/>
            </a:endParaRPr>
          </a:p>
        </p:txBody>
      </p:sp>
      <p:pic>
        <p:nvPicPr>
          <p:cNvPr id="29" name="Graphic 28">
            <a:extLst>
              <a:ext uri="{FF2B5EF4-FFF2-40B4-BE49-F238E27FC236}">
                <a16:creationId xmlns:a16="http://schemas.microsoft.com/office/drawing/2014/main" id="{8AB47E92-F226-124D-9966-A0BBA07A9375}"/>
              </a:ext>
            </a:extLst>
          </p:cNvPr>
          <p:cNvPicPr>
            <a:picLocks noChangeAspect="1"/>
          </p:cNvPicPr>
          <p:nvPr userDrawn="1"/>
        </p:nvPicPr>
        <p:blipFill rotWithShape="1">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42970" b="41818"/>
          <a:stretch/>
        </p:blipFill>
        <p:spPr>
          <a:xfrm>
            <a:off x="10162425" y="6511679"/>
            <a:ext cx="1905000" cy="289784"/>
          </a:xfrm>
          <a:prstGeom prst="rect">
            <a:avLst/>
          </a:prstGeom>
        </p:spPr>
      </p:pic>
      <p:sp>
        <p:nvSpPr>
          <p:cNvPr id="30" name="Rectangle 29">
            <a:extLst>
              <a:ext uri="{FF2B5EF4-FFF2-40B4-BE49-F238E27FC236}">
                <a16:creationId xmlns:a16="http://schemas.microsoft.com/office/drawing/2014/main" id="{98C88413-601A-F049-901A-56B6CE133B60}"/>
              </a:ext>
            </a:extLst>
          </p:cNvPr>
          <p:cNvSpPr>
            <a:spLocks/>
          </p:cNvSpPr>
          <p:nvPr userDrawn="1"/>
        </p:nvSpPr>
        <p:spPr>
          <a:xfrm>
            <a:off x="776446" y="6533946"/>
            <a:ext cx="3561231" cy="215444"/>
          </a:xfrm>
          <a:prstGeom prst="rect">
            <a:avLst/>
          </a:prstGeom>
          <a:noFill/>
          <a:ln>
            <a:noFill/>
          </a:ln>
        </p:spPr>
        <p:txBody>
          <a:bodyPr wrap="none" rIns="0">
            <a:spAutoFit/>
          </a:bodyPr>
          <a:lstStyle/>
          <a:p>
            <a:pPr lvl="0" algn="r" defTabSz="1217613" rtl="0" eaLnBrk="1" fontAlgn="base" hangingPunct="1">
              <a:spcBef>
                <a:spcPct val="0"/>
              </a:spcBef>
              <a:spcAft>
                <a:spcPct val="0"/>
              </a:spcAft>
            </a:pPr>
            <a:r>
              <a:rPr lang="en-US" sz="800" b="0" i="0" kern="1200">
                <a:solidFill>
                  <a:schemeClr val="tx1">
                    <a:lumMod val="65000"/>
                    <a:lumOff val="35000"/>
                  </a:schemeClr>
                </a:solidFill>
                <a:latin typeface="Gotham Book" panose="02000604040000020004" pitchFamily="2" charset="0"/>
                <a:ea typeface="+mn-ea"/>
                <a:cs typeface="Arial" panose="020B0604020202020204" pitchFamily="34" charset="0"/>
              </a:rPr>
              <a:t>Copyright © 2019 HCL Technologies Limited  |  www.hcltechsw.com</a:t>
            </a:r>
          </a:p>
        </p:txBody>
      </p:sp>
    </p:spTree>
    <p:extLst>
      <p:ext uri="{BB962C8B-B14F-4D97-AF65-F5344CB8AC3E}">
        <p14:creationId xmlns:p14="http://schemas.microsoft.com/office/powerpoint/2010/main" val="3659749374"/>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Section divider - Image3">
    <p:bg>
      <p:bgPr>
        <a:solidFill>
          <a:schemeClr val="accent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3731CC4-81F9-FE45-BA32-5BB8B67E5F93}"/>
              </a:ext>
            </a:extLst>
          </p:cNvPr>
          <p:cNvSpPr/>
          <p:nvPr userDrawn="1"/>
        </p:nvSpPr>
        <p:spPr>
          <a:xfrm>
            <a:off x="0" y="0"/>
            <a:ext cx="12192000" cy="6858000"/>
          </a:xfrm>
          <a:prstGeom prst="rect">
            <a:avLst/>
          </a:prstGeom>
          <a:gradFill>
            <a:gsLst>
              <a:gs pos="0">
                <a:srgbClr val="001423"/>
              </a:gs>
              <a:gs pos="99000">
                <a:srgbClr val="002847"/>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Gotham Book" panose="02000604040000020004" pitchFamily="2" charset="0"/>
            </a:endParaRPr>
          </a:p>
        </p:txBody>
      </p:sp>
      <p:pic>
        <p:nvPicPr>
          <p:cNvPr id="22" name="Picture 21">
            <a:extLst>
              <a:ext uri="{FF2B5EF4-FFF2-40B4-BE49-F238E27FC236}">
                <a16:creationId xmlns:a16="http://schemas.microsoft.com/office/drawing/2014/main" id="{15AD0B39-791F-5D40-968B-1A07FD0EA93C}"/>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l="50963" t="5730" b="35128"/>
          <a:stretch/>
        </p:blipFill>
        <p:spPr>
          <a:xfrm>
            <a:off x="0" y="0"/>
            <a:ext cx="9043416" cy="6858000"/>
          </a:xfrm>
          <a:prstGeom prst="rect">
            <a:avLst/>
          </a:prstGeom>
        </p:spPr>
      </p:pic>
      <p:sp>
        <p:nvSpPr>
          <p:cNvPr id="13" name="Picture Placeholder 25">
            <a:extLst>
              <a:ext uri="{FF2B5EF4-FFF2-40B4-BE49-F238E27FC236}">
                <a16:creationId xmlns:a16="http://schemas.microsoft.com/office/drawing/2014/main" id="{CCA50092-C646-B846-A72A-19005C17E0C6}"/>
              </a:ext>
            </a:extLst>
          </p:cNvPr>
          <p:cNvSpPr>
            <a:spLocks noGrp="1"/>
          </p:cNvSpPr>
          <p:nvPr>
            <p:ph type="pic" sz="quarter" idx="13" hasCustomPrompt="1"/>
          </p:nvPr>
        </p:nvSpPr>
        <p:spPr>
          <a:xfrm>
            <a:off x="6477000" y="0"/>
            <a:ext cx="5715000" cy="6858000"/>
          </a:xfrm>
          <a:prstGeom prst="rect">
            <a:avLst/>
          </a:prstGeom>
        </p:spPr>
        <p:txBody>
          <a:bodyPr>
            <a:normAutofit/>
          </a:bodyPr>
          <a:lstStyle>
            <a:lvl1pPr marL="0" indent="0">
              <a:buNone/>
              <a:defRPr sz="1400" b="0" i="0">
                <a:solidFill>
                  <a:srgbClr val="5EC1EF"/>
                </a:solidFill>
                <a:latin typeface="Gotham Light" panose="02000504020000020004" pitchFamily="2" charset="0"/>
              </a:defRPr>
            </a:lvl1pPr>
          </a:lstStyle>
          <a:p>
            <a:r>
              <a:rPr lang="en-US"/>
              <a:t>Insert Picture / Illustration</a:t>
            </a:r>
          </a:p>
        </p:txBody>
      </p:sp>
      <p:sp>
        <p:nvSpPr>
          <p:cNvPr id="7" name="Title 1">
            <a:extLst>
              <a:ext uri="{FF2B5EF4-FFF2-40B4-BE49-F238E27FC236}">
                <a16:creationId xmlns:a16="http://schemas.microsoft.com/office/drawing/2014/main" id="{C591CC84-8C16-E140-BDAE-0007043501EB}"/>
              </a:ext>
            </a:extLst>
          </p:cNvPr>
          <p:cNvSpPr>
            <a:spLocks noGrp="1"/>
          </p:cNvSpPr>
          <p:nvPr>
            <p:ph type="title" hasCustomPrompt="1"/>
          </p:nvPr>
        </p:nvSpPr>
        <p:spPr>
          <a:xfrm>
            <a:off x="1026607" y="3115766"/>
            <a:ext cx="4340629" cy="626468"/>
          </a:xfrm>
          <a:prstGeom prst="rect">
            <a:avLst/>
          </a:prstGeom>
        </p:spPr>
        <p:txBody>
          <a:bodyPr>
            <a:normAutofit/>
          </a:bodyPr>
          <a:lstStyle>
            <a:lvl1pPr>
              <a:defRPr sz="3200">
                <a:solidFill>
                  <a:srgbClr val="0066B3"/>
                </a:solidFill>
                <a:latin typeface="Gotham Book" panose="02000604040000020004" pitchFamily="2" charset="0"/>
              </a:defRPr>
            </a:lvl1pPr>
          </a:lstStyle>
          <a:p>
            <a:r>
              <a:rPr lang="en-US"/>
              <a:t>Section divider title</a:t>
            </a:r>
          </a:p>
        </p:txBody>
      </p:sp>
      <p:sp>
        <p:nvSpPr>
          <p:cNvPr id="8" name="Subtitle 2">
            <a:extLst>
              <a:ext uri="{FF2B5EF4-FFF2-40B4-BE49-F238E27FC236}">
                <a16:creationId xmlns:a16="http://schemas.microsoft.com/office/drawing/2014/main" id="{C5888E38-E521-D74E-BED0-7C0C685B7C1F}"/>
              </a:ext>
            </a:extLst>
          </p:cNvPr>
          <p:cNvSpPr>
            <a:spLocks noGrp="1"/>
          </p:cNvSpPr>
          <p:nvPr>
            <p:ph type="subTitle" idx="1" hasCustomPrompt="1"/>
          </p:nvPr>
        </p:nvSpPr>
        <p:spPr>
          <a:xfrm>
            <a:off x="1026607" y="3869241"/>
            <a:ext cx="4340629" cy="1655762"/>
          </a:xfrm>
          <a:prstGeom prst="rect">
            <a:avLst/>
          </a:prstGeom>
        </p:spPr>
        <p:txBody>
          <a:bodyPr>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600" b="0" i="0">
                <a:solidFill>
                  <a:schemeClr val="tx2"/>
                </a:solidFill>
                <a:latin typeface="Gotham Book" panose="02000604040000020004"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1600">
                <a:solidFill>
                  <a:schemeClr val="bg1"/>
                </a:solidFill>
                <a:latin typeface="Gotham Book" panose="02000604040000020004" pitchFamily="2" charset="0"/>
                <a:cs typeface="Arial" panose="020B0604020202020204" pitchFamily="34" charset="0"/>
              </a:rPr>
              <a:t>HCL Software design templates that raise your business above the expected</a:t>
            </a:r>
          </a:p>
        </p:txBody>
      </p:sp>
      <p:pic>
        <p:nvPicPr>
          <p:cNvPr id="9" name="Picture 8">
            <a:extLst>
              <a:ext uri="{FF2B5EF4-FFF2-40B4-BE49-F238E27FC236}">
                <a16:creationId xmlns:a16="http://schemas.microsoft.com/office/drawing/2014/main" id="{8842C016-C558-6543-ADCD-0CEC24690D37}"/>
              </a:ext>
            </a:extLst>
          </p:cNvPr>
          <p:cNvPicPr>
            <a:picLocks noChangeAspect="1"/>
          </p:cNvPicPr>
          <p:nvPr userDrawn="1"/>
        </p:nvPicPr>
        <p:blipFill>
          <a:blip r:embed="rId3"/>
          <a:stretch>
            <a:fillRect/>
          </a:stretch>
        </p:blipFill>
        <p:spPr>
          <a:xfrm>
            <a:off x="10257118" y="6580923"/>
            <a:ext cx="1574800" cy="152400"/>
          </a:xfrm>
          <a:prstGeom prst="rect">
            <a:avLst/>
          </a:prstGeom>
        </p:spPr>
      </p:pic>
    </p:spTree>
    <p:extLst>
      <p:ext uri="{BB962C8B-B14F-4D97-AF65-F5344CB8AC3E}">
        <p14:creationId xmlns:p14="http://schemas.microsoft.com/office/powerpoint/2010/main" val="2321888004"/>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Image placeholder 2">
    <p:bg>
      <p:bgPr>
        <a:solidFill>
          <a:schemeClr val="accent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89F1E3E9-5F9B-3549-BED3-AB7AD66175B3}"/>
              </a:ext>
            </a:extLst>
          </p:cNvPr>
          <p:cNvSpPr/>
          <p:nvPr userDrawn="1"/>
        </p:nvSpPr>
        <p:spPr>
          <a:xfrm>
            <a:off x="1" y="1"/>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Gotham Book" panose="02000604040000020004" pitchFamily="2" charset="0"/>
            </a:endParaRPr>
          </a:p>
        </p:txBody>
      </p:sp>
      <p:sp>
        <p:nvSpPr>
          <p:cNvPr id="13" name="Rectangle 12">
            <a:extLst>
              <a:ext uri="{FF2B5EF4-FFF2-40B4-BE49-F238E27FC236}">
                <a16:creationId xmlns:a16="http://schemas.microsoft.com/office/drawing/2014/main" id="{6003DB64-F5CA-6644-99FF-A1B781E63520}"/>
              </a:ext>
            </a:extLst>
          </p:cNvPr>
          <p:cNvSpPr/>
          <p:nvPr userDrawn="1"/>
        </p:nvSpPr>
        <p:spPr>
          <a:xfrm rot="10800000">
            <a:off x="7578436" y="0"/>
            <a:ext cx="4613564" cy="6425337"/>
          </a:xfrm>
          <a:prstGeom prst="rect">
            <a:avLst/>
          </a:prstGeom>
          <a:gradFill>
            <a:gsLst>
              <a:gs pos="0">
                <a:srgbClr val="001423"/>
              </a:gs>
              <a:gs pos="99000">
                <a:srgbClr val="002847"/>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Gotham Book" panose="02000604040000020004" pitchFamily="2" charset="0"/>
            </a:endParaRPr>
          </a:p>
        </p:txBody>
      </p:sp>
      <p:sp>
        <p:nvSpPr>
          <p:cNvPr id="23" name="Title 1">
            <a:extLst>
              <a:ext uri="{FF2B5EF4-FFF2-40B4-BE49-F238E27FC236}">
                <a16:creationId xmlns:a16="http://schemas.microsoft.com/office/drawing/2014/main" id="{7C463E11-02B9-094E-9B0B-64D4E823CFF0}"/>
              </a:ext>
            </a:extLst>
          </p:cNvPr>
          <p:cNvSpPr>
            <a:spLocks noGrp="1"/>
          </p:cNvSpPr>
          <p:nvPr>
            <p:ph type="title" hasCustomPrompt="1"/>
          </p:nvPr>
        </p:nvSpPr>
        <p:spPr>
          <a:xfrm>
            <a:off x="7873527" y="275225"/>
            <a:ext cx="3096767" cy="1359143"/>
          </a:xfrm>
          <a:prstGeom prst="rect">
            <a:avLst/>
          </a:prstGeom>
        </p:spPr>
        <p:txBody>
          <a:bodyPr>
            <a:normAutofit/>
          </a:bodyPr>
          <a:lstStyle>
            <a:lvl1pPr algn="r">
              <a:defRPr sz="3200">
                <a:solidFill>
                  <a:schemeClr val="bg1"/>
                </a:solidFill>
                <a:latin typeface="Gotham Book" panose="02000604040000020004" pitchFamily="2" charset="0"/>
              </a:defRPr>
            </a:lvl1pPr>
          </a:lstStyle>
          <a:p>
            <a:r>
              <a:rPr lang="en-US"/>
              <a:t>Section divider title</a:t>
            </a:r>
          </a:p>
        </p:txBody>
      </p:sp>
      <p:sp>
        <p:nvSpPr>
          <p:cNvPr id="26" name="Picture Placeholder 25">
            <a:extLst>
              <a:ext uri="{FF2B5EF4-FFF2-40B4-BE49-F238E27FC236}">
                <a16:creationId xmlns:a16="http://schemas.microsoft.com/office/drawing/2014/main" id="{3341DBB2-4992-6445-B8B7-2CBFACD20F93}"/>
              </a:ext>
            </a:extLst>
          </p:cNvPr>
          <p:cNvSpPr>
            <a:spLocks noGrp="1"/>
          </p:cNvSpPr>
          <p:nvPr>
            <p:ph type="pic" sz="quarter" idx="13" hasCustomPrompt="1"/>
          </p:nvPr>
        </p:nvSpPr>
        <p:spPr>
          <a:xfrm>
            <a:off x="8905711" y="2059196"/>
            <a:ext cx="2021369" cy="3644718"/>
          </a:xfrm>
          <a:prstGeom prst="rect">
            <a:avLst/>
          </a:prstGeom>
        </p:spPr>
        <p:txBody>
          <a:bodyPr>
            <a:normAutofit/>
          </a:bodyPr>
          <a:lstStyle>
            <a:lvl1pPr marL="0" indent="0">
              <a:buNone/>
              <a:defRPr sz="1400" b="0" i="0">
                <a:solidFill>
                  <a:srgbClr val="5EC1EF"/>
                </a:solidFill>
                <a:latin typeface="Gotham Light" panose="02000504020000020004" pitchFamily="2" charset="0"/>
              </a:defRPr>
            </a:lvl1pPr>
          </a:lstStyle>
          <a:p>
            <a:r>
              <a:rPr lang="en-US"/>
              <a:t>Insert Illustration / Image</a:t>
            </a:r>
          </a:p>
        </p:txBody>
      </p:sp>
      <p:cxnSp>
        <p:nvCxnSpPr>
          <p:cNvPr id="7" name="Straight Connector 6">
            <a:extLst>
              <a:ext uri="{FF2B5EF4-FFF2-40B4-BE49-F238E27FC236}">
                <a16:creationId xmlns:a16="http://schemas.microsoft.com/office/drawing/2014/main" id="{387356F7-A3DE-9A49-A5D6-7DBAF041E4CE}"/>
              </a:ext>
            </a:extLst>
          </p:cNvPr>
          <p:cNvCxnSpPr>
            <a:cxnSpLocks/>
          </p:cNvCxnSpPr>
          <p:nvPr userDrawn="1"/>
        </p:nvCxnSpPr>
        <p:spPr>
          <a:xfrm>
            <a:off x="901959" y="6425337"/>
            <a:ext cx="11290041"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9CFE0DAB-742A-2341-9140-08EF5C93546D}"/>
              </a:ext>
            </a:extLst>
          </p:cNvPr>
          <p:cNvCxnSpPr/>
          <p:nvPr userDrawn="1"/>
        </p:nvCxnSpPr>
        <p:spPr>
          <a:xfrm>
            <a:off x="10037851" y="6522726"/>
            <a:ext cx="0" cy="20396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3B664054-1C51-3241-AD39-807021886F7A}"/>
              </a:ext>
            </a:extLst>
          </p:cNvPr>
          <p:cNvSpPr/>
          <p:nvPr userDrawn="1"/>
        </p:nvSpPr>
        <p:spPr>
          <a:xfrm>
            <a:off x="0" y="6361235"/>
            <a:ext cx="901960" cy="49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Gotham Book" panose="02000604040000020004" pitchFamily="2" charset="0"/>
            </a:endParaRPr>
          </a:p>
        </p:txBody>
      </p:sp>
      <p:sp>
        <p:nvSpPr>
          <p:cNvPr id="10" name="Triangle 9">
            <a:extLst>
              <a:ext uri="{FF2B5EF4-FFF2-40B4-BE49-F238E27FC236}">
                <a16:creationId xmlns:a16="http://schemas.microsoft.com/office/drawing/2014/main" id="{3C0A9610-5134-CC4F-BA05-6CAC700849CD}"/>
              </a:ext>
            </a:extLst>
          </p:cNvPr>
          <p:cNvSpPr/>
          <p:nvPr userDrawn="1"/>
        </p:nvSpPr>
        <p:spPr>
          <a:xfrm rot="5403736">
            <a:off x="42256" y="6050921"/>
            <a:ext cx="883138" cy="730223"/>
          </a:xfrm>
          <a:prstGeom prst="triangle">
            <a:avLst>
              <a:gd name="adj" fmla="val 50938"/>
            </a:avLst>
          </a:prstGeom>
          <a:solidFill>
            <a:schemeClr val="accent4">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Gotham Book" panose="02000604040000020004" pitchFamily="2" charset="0"/>
            </a:endParaRPr>
          </a:p>
        </p:txBody>
      </p:sp>
      <p:pic>
        <p:nvPicPr>
          <p:cNvPr id="11" name="Picture 10">
            <a:extLst>
              <a:ext uri="{FF2B5EF4-FFF2-40B4-BE49-F238E27FC236}">
                <a16:creationId xmlns:a16="http://schemas.microsoft.com/office/drawing/2014/main" id="{54897741-2D24-DA45-AD04-792A97D248CB}"/>
              </a:ext>
            </a:extLst>
          </p:cNvPr>
          <p:cNvPicPr>
            <a:picLocks noChangeAspect="1"/>
          </p:cNvPicPr>
          <p:nvPr userDrawn="1"/>
        </p:nvPicPr>
        <p:blipFill>
          <a:blip r:embed="rId2"/>
          <a:stretch>
            <a:fillRect/>
          </a:stretch>
        </p:blipFill>
        <p:spPr>
          <a:xfrm>
            <a:off x="10257118" y="6580923"/>
            <a:ext cx="1574800" cy="152400"/>
          </a:xfrm>
          <a:prstGeom prst="rect">
            <a:avLst/>
          </a:prstGeom>
        </p:spPr>
      </p:pic>
      <p:sp>
        <p:nvSpPr>
          <p:cNvPr id="15" name="Slide Number Placeholder 5">
            <a:extLst>
              <a:ext uri="{FF2B5EF4-FFF2-40B4-BE49-F238E27FC236}">
                <a16:creationId xmlns:a16="http://schemas.microsoft.com/office/drawing/2014/main" id="{49320306-0835-4C41-802A-914121006928}"/>
              </a:ext>
            </a:extLst>
          </p:cNvPr>
          <p:cNvSpPr>
            <a:spLocks noGrp="1"/>
          </p:cNvSpPr>
          <p:nvPr>
            <p:ph type="sldNum" sz="quarter" idx="4"/>
          </p:nvPr>
        </p:nvSpPr>
        <p:spPr>
          <a:xfrm>
            <a:off x="7207627" y="6474009"/>
            <a:ext cx="2743200" cy="365125"/>
          </a:xfrm>
          <a:prstGeom prst="rect">
            <a:avLst/>
          </a:prstGeom>
        </p:spPr>
        <p:txBody>
          <a:bodyPr vert="horz" lIns="91440" tIns="45720" rIns="91440" bIns="45720" rtlCol="0" anchor="ctr"/>
          <a:lstStyle>
            <a:lvl1pPr algn="r">
              <a:defRPr sz="1050">
                <a:solidFill>
                  <a:schemeClr val="tx1">
                    <a:tint val="75000"/>
                  </a:schemeClr>
                </a:solidFill>
                <a:latin typeface="Gotham Book" panose="02000604040000020004" pitchFamily="2" charset="0"/>
              </a:defRPr>
            </a:lvl1pPr>
          </a:lstStyle>
          <a:p>
            <a:fld id="{039C7415-12ED-1F44-BE03-24001F31E4F6}" type="slidenum">
              <a:rPr lang="en-US" smtClean="0"/>
              <a:pPr/>
              <a:t>‹#›</a:t>
            </a:fld>
            <a:endParaRPr lang="en-US"/>
          </a:p>
        </p:txBody>
      </p:sp>
      <p:sp>
        <p:nvSpPr>
          <p:cNvPr id="17" name="Triangle 16">
            <a:extLst>
              <a:ext uri="{FF2B5EF4-FFF2-40B4-BE49-F238E27FC236}">
                <a16:creationId xmlns:a16="http://schemas.microsoft.com/office/drawing/2014/main" id="{AF2F2F5F-0204-3546-AFAC-20DCF865A650}"/>
              </a:ext>
            </a:extLst>
          </p:cNvPr>
          <p:cNvSpPr/>
          <p:nvPr userDrawn="1"/>
        </p:nvSpPr>
        <p:spPr>
          <a:xfrm rot="4815961">
            <a:off x="123472" y="6121582"/>
            <a:ext cx="750729" cy="689237"/>
          </a:xfrm>
          <a:prstGeom prst="triangle">
            <a:avLst/>
          </a:prstGeom>
          <a:gradFill>
            <a:gsLst>
              <a:gs pos="0">
                <a:srgbClr val="002747"/>
              </a:gs>
              <a:gs pos="99000">
                <a:srgbClr val="0066B3"/>
              </a:gs>
            </a:gsLst>
            <a:lin ang="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b="0" i="0">
              <a:latin typeface="Gotham Book" panose="02000604040000020004" pitchFamily="2" charset="0"/>
            </a:endParaRPr>
          </a:p>
        </p:txBody>
      </p:sp>
      <p:sp>
        <p:nvSpPr>
          <p:cNvPr id="18" name="Rectangle 17">
            <a:extLst>
              <a:ext uri="{FF2B5EF4-FFF2-40B4-BE49-F238E27FC236}">
                <a16:creationId xmlns:a16="http://schemas.microsoft.com/office/drawing/2014/main" id="{CB7435A9-F3A3-D743-956B-63A8D1E06D52}"/>
              </a:ext>
            </a:extLst>
          </p:cNvPr>
          <p:cNvSpPr>
            <a:spLocks/>
          </p:cNvSpPr>
          <p:nvPr userDrawn="1"/>
        </p:nvSpPr>
        <p:spPr>
          <a:xfrm>
            <a:off x="776446" y="6533946"/>
            <a:ext cx="3561231" cy="215444"/>
          </a:xfrm>
          <a:prstGeom prst="rect">
            <a:avLst/>
          </a:prstGeom>
          <a:noFill/>
          <a:ln>
            <a:noFill/>
          </a:ln>
        </p:spPr>
        <p:txBody>
          <a:bodyPr wrap="none" rIns="0">
            <a:spAutoFit/>
          </a:bodyPr>
          <a:lstStyle/>
          <a:p>
            <a:pPr lvl="0" algn="r" defTabSz="1217613" rtl="0" eaLnBrk="1" fontAlgn="base" hangingPunct="1">
              <a:spcBef>
                <a:spcPct val="0"/>
              </a:spcBef>
              <a:spcAft>
                <a:spcPct val="0"/>
              </a:spcAft>
            </a:pPr>
            <a:r>
              <a:rPr lang="en-US" sz="800" b="0" i="0" kern="1200">
                <a:solidFill>
                  <a:schemeClr val="tx1">
                    <a:lumMod val="65000"/>
                    <a:lumOff val="35000"/>
                  </a:schemeClr>
                </a:solidFill>
                <a:latin typeface="Gotham Book" panose="02000604040000020004" pitchFamily="2" charset="0"/>
                <a:ea typeface="+mn-ea"/>
                <a:cs typeface="Arial" panose="020B0604020202020204" pitchFamily="34" charset="0"/>
              </a:rPr>
              <a:t>Copyright © 2019 HCL Technologies Limited  |  www.hcltechsw.com</a:t>
            </a:r>
          </a:p>
        </p:txBody>
      </p:sp>
    </p:spTree>
    <p:extLst>
      <p:ext uri="{BB962C8B-B14F-4D97-AF65-F5344CB8AC3E}">
        <p14:creationId xmlns:p14="http://schemas.microsoft.com/office/powerpoint/2010/main" val="24858040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divider - Image4">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F3166B4-F45E-2846-9E34-E880C6DFB805}"/>
              </a:ext>
            </a:extLst>
          </p:cNvPr>
          <p:cNvSpPr/>
          <p:nvPr userDrawn="1"/>
        </p:nvSpPr>
        <p:spPr>
          <a:xfrm>
            <a:off x="1026607" y="0"/>
            <a:ext cx="11165393" cy="6858000"/>
          </a:xfrm>
          <a:prstGeom prst="rect">
            <a:avLst/>
          </a:prstGeom>
          <a:gradFill>
            <a:gsLst>
              <a:gs pos="0">
                <a:srgbClr val="0477C3"/>
              </a:gs>
              <a:gs pos="99000">
                <a:srgbClr val="26B5F7"/>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b="0" i="0">
                <a:latin typeface="Gotham Book" panose="02000604040000020004" pitchFamily="2" charset="0"/>
              </a:rPr>
              <a:t>v</a:t>
            </a:r>
          </a:p>
        </p:txBody>
      </p:sp>
      <p:pic>
        <p:nvPicPr>
          <p:cNvPr id="22" name="Picture 21">
            <a:extLst>
              <a:ext uri="{FF2B5EF4-FFF2-40B4-BE49-F238E27FC236}">
                <a16:creationId xmlns:a16="http://schemas.microsoft.com/office/drawing/2014/main" id="{15AD0B39-791F-5D40-968B-1A07FD0EA93C}"/>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l="50963" t="5730" b="35128"/>
          <a:stretch/>
        </p:blipFill>
        <p:spPr>
          <a:xfrm>
            <a:off x="0" y="0"/>
            <a:ext cx="9043416" cy="6858000"/>
          </a:xfrm>
          <a:prstGeom prst="rect">
            <a:avLst/>
          </a:prstGeom>
        </p:spPr>
      </p:pic>
      <p:sp>
        <p:nvSpPr>
          <p:cNvPr id="23" name="Title 1">
            <a:extLst>
              <a:ext uri="{FF2B5EF4-FFF2-40B4-BE49-F238E27FC236}">
                <a16:creationId xmlns:a16="http://schemas.microsoft.com/office/drawing/2014/main" id="{7C463E11-02B9-094E-9B0B-64D4E823CFF0}"/>
              </a:ext>
            </a:extLst>
          </p:cNvPr>
          <p:cNvSpPr>
            <a:spLocks noGrp="1"/>
          </p:cNvSpPr>
          <p:nvPr>
            <p:ph type="title" hasCustomPrompt="1"/>
          </p:nvPr>
        </p:nvSpPr>
        <p:spPr>
          <a:xfrm>
            <a:off x="7144513" y="1773020"/>
            <a:ext cx="4340629" cy="626468"/>
          </a:xfrm>
          <a:prstGeom prst="rect">
            <a:avLst/>
          </a:prstGeom>
        </p:spPr>
        <p:txBody>
          <a:bodyPr>
            <a:normAutofit/>
          </a:bodyPr>
          <a:lstStyle>
            <a:lvl1pPr>
              <a:defRPr sz="3200">
                <a:solidFill>
                  <a:schemeClr val="bg1"/>
                </a:solidFill>
                <a:latin typeface="Gotham Book" panose="02000604040000020004" pitchFamily="2" charset="0"/>
              </a:defRPr>
            </a:lvl1pPr>
          </a:lstStyle>
          <a:p>
            <a:r>
              <a:rPr lang="en-US"/>
              <a:t>Section divider title</a:t>
            </a:r>
          </a:p>
        </p:txBody>
      </p:sp>
      <p:sp>
        <p:nvSpPr>
          <p:cNvPr id="26" name="Picture Placeholder 25">
            <a:extLst>
              <a:ext uri="{FF2B5EF4-FFF2-40B4-BE49-F238E27FC236}">
                <a16:creationId xmlns:a16="http://schemas.microsoft.com/office/drawing/2014/main" id="{3341DBB2-4992-6445-B8B7-2CBFACD20F93}"/>
              </a:ext>
            </a:extLst>
          </p:cNvPr>
          <p:cNvSpPr>
            <a:spLocks noGrp="1"/>
          </p:cNvSpPr>
          <p:nvPr>
            <p:ph type="pic" sz="quarter" idx="13" hasCustomPrompt="1"/>
          </p:nvPr>
        </p:nvSpPr>
        <p:spPr>
          <a:xfrm>
            <a:off x="898902" y="2619600"/>
            <a:ext cx="4596039" cy="3742234"/>
          </a:xfrm>
          <a:prstGeom prst="rect">
            <a:avLst/>
          </a:prstGeom>
        </p:spPr>
        <p:txBody>
          <a:bodyPr>
            <a:normAutofit/>
          </a:bodyPr>
          <a:lstStyle>
            <a:lvl1pPr marL="0" indent="0">
              <a:buNone/>
              <a:defRPr sz="1400" b="0" i="0">
                <a:solidFill>
                  <a:srgbClr val="5EC1EF"/>
                </a:solidFill>
                <a:latin typeface="Gotham Light" panose="02000504020000020004" pitchFamily="2" charset="0"/>
              </a:defRPr>
            </a:lvl1pPr>
          </a:lstStyle>
          <a:p>
            <a:r>
              <a:rPr lang="en-US"/>
              <a:t>Insert Illustration</a:t>
            </a:r>
          </a:p>
        </p:txBody>
      </p:sp>
      <p:sp>
        <p:nvSpPr>
          <p:cNvPr id="14" name="Subtitle 2">
            <a:extLst>
              <a:ext uri="{FF2B5EF4-FFF2-40B4-BE49-F238E27FC236}">
                <a16:creationId xmlns:a16="http://schemas.microsoft.com/office/drawing/2014/main" id="{0F0598C1-4D90-B544-B03B-25E50C863F70}"/>
              </a:ext>
            </a:extLst>
          </p:cNvPr>
          <p:cNvSpPr>
            <a:spLocks noGrp="1"/>
          </p:cNvSpPr>
          <p:nvPr>
            <p:ph type="subTitle" idx="1" hasCustomPrompt="1"/>
          </p:nvPr>
        </p:nvSpPr>
        <p:spPr>
          <a:xfrm>
            <a:off x="7153391" y="2399488"/>
            <a:ext cx="4340629" cy="1655762"/>
          </a:xfrm>
          <a:prstGeom prst="rect">
            <a:avLst/>
          </a:prstGeom>
        </p:spPr>
        <p:txBody>
          <a:bodyPr>
            <a:normAutofit/>
          </a:bodyPr>
          <a:lstStyle>
            <a:lvl1pPr marL="0" indent="0" algn="l">
              <a:buNone/>
              <a:defRPr sz="1600" b="0" i="0">
                <a:solidFill>
                  <a:schemeClr val="bg1"/>
                </a:solidFill>
                <a:latin typeface="Gotham Book" panose="02000604040000020004"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algn="ctr">
              <a:defRPr/>
            </a:pPr>
            <a:r>
              <a:rPr lang="en-US" sz="1600">
                <a:solidFill>
                  <a:schemeClr val="bg1"/>
                </a:solidFill>
                <a:latin typeface="Gotham Book" panose="02000604040000020004" pitchFamily="2" charset="0"/>
                <a:cs typeface="Arial" panose="020B0604020202020204" pitchFamily="34" charset="0"/>
              </a:rPr>
              <a:t>HCL Software design templates that raise your business above the expected</a:t>
            </a:r>
          </a:p>
        </p:txBody>
      </p:sp>
      <p:pic>
        <p:nvPicPr>
          <p:cNvPr id="7" name="Picture 6">
            <a:extLst>
              <a:ext uri="{FF2B5EF4-FFF2-40B4-BE49-F238E27FC236}">
                <a16:creationId xmlns:a16="http://schemas.microsoft.com/office/drawing/2014/main" id="{4340596A-685B-BF48-8A92-21D98E4305BA}"/>
              </a:ext>
            </a:extLst>
          </p:cNvPr>
          <p:cNvPicPr>
            <a:picLocks noChangeAspect="1"/>
          </p:cNvPicPr>
          <p:nvPr userDrawn="1"/>
        </p:nvPicPr>
        <p:blipFill>
          <a:blip r:embed="rId3"/>
          <a:stretch>
            <a:fillRect/>
          </a:stretch>
        </p:blipFill>
        <p:spPr>
          <a:xfrm>
            <a:off x="10257118" y="6580923"/>
            <a:ext cx="1574800" cy="152400"/>
          </a:xfrm>
          <a:prstGeom prst="rect">
            <a:avLst/>
          </a:prstGeom>
        </p:spPr>
      </p:pic>
    </p:spTree>
    <p:extLst>
      <p:ext uri="{BB962C8B-B14F-4D97-AF65-F5344CB8AC3E}">
        <p14:creationId xmlns:p14="http://schemas.microsoft.com/office/powerpoint/2010/main" val="4104785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divider - Image5">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42C962D-560C-D944-AFDC-795080ADAF06}"/>
              </a:ext>
            </a:extLst>
          </p:cNvPr>
          <p:cNvSpPr/>
          <p:nvPr userDrawn="1"/>
        </p:nvSpPr>
        <p:spPr>
          <a:xfrm rot="10800000">
            <a:off x="5661123" y="0"/>
            <a:ext cx="6530876" cy="6858000"/>
          </a:xfrm>
          <a:prstGeom prst="rect">
            <a:avLst/>
          </a:prstGeom>
          <a:gradFill>
            <a:gsLst>
              <a:gs pos="0">
                <a:srgbClr val="0477C3"/>
              </a:gs>
              <a:gs pos="99000">
                <a:srgbClr val="26B5F7"/>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b="0" i="0">
              <a:latin typeface="Gotham Book" panose="02000604040000020004" pitchFamily="2" charset="0"/>
            </a:endParaRPr>
          </a:p>
        </p:txBody>
      </p:sp>
      <p:sp>
        <p:nvSpPr>
          <p:cNvPr id="13" name="Rectangle 12">
            <a:extLst>
              <a:ext uri="{FF2B5EF4-FFF2-40B4-BE49-F238E27FC236}">
                <a16:creationId xmlns:a16="http://schemas.microsoft.com/office/drawing/2014/main" id="{BDEED9AE-C541-784E-B48D-B3A9BA3EBE9C}"/>
              </a:ext>
            </a:extLst>
          </p:cNvPr>
          <p:cNvSpPr/>
          <p:nvPr userDrawn="1"/>
        </p:nvSpPr>
        <p:spPr>
          <a:xfrm>
            <a:off x="448056" y="448056"/>
            <a:ext cx="5639039" cy="5881332"/>
          </a:xfrm>
          <a:prstGeom prst="rect">
            <a:avLst/>
          </a:prstGeom>
          <a:solidFill>
            <a:schemeClr val="bg1"/>
          </a:solidFill>
          <a:ln>
            <a:noFill/>
          </a:ln>
          <a:effectLst>
            <a:outerShdw blurRad="228600" dist="50800" dir="5400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b="0" i="0">
              <a:latin typeface="Gotham Book" panose="02000604040000020004" pitchFamily="2" charset="0"/>
            </a:endParaRPr>
          </a:p>
        </p:txBody>
      </p:sp>
      <p:sp>
        <p:nvSpPr>
          <p:cNvPr id="23" name="Title 1">
            <a:extLst>
              <a:ext uri="{FF2B5EF4-FFF2-40B4-BE49-F238E27FC236}">
                <a16:creationId xmlns:a16="http://schemas.microsoft.com/office/drawing/2014/main" id="{7C463E11-02B9-094E-9B0B-64D4E823CFF0}"/>
              </a:ext>
            </a:extLst>
          </p:cNvPr>
          <p:cNvSpPr>
            <a:spLocks noGrp="1"/>
          </p:cNvSpPr>
          <p:nvPr>
            <p:ph type="title" hasCustomPrompt="1"/>
          </p:nvPr>
        </p:nvSpPr>
        <p:spPr>
          <a:xfrm>
            <a:off x="7144513" y="1771389"/>
            <a:ext cx="4340629" cy="626468"/>
          </a:xfrm>
          <a:prstGeom prst="rect">
            <a:avLst/>
          </a:prstGeom>
        </p:spPr>
        <p:txBody>
          <a:bodyPr>
            <a:normAutofit/>
          </a:bodyPr>
          <a:lstStyle>
            <a:lvl1pPr>
              <a:defRPr sz="3200">
                <a:solidFill>
                  <a:schemeClr val="bg1"/>
                </a:solidFill>
                <a:latin typeface="Gotham Book" panose="02000604040000020004" pitchFamily="2" charset="0"/>
              </a:defRPr>
            </a:lvl1pPr>
          </a:lstStyle>
          <a:p>
            <a:r>
              <a:rPr lang="en-US"/>
              <a:t>Section divider title</a:t>
            </a:r>
          </a:p>
        </p:txBody>
      </p:sp>
      <p:sp>
        <p:nvSpPr>
          <p:cNvPr id="26" name="Picture Placeholder 25">
            <a:extLst>
              <a:ext uri="{FF2B5EF4-FFF2-40B4-BE49-F238E27FC236}">
                <a16:creationId xmlns:a16="http://schemas.microsoft.com/office/drawing/2014/main" id="{3341DBB2-4992-6445-B8B7-2CBFACD20F93}"/>
              </a:ext>
            </a:extLst>
          </p:cNvPr>
          <p:cNvSpPr>
            <a:spLocks noGrp="1"/>
          </p:cNvSpPr>
          <p:nvPr>
            <p:ph type="pic" sz="quarter" idx="13" hasCustomPrompt="1"/>
          </p:nvPr>
        </p:nvSpPr>
        <p:spPr>
          <a:xfrm>
            <a:off x="448055" y="456219"/>
            <a:ext cx="5639039" cy="5872863"/>
          </a:xfrm>
          <a:prstGeom prst="rect">
            <a:avLst/>
          </a:prstGeom>
        </p:spPr>
        <p:txBody>
          <a:bodyPr>
            <a:normAutofit/>
          </a:bodyPr>
          <a:lstStyle>
            <a:lvl1pPr marL="0" indent="0">
              <a:buNone/>
              <a:defRPr sz="1400" b="0" i="0">
                <a:solidFill>
                  <a:srgbClr val="5EC1EF"/>
                </a:solidFill>
                <a:latin typeface="Gotham Light" panose="02000504020000020004" pitchFamily="2" charset="0"/>
              </a:defRPr>
            </a:lvl1pPr>
          </a:lstStyle>
          <a:p>
            <a:r>
              <a:rPr lang="en-US"/>
              <a:t>Insert Illustration / Image</a:t>
            </a:r>
          </a:p>
        </p:txBody>
      </p:sp>
      <p:sp>
        <p:nvSpPr>
          <p:cNvPr id="10" name="Subtitle 2">
            <a:extLst>
              <a:ext uri="{FF2B5EF4-FFF2-40B4-BE49-F238E27FC236}">
                <a16:creationId xmlns:a16="http://schemas.microsoft.com/office/drawing/2014/main" id="{5DE2DFAB-270E-DC47-91E4-CB8BA52968F2}"/>
              </a:ext>
            </a:extLst>
          </p:cNvPr>
          <p:cNvSpPr>
            <a:spLocks noGrp="1"/>
          </p:cNvSpPr>
          <p:nvPr>
            <p:ph type="subTitle" idx="1" hasCustomPrompt="1"/>
          </p:nvPr>
        </p:nvSpPr>
        <p:spPr>
          <a:xfrm>
            <a:off x="7153391" y="2399488"/>
            <a:ext cx="4340629" cy="1655762"/>
          </a:xfrm>
          <a:prstGeom prst="rect">
            <a:avLst/>
          </a:prstGeom>
        </p:spPr>
        <p:txBody>
          <a:bodyPr>
            <a:normAutofit/>
          </a:bodyPr>
          <a:lstStyle>
            <a:lvl1pPr marL="0" indent="0" algn="l">
              <a:buNone/>
              <a:defRPr sz="1600" b="0" i="0">
                <a:solidFill>
                  <a:schemeClr val="bg1"/>
                </a:solidFill>
                <a:latin typeface="Gotham Book" panose="02000604040000020004"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algn="ctr">
              <a:defRPr/>
            </a:pPr>
            <a:r>
              <a:rPr lang="en-US" sz="1600">
                <a:solidFill>
                  <a:schemeClr val="bg1"/>
                </a:solidFill>
                <a:latin typeface="Gotham Book" panose="02000604040000020004" pitchFamily="2" charset="0"/>
                <a:cs typeface="Arial" panose="020B0604020202020204" pitchFamily="34" charset="0"/>
              </a:rPr>
              <a:t>HCL Software design templates that raise your business above the expected</a:t>
            </a:r>
          </a:p>
        </p:txBody>
      </p:sp>
      <p:pic>
        <p:nvPicPr>
          <p:cNvPr id="7" name="Picture 6">
            <a:extLst>
              <a:ext uri="{FF2B5EF4-FFF2-40B4-BE49-F238E27FC236}">
                <a16:creationId xmlns:a16="http://schemas.microsoft.com/office/drawing/2014/main" id="{2148572D-B6B3-EE4B-AD5D-0D75A5C1A1BB}"/>
              </a:ext>
            </a:extLst>
          </p:cNvPr>
          <p:cNvPicPr>
            <a:picLocks noChangeAspect="1"/>
          </p:cNvPicPr>
          <p:nvPr userDrawn="1"/>
        </p:nvPicPr>
        <p:blipFill>
          <a:blip r:embed="rId2"/>
          <a:stretch>
            <a:fillRect/>
          </a:stretch>
        </p:blipFill>
        <p:spPr>
          <a:xfrm>
            <a:off x="10257118" y="6580923"/>
            <a:ext cx="1574800" cy="152400"/>
          </a:xfrm>
          <a:prstGeom prst="rect">
            <a:avLst/>
          </a:prstGeom>
        </p:spPr>
      </p:pic>
    </p:spTree>
    <p:extLst>
      <p:ext uri="{BB962C8B-B14F-4D97-AF65-F5344CB8AC3E}">
        <p14:creationId xmlns:p14="http://schemas.microsoft.com/office/powerpoint/2010/main" val="11199702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divider - Image6">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FAE0E82-BD13-F14C-8E05-6C38B4C8D06B}"/>
              </a:ext>
            </a:extLst>
          </p:cNvPr>
          <p:cNvSpPr/>
          <p:nvPr userDrawn="1"/>
        </p:nvSpPr>
        <p:spPr>
          <a:xfrm>
            <a:off x="6427430" y="0"/>
            <a:ext cx="5764569" cy="6858000"/>
          </a:xfrm>
          <a:prstGeom prst="rect">
            <a:avLst/>
          </a:prstGeom>
          <a:gradFill>
            <a:gsLst>
              <a:gs pos="0">
                <a:srgbClr val="0477C3"/>
              </a:gs>
              <a:gs pos="99000">
                <a:srgbClr val="26B5F7"/>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b="0" i="0">
              <a:latin typeface="Gotham Book" panose="02000604040000020004" pitchFamily="2" charset="0"/>
            </a:endParaRPr>
          </a:p>
        </p:txBody>
      </p:sp>
      <p:sp>
        <p:nvSpPr>
          <p:cNvPr id="23" name="Title 1">
            <a:extLst>
              <a:ext uri="{FF2B5EF4-FFF2-40B4-BE49-F238E27FC236}">
                <a16:creationId xmlns:a16="http://schemas.microsoft.com/office/drawing/2014/main" id="{7C463E11-02B9-094E-9B0B-64D4E823CFF0}"/>
              </a:ext>
            </a:extLst>
          </p:cNvPr>
          <p:cNvSpPr>
            <a:spLocks noGrp="1"/>
          </p:cNvSpPr>
          <p:nvPr>
            <p:ph type="title" hasCustomPrompt="1"/>
          </p:nvPr>
        </p:nvSpPr>
        <p:spPr>
          <a:xfrm>
            <a:off x="7153478" y="1773019"/>
            <a:ext cx="4340629" cy="626468"/>
          </a:xfrm>
          <a:prstGeom prst="rect">
            <a:avLst/>
          </a:prstGeom>
        </p:spPr>
        <p:txBody>
          <a:bodyPr>
            <a:normAutofit/>
          </a:bodyPr>
          <a:lstStyle>
            <a:lvl1pPr>
              <a:defRPr sz="3200">
                <a:solidFill>
                  <a:schemeClr val="bg1"/>
                </a:solidFill>
                <a:latin typeface="Gotham Book" panose="02000604040000020004" pitchFamily="2" charset="0"/>
              </a:defRPr>
            </a:lvl1pPr>
          </a:lstStyle>
          <a:p>
            <a:r>
              <a:rPr lang="en-US"/>
              <a:t>Section divider title</a:t>
            </a:r>
          </a:p>
        </p:txBody>
      </p:sp>
      <p:sp>
        <p:nvSpPr>
          <p:cNvPr id="26" name="Picture Placeholder 25">
            <a:extLst>
              <a:ext uri="{FF2B5EF4-FFF2-40B4-BE49-F238E27FC236}">
                <a16:creationId xmlns:a16="http://schemas.microsoft.com/office/drawing/2014/main" id="{3341DBB2-4992-6445-B8B7-2CBFACD20F93}"/>
              </a:ext>
            </a:extLst>
          </p:cNvPr>
          <p:cNvSpPr>
            <a:spLocks noGrp="1"/>
          </p:cNvSpPr>
          <p:nvPr>
            <p:ph type="pic" sz="quarter" idx="13" hasCustomPrompt="1"/>
          </p:nvPr>
        </p:nvSpPr>
        <p:spPr>
          <a:xfrm>
            <a:off x="22084" y="1"/>
            <a:ext cx="6405347" cy="6857999"/>
          </a:xfrm>
          <a:prstGeom prst="rect">
            <a:avLst/>
          </a:prstGeom>
        </p:spPr>
        <p:txBody>
          <a:bodyPr>
            <a:normAutofit/>
          </a:bodyPr>
          <a:lstStyle>
            <a:lvl1pPr marL="0" indent="0">
              <a:buNone/>
              <a:defRPr sz="1400" b="0" i="0">
                <a:solidFill>
                  <a:srgbClr val="5EC1EF"/>
                </a:solidFill>
                <a:latin typeface="Gotham Light" panose="02000504020000020004" pitchFamily="2" charset="0"/>
              </a:defRPr>
            </a:lvl1pPr>
          </a:lstStyle>
          <a:p>
            <a:r>
              <a:rPr lang="en-US"/>
              <a:t>Insert Illustration / Image</a:t>
            </a:r>
          </a:p>
        </p:txBody>
      </p:sp>
      <p:sp>
        <p:nvSpPr>
          <p:cNvPr id="10" name="Subtitle 2">
            <a:extLst>
              <a:ext uri="{FF2B5EF4-FFF2-40B4-BE49-F238E27FC236}">
                <a16:creationId xmlns:a16="http://schemas.microsoft.com/office/drawing/2014/main" id="{5DE2DFAB-270E-DC47-91E4-CB8BA52968F2}"/>
              </a:ext>
            </a:extLst>
          </p:cNvPr>
          <p:cNvSpPr>
            <a:spLocks noGrp="1"/>
          </p:cNvSpPr>
          <p:nvPr>
            <p:ph type="subTitle" idx="1" hasCustomPrompt="1"/>
          </p:nvPr>
        </p:nvSpPr>
        <p:spPr>
          <a:xfrm>
            <a:off x="7153391" y="2399488"/>
            <a:ext cx="4340629" cy="1655762"/>
          </a:xfrm>
          <a:prstGeom prst="rect">
            <a:avLst/>
          </a:prstGeom>
        </p:spPr>
        <p:txBody>
          <a:bodyPr>
            <a:normAutofit/>
          </a:bodyPr>
          <a:lstStyle>
            <a:lvl1pPr marL="0" indent="0" algn="l">
              <a:buNone/>
              <a:defRPr sz="1600" b="0" i="0">
                <a:solidFill>
                  <a:schemeClr val="bg1"/>
                </a:solidFill>
                <a:latin typeface="Gotham Book" panose="02000604040000020004"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algn="ctr">
              <a:defRPr/>
            </a:pPr>
            <a:r>
              <a:rPr lang="en-US" sz="1600">
                <a:solidFill>
                  <a:schemeClr val="bg1"/>
                </a:solidFill>
                <a:latin typeface="Gotham Book" panose="02000604040000020004" pitchFamily="2" charset="0"/>
                <a:cs typeface="Arial" panose="020B0604020202020204" pitchFamily="34" charset="0"/>
              </a:rPr>
              <a:t>HCL Software design templates that raise your business above the expected</a:t>
            </a:r>
          </a:p>
        </p:txBody>
      </p:sp>
      <p:pic>
        <p:nvPicPr>
          <p:cNvPr id="6" name="Picture 5">
            <a:extLst>
              <a:ext uri="{FF2B5EF4-FFF2-40B4-BE49-F238E27FC236}">
                <a16:creationId xmlns:a16="http://schemas.microsoft.com/office/drawing/2014/main" id="{D0278719-240A-AE4F-A3BA-8AA96BB0AFE4}"/>
              </a:ext>
            </a:extLst>
          </p:cNvPr>
          <p:cNvPicPr>
            <a:picLocks noChangeAspect="1"/>
          </p:cNvPicPr>
          <p:nvPr userDrawn="1"/>
        </p:nvPicPr>
        <p:blipFill>
          <a:blip r:embed="rId2"/>
          <a:stretch>
            <a:fillRect/>
          </a:stretch>
        </p:blipFill>
        <p:spPr>
          <a:xfrm>
            <a:off x="10257118" y="6580923"/>
            <a:ext cx="1574800" cy="152400"/>
          </a:xfrm>
          <a:prstGeom prst="rect">
            <a:avLst/>
          </a:prstGeom>
        </p:spPr>
      </p:pic>
    </p:spTree>
    <p:extLst>
      <p:ext uri="{BB962C8B-B14F-4D97-AF65-F5344CB8AC3E}">
        <p14:creationId xmlns:p14="http://schemas.microsoft.com/office/powerpoint/2010/main" val="8916451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mage Placehol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9A5EDBC-D145-4247-ABE5-96A309E8B91F}"/>
              </a:ext>
            </a:extLst>
          </p:cNvPr>
          <p:cNvSpPr/>
          <p:nvPr userDrawn="1"/>
        </p:nvSpPr>
        <p:spPr>
          <a:xfrm rot="10800000">
            <a:off x="0" y="0"/>
            <a:ext cx="12192000" cy="6858000"/>
          </a:xfrm>
          <a:prstGeom prst="rect">
            <a:avLst/>
          </a:prstGeom>
          <a:gradFill>
            <a:gsLst>
              <a:gs pos="0">
                <a:srgbClr val="0477C3"/>
              </a:gs>
              <a:gs pos="99000">
                <a:srgbClr val="26B5F7"/>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b="0" i="0">
              <a:latin typeface="Gotham Book" panose="02000604040000020004" pitchFamily="2" charset="0"/>
            </a:endParaRPr>
          </a:p>
        </p:txBody>
      </p:sp>
      <p:sp>
        <p:nvSpPr>
          <p:cNvPr id="3" name="Picture Placeholder 2">
            <a:extLst>
              <a:ext uri="{FF2B5EF4-FFF2-40B4-BE49-F238E27FC236}">
                <a16:creationId xmlns:a16="http://schemas.microsoft.com/office/drawing/2014/main" id="{61E21DC2-49F2-3543-982F-D5071042AFC7}"/>
              </a:ext>
            </a:extLst>
          </p:cNvPr>
          <p:cNvSpPr>
            <a:spLocks noGrp="1"/>
          </p:cNvSpPr>
          <p:nvPr>
            <p:ph type="pic" sz="quarter" idx="10"/>
          </p:nvPr>
        </p:nvSpPr>
        <p:spPr>
          <a:xfrm>
            <a:off x="2108200" y="393700"/>
            <a:ext cx="11353800" cy="6756400"/>
          </a:xfrm>
          <a:prstGeom prst="rect">
            <a:avLst/>
          </a:prstGeom>
        </p:spPr>
        <p:txBody>
          <a:bodyPr/>
          <a:lstStyle>
            <a:lvl1pPr>
              <a:defRPr sz="2000" b="0" i="0">
                <a:latin typeface="Gotham Light" panose="02000504020000020004" pitchFamily="2" charset="0"/>
              </a:defRPr>
            </a:lvl1pPr>
          </a:lstStyle>
          <a:p>
            <a:endParaRPr lang="en-US"/>
          </a:p>
        </p:txBody>
      </p:sp>
      <p:pic>
        <p:nvPicPr>
          <p:cNvPr id="4" name="Picture 3">
            <a:extLst>
              <a:ext uri="{FF2B5EF4-FFF2-40B4-BE49-F238E27FC236}">
                <a16:creationId xmlns:a16="http://schemas.microsoft.com/office/drawing/2014/main" id="{217C1B8E-79D2-C24E-A922-00E67572CA7C}"/>
              </a:ext>
            </a:extLst>
          </p:cNvPr>
          <p:cNvPicPr>
            <a:picLocks noChangeAspect="1"/>
          </p:cNvPicPr>
          <p:nvPr userDrawn="1"/>
        </p:nvPicPr>
        <p:blipFill>
          <a:blip r:embed="rId2"/>
          <a:stretch>
            <a:fillRect/>
          </a:stretch>
        </p:blipFill>
        <p:spPr>
          <a:xfrm>
            <a:off x="10257118" y="6580923"/>
            <a:ext cx="1574800" cy="152400"/>
          </a:xfrm>
          <a:prstGeom prst="rect">
            <a:avLst/>
          </a:prstGeom>
        </p:spPr>
      </p:pic>
    </p:spTree>
    <p:extLst>
      <p:ext uri="{BB962C8B-B14F-4D97-AF65-F5344CB8AC3E}">
        <p14:creationId xmlns:p14="http://schemas.microsoft.com/office/powerpoint/2010/main" val="276324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7.xml"/><Relationship Id="rId13" Type="http://schemas.openxmlformats.org/officeDocument/2006/relationships/slideLayout" Target="../slideLayouts/slideLayout42.xml"/><Relationship Id="rId18" Type="http://schemas.openxmlformats.org/officeDocument/2006/relationships/slideLayout" Target="../slideLayouts/slideLayout47.xml"/><Relationship Id="rId3" Type="http://schemas.openxmlformats.org/officeDocument/2006/relationships/slideLayout" Target="../slideLayouts/slideLayout32.xml"/><Relationship Id="rId21" Type="http://schemas.openxmlformats.org/officeDocument/2006/relationships/slideLayout" Target="../slideLayouts/slideLayout50.xml"/><Relationship Id="rId7" Type="http://schemas.openxmlformats.org/officeDocument/2006/relationships/slideLayout" Target="../slideLayouts/slideLayout36.xml"/><Relationship Id="rId12" Type="http://schemas.openxmlformats.org/officeDocument/2006/relationships/slideLayout" Target="../slideLayouts/slideLayout41.xml"/><Relationship Id="rId17" Type="http://schemas.openxmlformats.org/officeDocument/2006/relationships/slideLayout" Target="../slideLayouts/slideLayout46.xml"/><Relationship Id="rId2" Type="http://schemas.openxmlformats.org/officeDocument/2006/relationships/slideLayout" Target="../slideLayouts/slideLayout31.xml"/><Relationship Id="rId16" Type="http://schemas.openxmlformats.org/officeDocument/2006/relationships/slideLayout" Target="../slideLayouts/slideLayout45.xml"/><Relationship Id="rId20" Type="http://schemas.openxmlformats.org/officeDocument/2006/relationships/slideLayout" Target="../slideLayouts/slideLayout49.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24" Type="http://schemas.openxmlformats.org/officeDocument/2006/relationships/image" Target="../media/image1.emf"/><Relationship Id="rId5" Type="http://schemas.openxmlformats.org/officeDocument/2006/relationships/slideLayout" Target="../slideLayouts/slideLayout34.xml"/><Relationship Id="rId15" Type="http://schemas.openxmlformats.org/officeDocument/2006/relationships/slideLayout" Target="../slideLayouts/slideLayout44.xml"/><Relationship Id="rId23" Type="http://schemas.openxmlformats.org/officeDocument/2006/relationships/theme" Target="../theme/theme2.xml"/><Relationship Id="rId10" Type="http://schemas.openxmlformats.org/officeDocument/2006/relationships/slideLayout" Target="../slideLayouts/slideLayout39.xml"/><Relationship Id="rId19" Type="http://schemas.openxmlformats.org/officeDocument/2006/relationships/slideLayout" Target="../slideLayouts/slideLayout48.xml"/><Relationship Id="rId4" Type="http://schemas.openxmlformats.org/officeDocument/2006/relationships/slideLayout" Target="../slideLayouts/slideLayout33.xml"/><Relationship Id="rId9" Type="http://schemas.openxmlformats.org/officeDocument/2006/relationships/slideLayout" Target="../slideLayouts/slideLayout38.xml"/><Relationship Id="rId14" Type="http://schemas.openxmlformats.org/officeDocument/2006/relationships/slideLayout" Target="../slideLayouts/slideLayout43.xml"/><Relationship Id="rId22" Type="http://schemas.openxmlformats.org/officeDocument/2006/relationships/slideLayout" Target="../slideLayouts/slideLayout51.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54.xml"/><Relationship Id="rId2" Type="http://schemas.openxmlformats.org/officeDocument/2006/relationships/slideLayout" Target="../slideLayouts/slideLayout53.xml"/><Relationship Id="rId1" Type="http://schemas.openxmlformats.org/officeDocument/2006/relationships/slideLayout" Target="../slideLayouts/slideLayout52.xml"/><Relationship Id="rId6" Type="http://schemas.openxmlformats.org/officeDocument/2006/relationships/image" Target="../media/image1.emf"/><Relationship Id="rId5" Type="http://schemas.openxmlformats.org/officeDocument/2006/relationships/theme" Target="../theme/theme3.xml"/><Relationship Id="rId4" Type="http://schemas.openxmlformats.org/officeDocument/2006/relationships/slideLayout" Target="../slideLayouts/slideLayout5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13051788"/>
      </p:ext>
    </p:extLst>
  </p:cSld>
  <p:clrMap bg1="lt1" tx1="dk1" bg2="lt2" tx2="dk2" accent1="accent1" accent2="accent2" accent3="accent3" accent4="accent4" accent5="accent5" accent6="accent6" hlink="hlink" folHlink="folHlink"/>
  <p:sldLayoutIdLst>
    <p:sldLayoutId id="2147483790" r:id="rId1"/>
    <p:sldLayoutId id="2147483656" r:id="rId2"/>
    <p:sldLayoutId id="2147483662" r:id="rId3"/>
    <p:sldLayoutId id="2147483687" r:id="rId4"/>
    <p:sldLayoutId id="2147483665" r:id="rId5"/>
    <p:sldLayoutId id="2147483666" r:id="rId6"/>
    <p:sldLayoutId id="2147483667" r:id="rId7"/>
    <p:sldLayoutId id="2147483690" r:id="rId8"/>
    <p:sldLayoutId id="2147483693" r:id="rId9"/>
    <p:sldLayoutId id="2147483668" r:id="rId10"/>
    <p:sldLayoutId id="2147483669" r:id="rId11"/>
    <p:sldLayoutId id="2147483694" r:id="rId12"/>
    <p:sldLayoutId id="2147483695" r:id="rId13"/>
    <p:sldLayoutId id="2147483696" r:id="rId14"/>
    <p:sldLayoutId id="2147483785" r:id="rId15"/>
    <p:sldLayoutId id="2147483787" r:id="rId16"/>
    <p:sldLayoutId id="2147483786" r:id="rId17"/>
    <p:sldLayoutId id="2147483793" r:id="rId18"/>
    <p:sldLayoutId id="2147483815" r:id="rId19"/>
    <p:sldLayoutId id="2147483697" r:id="rId20"/>
    <p:sldLayoutId id="2147483698" r:id="rId21"/>
    <p:sldLayoutId id="2147483699" r:id="rId22"/>
    <p:sldLayoutId id="2147483700" r:id="rId23"/>
    <p:sldLayoutId id="2147483701" r:id="rId24"/>
    <p:sldLayoutId id="2147483788" r:id="rId25"/>
    <p:sldLayoutId id="2147483702" r:id="rId26"/>
    <p:sldLayoutId id="2147483703" r:id="rId27"/>
    <p:sldLayoutId id="2147483661" r:id="rId28"/>
    <p:sldLayoutId id="2147483684" r:id="rId29"/>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FBD0DF1-857F-B144-9FD1-48DC4E41908F}"/>
              </a:ext>
            </a:extLst>
          </p:cNvPr>
          <p:cNvSpPr/>
          <p:nvPr userDrawn="1"/>
        </p:nvSpPr>
        <p:spPr>
          <a:xfrm>
            <a:off x="0" y="0"/>
            <a:ext cx="12191999" cy="6858000"/>
          </a:xfrm>
          <a:prstGeom prst="rect">
            <a:avLst/>
          </a:prstGeom>
          <a:gradFill>
            <a:gsLst>
              <a:gs pos="0">
                <a:schemeClr val="accent2">
                  <a:lumMod val="75000"/>
                </a:schemeClr>
              </a:gs>
              <a:gs pos="99000">
                <a:srgbClr val="0066B3"/>
              </a:gs>
            </a:gsLst>
            <a:lin ang="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b="0" i="0">
              <a:latin typeface="Gotham Book" panose="02000604040000020004" pitchFamily="2" charset="0"/>
            </a:endParaRPr>
          </a:p>
        </p:txBody>
      </p:sp>
      <p:sp>
        <p:nvSpPr>
          <p:cNvPr id="14" name="Triangle 13">
            <a:extLst>
              <a:ext uri="{FF2B5EF4-FFF2-40B4-BE49-F238E27FC236}">
                <a16:creationId xmlns:a16="http://schemas.microsoft.com/office/drawing/2014/main" id="{FEC5DE9C-45A2-2744-9599-3E44422BC6A5}"/>
              </a:ext>
            </a:extLst>
          </p:cNvPr>
          <p:cNvSpPr/>
          <p:nvPr userDrawn="1"/>
        </p:nvSpPr>
        <p:spPr>
          <a:xfrm rot="2701197">
            <a:off x="-932389" y="1086599"/>
            <a:ext cx="6739101" cy="5179757"/>
          </a:xfrm>
          <a:prstGeom prst="triangle">
            <a:avLst>
              <a:gd name="adj" fmla="val 50938"/>
            </a:avLst>
          </a:prstGeom>
          <a:solidFill>
            <a:schemeClr val="bg1">
              <a:alpha val="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Gotham Book" panose="02000604040000020004" pitchFamily="2" charset="0"/>
            </a:endParaRPr>
          </a:p>
        </p:txBody>
      </p:sp>
      <p:sp>
        <p:nvSpPr>
          <p:cNvPr id="15" name="Triangle 14">
            <a:extLst>
              <a:ext uri="{FF2B5EF4-FFF2-40B4-BE49-F238E27FC236}">
                <a16:creationId xmlns:a16="http://schemas.microsoft.com/office/drawing/2014/main" id="{D1EEC319-6D4A-EF47-BE27-FFF679D84127}"/>
              </a:ext>
            </a:extLst>
          </p:cNvPr>
          <p:cNvSpPr/>
          <p:nvPr userDrawn="1"/>
        </p:nvSpPr>
        <p:spPr>
          <a:xfrm rot="2325464">
            <a:off x="-681471" y="1623563"/>
            <a:ext cx="6739101" cy="5179757"/>
          </a:xfrm>
          <a:prstGeom prst="triangle">
            <a:avLst/>
          </a:prstGeom>
          <a:solidFill>
            <a:schemeClr val="bg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Gotham Book" panose="02000604040000020004" pitchFamily="2" charset="0"/>
            </a:endParaRPr>
          </a:p>
        </p:txBody>
      </p:sp>
      <p:sp>
        <p:nvSpPr>
          <p:cNvPr id="16" name="Triangle 15">
            <a:extLst>
              <a:ext uri="{FF2B5EF4-FFF2-40B4-BE49-F238E27FC236}">
                <a16:creationId xmlns:a16="http://schemas.microsoft.com/office/drawing/2014/main" id="{E983FF2F-BA6F-F34E-8709-F6C379176F8F}"/>
              </a:ext>
            </a:extLst>
          </p:cNvPr>
          <p:cNvSpPr/>
          <p:nvPr userDrawn="1"/>
        </p:nvSpPr>
        <p:spPr>
          <a:xfrm rot="12538187">
            <a:off x="9368898" y="-182312"/>
            <a:ext cx="2704638" cy="2078819"/>
          </a:xfrm>
          <a:prstGeom prst="triangle">
            <a:avLst>
              <a:gd name="adj" fmla="val 50938"/>
            </a:avLst>
          </a:prstGeom>
          <a:solidFill>
            <a:schemeClr val="bg1">
              <a:alpha val="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Gotham Book" panose="02000604040000020004" pitchFamily="2" charset="0"/>
            </a:endParaRPr>
          </a:p>
        </p:txBody>
      </p:sp>
      <p:sp>
        <p:nvSpPr>
          <p:cNvPr id="17" name="Rectangle 16">
            <a:extLst>
              <a:ext uri="{FF2B5EF4-FFF2-40B4-BE49-F238E27FC236}">
                <a16:creationId xmlns:a16="http://schemas.microsoft.com/office/drawing/2014/main" id="{B5DB2B9A-BA7E-144F-BECE-59D329BB1F02}"/>
              </a:ext>
            </a:extLst>
          </p:cNvPr>
          <p:cNvSpPr>
            <a:spLocks/>
          </p:cNvSpPr>
          <p:nvPr userDrawn="1"/>
        </p:nvSpPr>
        <p:spPr>
          <a:xfrm>
            <a:off x="8953439" y="6642556"/>
            <a:ext cx="3009798" cy="200055"/>
          </a:xfrm>
          <a:prstGeom prst="rect">
            <a:avLst/>
          </a:prstGeom>
          <a:noFill/>
          <a:ln>
            <a:noFill/>
          </a:ln>
        </p:spPr>
        <p:txBody>
          <a:bodyPr wrap="none" rIns="0">
            <a:spAutoFit/>
          </a:bodyPr>
          <a:lstStyle/>
          <a:p>
            <a:pPr lvl="0" algn="r" defTabSz="1217613" rtl="0" eaLnBrk="1" fontAlgn="base" hangingPunct="1">
              <a:spcBef>
                <a:spcPct val="0"/>
              </a:spcBef>
              <a:spcAft>
                <a:spcPct val="0"/>
              </a:spcAft>
            </a:pPr>
            <a:r>
              <a:rPr lang="en-US" sz="700" b="0" i="0" kern="1200">
                <a:solidFill>
                  <a:schemeClr val="bg1"/>
                </a:solidFill>
                <a:latin typeface="Gotham Book" panose="02000604040000020004" pitchFamily="2" charset="0"/>
                <a:cs typeface="Arial" panose="020B0604020202020204" pitchFamily="34" charset="0"/>
              </a:rPr>
              <a:t>Copyright © 2019 HCL Technologies Limited  |  www.hcltech.com</a:t>
            </a:r>
          </a:p>
        </p:txBody>
      </p:sp>
      <p:cxnSp>
        <p:nvCxnSpPr>
          <p:cNvPr id="19" name="Straight Connector 18">
            <a:extLst>
              <a:ext uri="{FF2B5EF4-FFF2-40B4-BE49-F238E27FC236}">
                <a16:creationId xmlns:a16="http://schemas.microsoft.com/office/drawing/2014/main" id="{75DBD856-2530-FA46-8E02-185EF15FBA8D}"/>
              </a:ext>
            </a:extLst>
          </p:cNvPr>
          <p:cNvCxnSpPr/>
          <p:nvPr userDrawn="1"/>
        </p:nvCxnSpPr>
        <p:spPr>
          <a:xfrm>
            <a:off x="9034670" y="6539947"/>
            <a:ext cx="2928567" cy="0"/>
          </a:xfrm>
          <a:prstGeom prst="line">
            <a:avLst/>
          </a:prstGeom>
          <a:ln w="3175">
            <a:solidFill>
              <a:schemeClr val="bg1">
                <a:alpha val="30000"/>
              </a:schemeClr>
            </a:solidFill>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1BDB087A-6505-F640-8467-EC009C45CB0A}"/>
              </a:ext>
            </a:extLst>
          </p:cNvPr>
          <p:cNvPicPr>
            <a:picLocks noChangeAspect="1"/>
          </p:cNvPicPr>
          <p:nvPr userDrawn="1"/>
        </p:nvPicPr>
        <p:blipFill>
          <a:blip r:embed="rId24"/>
          <a:stretch>
            <a:fillRect/>
          </a:stretch>
        </p:blipFill>
        <p:spPr>
          <a:xfrm>
            <a:off x="9602255" y="6139582"/>
            <a:ext cx="2047240" cy="198120"/>
          </a:xfrm>
          <a:prstGeom prst="rect">
            <a:avLst/>
          </a:prstGeom>
        </p:spPr>
      </p:pic>
    </p:spTree>
    <p:extLst>
      <p:ext uri="{BB962C8B-B14F-4D97-AF65-F5344CB8AC3E}">
        <p14:creationId xmlns:p14="http://schemas.microsoft.com/office/powerpoint/2010/main" val="1339371073"/>
      </p:ext>
    </p:extLst>
  </p:cSld>
  <p:clrMap bg1="lt1" tx1="dk1" bg2="lt2" tx2="dk2" accent1="accent1" accent2="accent2" accent3="accent3" accent4="accent4" accent5="accent5" accent6="accent6" hlink="hlink" folHlink="folHlink"/>
  <p:sldLayoutIdLst>
    <p:sldLayoutId id="2147483791" r:id="rId1"/>
    <p:sldLayoutId id="2147483657" r:id="rId2"/>
    <p:sldLayoutId id="2147483671" r:id="rId3"/>
    <p:sldLayoutId id="2147483688" r:id="rId4"/>
    <p:sldLayoutId id="2147483672" r:id="rId5"/>
    <p:sldLayoutId id="2147483673" r:id="rId6"/>
    <p:sldLayoutId id="2147483674" r:id="rId7"/>
    <p:sldLayoutId id="2147483691" r:id="rId8"/>
    <p:sldLayoutId id="2147483675" r:id="rId9"/>
    <p:sldLayoutId id="2147483676" r:id="rId10"/>
    <p:sldLayoutId id="2147483670" r:id="rId11"/>
    <p:sldLayoutId id="2147483816" r:id="rId12"/>
    <p:sldLayoutId id="2147483796" r:id="rId13"/>
    <p:sldLayoutId id="2147483797" r:id="rId14"/>
    <p:sldLayoutId id="2147483798" r:id="rId15"/>
    <p:sldLayoutId id="2147483799" r:id="rId16"/>
    <p:sldLayoutId id="2147483800" r:id="rId17"/>
    <p:sldLayoutId id="2147483801" r:id="rId18"/>
    <p:sldLayoutId id="2147483802" r:id="rId19"/>
    <p:sldLayoutId id="2147483803" r:id="rId20"/>
    <p:sldLayoutId id="2147483804" r:id="rId21"/>
    <p:sldLayoutId id="2147483794" r:id="rId22"/>
  </p:sldLayoutIdLst>
  <p:hf hdr="0" ftr="0" dt="0"/>
  <p:txStyles>
    <p:titleStyle>
      <a:lvl1pPr algn="l" defTabSz="914400" rtl="0" eaLnBrk="1" latinLnBrk="0" hangingPunct="1">
        <a:lnSpc>
          <a:spcPct val="90000"/>
        </a:lnSpc>
        <a:spcBef>
          <a:spcPct val="0"/>
        </a:spcBef>
        <a:buNone/>
        <a:defRPr sz="2800" kern="1200">
          <a:solidFill>
            <a:schemeClr val="tx1"/>
          </a:solidFill>
          <a:latin typeface="Gotham Book" panose="02000604040000020004" pitchFamily="2" charset="0"/>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1600" b="0" i="0" kern="1200">
          <a:solidFill>
            <a:schemeClr val="tx1"/>
          </a:solidFill>
          <a:latin typeface="Gotham Book" panose="02000604040000020004"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B652179-9C44-B349-8547-38F1C321AA9B}"/>
              </a:ext>
            </a:extLst>
          </p:cNvPr>
          <p:cNvSpPr/>
          <p:nvPr userDrawn="1"/>
        </p:nvSpPr>
        <p:spPr>
          <a:xfrm>
            <a:off x="0" y="0"/>
            <a:ext cx="12191999" cy="6858000"/>
          </a:xfrm>
          <a:prstGeom prst="rect">
            <a:avLst/>
          </a:prstGeom>
          <a:gradFill>
            <a:gsLst>
              <a:gs pos="0">
                <a:srgbClr val="002847"/>
              </a:gs>
              <a:gs pos="99000">
                <a:srgbClr val="001423"/>
              </a:gs>
            </a:gsLst>
            <a:lin ang="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Gotham Book" panose="02000604040000020004" pitchFamily="2" charset="0"/>
            </a:endParaRPr>
          </a:p>
        </p:txBody>
      </p:sp>
      <p:sp>
        <p:nvSpPr>
          <p:cNvPr id="8" name="Triangle 7">
            <a:extLst>
              <a:ext uri="{FF2B5EF4-FFF2-40B4-BE49-F238E27FC236}">
                <a16:creationId xmlns:a16="http://schemas.microsoft.com/office/drawing/2014/main" id="{FE5FA82F-ED19-414D-A143-2ABA7DFACC1B}"/>
              </a:ext>
            </a:extLst>
          </p:cNvPr>
          <p:cNvSpPr/>
          <p:nvPr userDrawn="1"/>
        </p:nvSpPr>
        <p:spPr>
          <a:xfrm rot="5400000">
            <a:off x="9475312" y="906772"/>
            <a:ext cx="1762946" cy="1519782"/>
          </a:xfrm>
          <a:prstGeom prst="triangle">
            <a:avLst/>
          </a:prstGeom>
          <a:gradFill>
            <a:gsLst>
              <a:gs pos="0">
                <a:schemeClr val="bg1">
                  <a:alpha val="0"/>
                </a:schemeClr>
              </a:gs>
              <a:gs pos="100000">
                <a:srgbClr val="B9E6FA">
                  <a:alpha val="10000"/>
                </a:srgb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Gotham Book" panose="02000604040000020004" pitchFamily="2" charset="0"/>
            </a:endParaRPr>
          </a:p>
        </p:txBody>
      </p:sp>
      <p:sp>
        <p:nvSpPr>
          <p:cNvPr id="9" name="Triangle 8">
            <a:extLst>
              <a:ext uri="{FF2B5EF4-FFF2-40B4-BE49-F238E27FC236}">
                <a16:creationId xmlns:a16="http://schemas.microsoft.com/office/drawing/2014/main" id="{EAC88BE0-4FF4-A84A-8784-986B0BCB3D40}"/>
              </a:ext>
            </a:extLst>
          </p:cNvPr>
          <p:cNvSpPr/>
          <p:nvPr userDrawn="1"/>
        </p:nvSpPr>
        <p:spPr>
          <a:xfrm rot="5400000">
            <a:off x="10545111" y="342739"/>
            <a:ext cx="907463" cy="782296"/>
          </a:xfrm>
          <a:prstGeom prst="triangle">
            <a:avLst/>
          </a:prstGeom>
          <a:gradFill>
            <a:gsLst>
              <a:gs pos="0">
                <a:schemeClr val="bg1">
                  <a:alpha val="0"/>
                </a:schemeClr>
              </a:gs>
              <a:gs pos="100000">
                <a:srgbClr val="B9E6FA">
                  <a:alpha val="10000"/>
                </a:srgb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Gotham Book" panose="02000604040000020004" pitchFamily="2" charset="0"/>
            </a:endParaRPr>
          </a:p>
        </p:txBody>
      </p:sp>
      <p:sp>
        <p:nvSpPr>
          <p:cNvPr id="10" name="Triangle 9">
            <a:extLst>
              <a:ext uri="{FF2B5EF4-FFF2-40B4-BE49-F238E27FC236}">
                <a16:creationId xmlns:a16="http://schemas.microsoft.com/office/drawing/2014/main" id="{E9B32AE0-55D4-0946-95AB-BD6CC6358C2C}"/>
              </a:ext>
            </a:extLst>
          </p:cNvPr>
          <p:cNvSpPr/>
          <p:nvPr userDrawn="1"/>
        </p:nvSpPr>
        <p:spPr>
          <a:xfrm rot="5400000">
            <a:off x="11054092" y="1549247"/>
            <a:ext cx="907463" cy="782296"/>
          </a:xfrm>
          <a:prstGeom prst="triangle">
            <a:avLst/>
          </a:prstGeom>
          <a:gradFill>
            <a:gsLst>
              <a:gs pos="0">
                <a:schemeClr val="bg1">
                  <a:alpha val="0"/>
                </a:schemeClr>
              </a:gs>
              <a:gs pos="100000">
                <a:srgbClr val="B9E6FA">
                  <a:alpha val="10000"/>
                </a:srgb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Gotham Book" panose="02000604040000020004" pitchFamily="2" charset="0"/>
            </a:endParaRPr>
          </a:p>
        </p:txBody>
      </p:sp>
      <p:sp>
        <p:nvSpPr>
          <p:cNvPr id="11" name="Triangle 10">
            <a:extLst>
              <a:ext uri="{FF2B5EF4-FFF2-40B4-BE49-F238E27FC236}">
                <a16:creationId xmlns:a16="http://schemas.microsoft.com/office/drawing/2014/main" id="{B1AB1F37-3537-F246-9334-A4176140C5EC}"/>
              </a:ext>
            </a:extLst>
          </p:cNvPr>
          <p:cNvSpPr/>
          <p:nvPr userDrawn="1"/>
        </p:nvSpPr>
        <p:spPr>
          <a:xfrm rot="5400000">
            <a:off x="360353" y="4654230"/>
            <a:ext cx="2025586" cy="1746196"/>
          </a:xfrm>
          <a:prstGeom prst="triangle">
            <a:avLst/>
          </a:prstGeom>
          <a:gradFill>
            <a:gsLst>
              <a:gs pos="0">
                <a:schemeClr val="bg1">
                  <a:alpha val="0"/>
                </a:schemeClr>
              </a:gs>
              <a:gs pos="100000">
                <a:srgbClr val="B9E6FA">
                  <a:alpha val="10000"/>
                </a:srgb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Gotham Book" panose="02000604040000020004" pitchFamily="2" charset="0"/>
            </a:endParaRPr>
          </a:p>
        </p:txBody>
      </p:sp>
      <p:sp>
        <p:nvSpPr>
          <p:cNvPr id="12" name="Rectangle 11">
            <a:extLst>
              <a:ext uri="{FF2B5EF4-FFF2-40B4-BE49-F238E27FC236}">
                <a16:creationId xmlns:a16="http://schemas.microsoft.com/office/drawing/2014/main" id="{726B6EFA-CB9B-9F40-BE5F-B769FB595336}"/>
              </a:ext>
            </a:extLst>
          </p:cNvPr>
          <p:cNvSpPr>
            <a:spLocks/>
          </p:cNvSpPr>
          <p:nvPr userDrawn="1"/>
        </p:nvSpPr>
        <p:spPr>
          <a:xfrm>
            <a:off x="8953439" y="6642556"/>
            <a:ext cx="3009798" cy="200055"/>
          </a:xfrm>
          <a:prstGeom prst="rect">
            <a:avLst/>
          </a:prstGeom>
          <a:noFill/>
          <a:ln>
            <a:noFill/>
          </a:ln>
        </p:spPr>
        <p:txBody>
          <a:bodyPr wrap="none" rIns="0">
            <a:spAutoFit/>
          </a:bodyPr>
          <a:lstStyle/>
          <a:p>
            <a:pPr lvl="0" algn="r" defTabSz="1217613" rtl="0" eaLnBrk="1" fontAlgn="base" hangingPunct="1">
              <a:spcBef>
                <a:spcPct val="0"/>
              </a:spcBef>
              <a:spcAft>
                <a:spcPct val="0"/>
              </a:spcAft>
            </a:pPr>
            <a:r>
              <a:rPr lang="en-US" sz="700" b="0" i="0" kern="1200">
                <a:solidFill>
                  <a:schemeClr val="bg1"/>
                </a:solidFill>
                <a:latin typeface="Gotham Book" panose="02000604040000020004" pitchFamily="2" charset="0"/>
                <a:cs typeface="Arial" panose="020B0604020202020204" pitchFamily="34" charset="0"/>
              </a:rPr>
              <a:t>Copyright © 2019 HCL Technologies Limited  |  www.hcltech.com</a:t>
            </a:r>
          </a:p>
        </p:txBody>
      </p:sp>
      <p:cxnSp>
        <p:nvCxnSpPr>
          <p:cNvPr id="14" name="Straight Connector 13">
            <a:extLst>
              <a:ext uri="{FF2B5EF4-FFF2-40B4-BE49-F238E27FC236}">
                <a16:creationId xmlns:a16="http://schemas.microsoft.com/office/drawing/2014/main" id="{7C1AE4D6-5729-7A44-9E66-1562642B70E8}"/>
              </a:ext>
            </a:extLst>
          </p:cNvPr>
          <p:cNvCxnSpPr/>
          <p:nvPr userDrawn="1"/>
        </p:nvCxnSpPr>
        <p:spPr>
          <a:xfrm>
            <a:off x="9034670" y="6539947"/>
            <a:ext cx="2928567" cy="0"/>
          </a:xfrm>
          <a:prstGeom prst="line">
            <a:avLst/>
          </a:prstGeom>
          <a:ln w="3175">
            <a:solidFill>
              <a:schemeClr val="bg1">
                <a:alpha val="30000"/>
              </a:schemeClr>
            </a:solidFill>
          </a:ln>
        </p:spPr>
        <p:style>
          <a:lnRef idx="1">
            <a:schemeClr val="accent1"/>
          </a:lnRef>
          <a:fillRef idx="0">
            <a:schemeClr val="accent1"/>
          </a:fillRef>
          <a:effectRef idx="0">
            <a:schemeClr val="accent1"/>
          </a:effectRef>
          <a:fontRef idx="minor">
            <a:schemeClr val="tx1"/>
          </a:fontRef>
        </p:style>
      </p:cxnSp>
      <p:pic>
        <p:nvPicPr>
          <p:cNvPr id="15" name="Picture 14">
            <a:extLst>
              <a:ext uri="{FF2B5EF4-FFF2-40B4-BE49-F238E27FC236}">
                <a16:creationId xmlns:a16="http://schemas.microsoft.com/office/drawing/2014/main" id="{3365ED0C-5706-494F-9E48-7EEE299830A3}"/>
              </a:ext>
            </a:extLst>
          </p:cNvPr>
          <p:cNvPicPr>
            <a:picLocks noChangeAspect="1"/>
          </p:cNvPicPr>
          <p:nvPr userDrawn="1"/>
        </p:nvPicPr>
        <p:blipFill>
          <a:blip r:embed="rId6"/>
          <a:stretch>
            <a:fillRect/>
          </a:stretch>
        </p:blipFill>
        <p:spPr>
          <a:xfrm>
            <a:off x="9602255" y="6139582"/>
            <a:ext cx="2047240" cy="198120"/>
          </a:xfrm>
          <a:prstGeom prst="rect">
            <a:avLst/>
          </a:prstGeom>
        </p:spPr>
      </p:pic>
    </p:spTree>
    <p:extLst>
      <p:ext uri="{BB962C8B-B14F-4D97-AF65-F5344CB8AC3E}">
        <p14:creationId xmlns:p14="http://schemas.microsoft.com/office/powerpoint/2010/main" val="210607535"/>
      </p:ext>
    </p:extLst>
  </p:cSld>
  <p:clrMap bg1="lt1" tx1="dk1" bg2="lt2" tx2="dk2" accent1="accent1" accent2="accent2" accent3="accent3" accent4="accent4" accent5="accent5" accent6="accent6" hlink="hlink" folHlink="folHlink"/>
  <p:sldLayoutIdLst>
    <p:sldLayoutId id="2147483792" r:id="rId1"/>
    <p:sldLayoutId id="2147483689" r:id="rId2"/>
    <p:sldLayoutId id="2147483679" r:id="rId3"/>
    <p:sldLayoutId id="2147483683" r:id="rId4"/>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2.xml"/></Relationships>
</file>

<file path=ppt/slides/_rels/slide10.xml.rels><?xml version="1.0" encoding="UTF-8" standalone="yes"?>
<Relationships xmlns="http://schemas.openxmlformats.org/package/2006/relationships"><Relationship Id="rId3" Type="http://schemas.openxmlformats.org/officeDocument/2006/relationships/hyperlink" Target="http://prometheus.local/service-discovery" TargetMode="External"/><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hyperlink" Target="https://github.com/Stackdriver/stackdriver-prometheus-sidecar" TargetMode="External"/><Relationship Id="rId2" Type="http://schemas.openxmlformats.org/officeDocument/2006/relationships/image" Target="../media/image17.png"/><Relationship Id="rId1" Type="http://schemas.openxmlformats.org/officeDocument/2006/relationships/slideLayout" Target="../slideLayouts/slideLayout18.xml"/><Relationship Id="rId6" Type="http://schemas.openxmlformats.org/officeDocument/2006/relationships/hyperlink" Target="https://www.datadoghq.com/blog/monitor-prometheus-metrics/" TargetMode="External"/><Relationship Id="rId5" Type="http://schemas.openxmlformats.org/officeDocument/2006/relationships/hyperlink" Target="https://docs.newrelic.com/docs/integrations/prometheus-integrations/get-started/new-relic-prometheus-openmetrics-integration-kubernetes" TargetMode="Externa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xml"/><Relationship Id="rId1" Type="http://schemas.openxmlformats.org/officeDocument/2006/relationships/slideLayout" Target="../slideLayouts/slideLayout18.xml"/><Relationship Id="rId5" Type="http://schemas.openxmlformats.org/officeDocument/2006/relationships/image" Target="../media/image30.png"/><Relationship Id="rId4" Type="http://schemas.openxmlformats.org/officeDocument/2006/relationships/hyperlink" Target="https://github01.hclpnp.com/commerce-dev/performance-assets/tree/master/grafana/nginx" TargetMode="Externa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2.xml"/></Relationships>
</file>

<file path=ppt/slides/_rels/slide1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slideLayout" Target="../slideLayouts/slideLayout18.xml"/><Relationship Id="rId4" Type="http://schemas.openxmlformats.org/officeDocument/2006/relationships/image" Target="../media/image11.png"/></Relationships>
</file>

<file path=ppt/slides/_rels/slide3.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3.png"/><Relationship Id="rId7" Type="http://schemas.openxmlformats.org/officeDocument/2006/relationships/image" Target="../media/image15.png"/><Relationship Id="rId2" Type="http://schemas.openxmlformats.org/officeDocument/2006/relationships/image" Target="../media/image12.png"/><Relationship Id="rId1" Type="http://schemas.openxmlformats.org/officeDocument/2006/relationships/slideLayout" Target="../slideLayouts/slideLayout18.xml"/><Relationship Id="rId6" Type="http://schemas.openxmlformats.org/officeDocument/2006/relationships/image" Target="../media/image14.png"/><Relationship Id="rId5" Type="http://schemas.openxmlformats.org/officeDocument/2006/relationships/image" Target="../media/image10.jpeg"/><Relationship Id="rId10" Type="http://schemas.openxmlformats.org/officeDocument/2006/relationships/image" Target="../media/image18.png"/><Relationship Id="rId4" Type="http://schemas.openxmlformats.org/officeDocument/2006/relationships/image" Target="../media/image9.png"/><Relationship Id="rId9" Type="http://schemas.openxmlformats.org/officeDocument/2006/relationships/image" Target="../media/image17.png"/></Relationships>
</file>

<file path=ppt/slides/_rels/slide4.xml.rels><?xml version="1.0" encoding="UTF-8" standalone="yes"?>
<Relationships xmlns="http://schemas.openxmlformats.org/package/2006/relationships"><Relationship Id="rId3" Type="http://schemas.openxmlformats.org/officeDocument/2006/relationships/hyperlink" Target="https://prometheus.io/docs/practices/naming/" TargetMode="External"/><Relationship Id="rId2" Type="http://schemas.openxmlformats.org/officeDocument/2006/relationships/image" Target="../media/image14.png"/><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hyperlink" Target="onenote:https://hclo365-my.sharepoint.com/personal/andres-voldman_hcl_com/Documents/Kubernetes/Persistent%20Storage.one#Local%20storage&amp;section-id={1B475D61-2718-475F-91AB-769F2D213B3D}&amp;page-id={4A0EAEAF-7BEF-4252-BEC0-83BAF577D52D}&amp;end" TargetMode="External"/><Relationship Id="rId2" Type="http://schemas.openxmlformats.org/officeDocument/2006/relationships/hyperlink" Target="https://github.com/helm/charts/tree/master/stable/prometheus-operator" TargetMode="External"/><Relationship Id="rId1" Type="http://schemas.openxmlformats.org/officeDocument/2006/relationships/slideLayout" Target="../slideLayouts/slideLayout18.xml"/><Relationship Id="rId4" Type="http://schemas.openxmlformats.org/officeDocument/2006/relationships/hyperlink" Target="onenote:https://hclo365-my.sharepoint.com/personal/andres-voldman_hcl_com/Documents/Kubernetes/Prometheus%20-%20with%20Persistent%20Volume.one#Prometheus-Operator%20&#8211;%20Helm%20install%20with%20Persistent%20Volume&amp;section-id={9C7A5686-A705-41E1-9270-A281BEE93F2A}&amp;page-id={A4760F64-8682-4423-AE56-0E9ACEDDECF7}&amp;end"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8.xml"/><Relationship Id="rId5" Type="http://schemas.openxmlformats.org/officeDocument/2006/relationships/hyperlink" Target="https://prometheus.io/docs/instrumenting/exporters/" TargetMode="External"/><Relationship Id="rId4" Type="http://schemas.openxmlformats.org/officeDocument/2006/relationships/image" Target="../media/image23.png"/></Relationships>
</file>

<file path=ppt/slides/_rels/slide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xml"/><Relationship Id="rId1" Type="http://schemas.openxmlformats.org/officeDocument/2006/relationships/slideLayout" Target="../slideLayouts/slideLayout18.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0.png"/></Relationships>
</file>

<file path=ppt/slides/_rels/slide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xml"/><Relationship Id="rId1" Type="http://schemas.openxmlformats.org/officeDocument/2006/relationships/slideLayout" Target="../slideLayouts/slideLayout18.xml"/><Relationship Id="rId4" Type="http://schemas.openxmlformats.org/officeDocument/2006/relationships/image" Target="../media/image2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F0A7B-B937-884E-B045-6689212D6B57}"/>
              </a:ext>
            </a:extLst>
          </p:cNvPr>
          <p:cNvSpPr>
            <a:spLocks noGrp="1"/>
          </p:cNvSpPr>
          <p:nvPr>
            <p:ph type="ctrTitle"/>
          </p:nvPr>
        </p:nvSpPr>
        <p:spPr>
          <a:xfrm>
            <a:off x="1420305" y="1041400"/>
            <a:ext cx="9144000" cy="2387600"/>
          </a:xfrm>
        </p:spPr>
        <p:txBody>
          <a:bodyPr/>
          <a:lstStyle/>
          <a:p>
            <a:r>
              <a:rPr lang="en-US" sz="4200" dirty="0"/>
              <a:t>Monitoring </a:t>
            </a:r>
            <a:br>
              <a:rPr lang="en-US" sz="4200" dirty="0"/>
            </a:br>
            <a:r>
              <a:rPr lang="en-US" sz="4200" dirty="0"/>
              <a:t>Commerce with</a:t>
            </a:r>
            <a:br>
              <a:rPr lang="en-US" sz="4200" dirty="0"/>
            </a:br>
            <a:r>
              <a:rPr lang="en-US" sz="4200" dirty="0"/>
              <a:t>Prometheus</a:t>
            </a:r>
          </a:p>
        </p:txBody>
      </p:sp>
      <p:sp>
        <p:nvSpPr>
          <p:cNvPr id="3" name="Subtitle 2">
            <a:extLst>
              <a:ext uri="{FF2B5EF4-FFF2-40B4-BE49-F238E27FC236}">
                <a16:creationId xmlns:a16="http://schemas.microsoft.com/office/drawing/2014/main" id="{051D08E1-D3B9-584C-888E-5B9C9EE9951B}"/>
              </a:ext>
            </a:extLst>
          </p:cNvPr>
          <p:cNvSpPr>
            <a:spLocks noGrp="1"/>
          </p:cNvSpPr>
          <p:nvPr>
            <p:ph type="subTitle" idx="1"/>
          </p:nvPr>
        </p:nvSpPr>
        <p:spPr>
          <a:xfrm>
            <a:off x="3807069" y="3429000"/>
            <a:ext cx="5054128" cy="2841812"/>
          </a:xfrm>
        </p:spPr>
        <p:txBody>
          <a:bodyPr>
            <a:normAutofit/>
          </a:bodyPr>
          <a:lstStyle/>
          <a:p>
            <a:pPr algn="r"/>
            <a:endParaRPr lang="en-SG" dirty="0"/>
          </a:p>
          <a:p>
            <a:pPr algn="r"/>
            <a:endParaRPr lang="en-SG" dirty="0"/>
          </a:p>
          <a:p>
            <a:pPr algn="r"/>
            <a:endParaRPr lang="en-SG" dirty="0"/>
          </a:p>
          <a:p>
            <a:pPr algn="r"/>
            <a:endParaRPr lang="en-SG" dirty="0"/>
          </a:p>
          <a:p>
            <a:pPr algn="r"/>
            <a:endParaRPr lang="en-SG" dirty="0"/>
          </a:p>
          <a:p>
            <a:pPr algn="r"/>
            <a:endParaRPr lang="en-SG" dirty="0"/>
          </a:p>
          <a:p>
            <a:pPr algn="r"/>
            <a:endParaRPr lang="en-SG" dirty="0"/>
          </a:p>
          <a:p>
            <a:pPr algn="r"/>
            <a:r>
              <a:rPr lang="en-SG" dirty="0"/>
              <a:t>January 2020</a:t>
            </a:r>
          </a:p>
          <a:p>
            <a:pPr algn="r"/>
            <a:endParaRPr lang="en-US" dirty="0"/>
          </a:p>
          <a:p>
            <a:pPr algn="r"/>
            <a:endParaRPr lang="en-US" dirty="0"/>
          </a:p>
        </p:txBody>
      </p:sp>
      <p:pic>
        <p:nvPicPr>
          <p:cNvPr id="5" name="Picture 4" descr="A close up of a sign&#10;&#10;Description automatically generated">
            <a:extLst>
              <a:ext uri="{FF2B5EF4-FFF2-40B4-BE49-F238E27FC236}">
                <a16:creationId xmlns:a16="http://schemas.microsoft.com/office/drawing/2014/main" id="{B301E9E2-9401-46E0-9B12-3F7F6BD66CBF}"/>
              </a:ext>
            </a:extLst>
          </p:cNvPr>
          <p:cNvPicPr>
            <a:picLocks noChangeAspect="1"/>
          </p:cNvPicPr>
          <p:nvPr/>
        </p:nvPicPr>
        <p:blipFill>
          <a:blip r:embed="rId2"/>
          <a:stretch>
            <a:fillRect/>
          </a:stretch>
        </p:blipFill>
        <p:spPr>
          <a:xfrm>
            <a:off x="899490" y="4615050"/>
            <a:ext cx="2079171" cy="1828800"/>
          </a:xfrm>
          <a:prstGeom prst="rect">
            <a:avLst/>
          </a:prstGeom>
        </p:spPr>
      </p:pic>
    </p:spTree>
    <p:extLst>
      <p:ext uri="{BB962C8B-B14F-4D97-AF65-F5344CB8AC3E}">
        <p14:creationId xmlns:p14="http://schemas.microsoft.com/office/powerpoint/2010/main" val="35096789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5">
            <a:extLst>
              <a:ext uri="{FF2B5EF4-FFF2-40B4-BE49-F238E27FC236}">
                <a16:creationId xmlns:a16="http://schemas.microsoft.com/office/drawing/2014/main" id="{C9C303DE-862A-438E-92A8-9EEB87252552}"/>
              </a:ext>
            </a:extLst>
          </p:cNvPr>
          <p:cNvSpPr txBox="1">
            <a:spLocks/>
          </p:cNvSpPr>
          <p:nvPr/>
        </p:nvSpPr>
        <p:spPr>
          <a:xfrm>
            <a:off x="297122" y="662895"/>
            <a:ext cx="10657366" cy="615867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spcBef>
                <a:spcPts val="1400"/>
              </a:spcBef>
              <a:buClr>
                <a:srgbClr val="5EC1EF"/>
              </a:buClr>
              <a:buFont typeface="+mj-lt"/>
              <a:buAutoNum type="arabicPeriod"/>
            </a:pPr>
            <a:r>
              <a:rPr lang="en-US" sz="2000" dirty="0"/>
              <a:t>The container needs to expose the named-port that publishes the metrics</a:t>
            </a:r>
          </a:p>
          <a:p>
            <a:pPr lvl="1">
              <a:spcBef>
                <a:spcPts val="1400"/>
              </a:spcBef>
              <a:buClr>
                <a:srgbClr val="5EC1EF"/>
              </a:buClr>
            </a:pPr>
            <a:r>
              <a:rPr lang="en-US" sz="1600" dirty="0"/>
              <a:t>If the application is external facing, and the same port is used (e.g. 3737) ensure that ingress forbids external</a:t>
            </a:r>
            <a:br>
              <a:rPr lang="en-US" sz="1600" dirty="0"/>
            </a:br>
            <a:r>
              <a:rPr lang="en-US" sz="1600" dirty="0"/>
              <a:t>access to /metrics</a:t>
            </a:r>
          </a:p>
          <a:p>
            <a:pPr lvl="1">
              <a:spcBef>
                <a:spcPts val="1400"/>
              </a:spcBef>
              <a:buClr>
                <a:srgbClr val="5EC1EF"/>
              </a:buClr>
            </a:pPr>
            <a:r>
              <a:rPr lang="en-US" sz="1600" dirty="0"/>
              <a:t>Use port-forward to verify the metrics before completing the configuration:</a:t>
            </a:r>
            <a:br>
              <a:rPr lang="en-US" sz="1600" dirty="0"/>
            </a:br>
            <a:r>
              <a:rPr lang="en-US" sz="1200" dirty="0" err="1">
                <a:latin typeface="Courier New" panose="02070309020205020404" pitchFamily="49" charset="0"/>
                <a:cs typeface="Courier New" panose="02070309020205020404" pitchFamily="49" charset="0"/>
              </a:rPr>
              <a:t>kubectl</a:t>
            </a:r>
            <a:r>
              <a:rPr lang="en-US" sz="1200" dirty="0">
                <a:latin typeface="Courier New" panose="02070309020205020404" pitchFamily="49" charset="0"/>
                <a:cs typeface="Courier New" panose="02070309020205020404" pitchFamily="49" charset="0"/>
              </a:rPr>
              <a:t> port-forward demoprodlivesearch-app-slave-687f694c74-cqfsf -n commerce 13737:3737 &amp;</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curl "http://127.0.0.1:13737/metrics"</a:t>
            </a:r>
            <a:endParaRPr lang="en-US" sz="1600" dirty="0"/>
          </a:p>
          <a:p>
            <a:pPr marL="457200" indent="-457200">
              <a:spcBef>
                <a:spcPts val="1400"/>
              </a:spcBef>
              <a:buClr>
                <a:srgbClr val="5EC1EF"/>
              </a:buClr>
              <a:buFont typeface="+mj-lt"/>
              <a:buAutoNum type="arabicPeriod"/>
            </a:pPr>
            <a:r>
              <a:rPr lang="en-US" sz="2000" dirty="0"/>
              <a:t>Define a service monitor that references the metrics</a:t>
            </a:r>
            <a:br>
              <a:rPr lang="en-US" sz="2000" dirty="0"/>
            </a:br>
            <a:r>
              <a:rPr lang="en-US" sz="2000" dirty="0"/>
              <a:t>URL</a:t>
            </a:r>
          </a:p>
          <a:p>
            <a:pPr marL="457200" indent="-457200">
              <a:spcBef>
                <a:spcPts val="1400"/>
              </a:spcBef>
              <a:buClr>
                <a:srgbClr val="5EC1EF"/>
              </a:buClr>
              <a:buFont typeface="+mj-lt"/>
              <a:buAutoNum type="arabicPeriod"/>
            </a:pPr>
            <a:r>
              <a:rPr lang="en-US" sz="2000" dirty="0"/>
              <a:t>Ensure the service monitor is picked up by Prometheus</a:t>
            </a:r>
          </a:p>
          <a:p>
            <a:pPr lvl="1">
              <a:spcBef>
                <a:spcPts val="1400"/>
              </a:spcBef>
              <a:buClr>
                <a:srgbClr val="5EC1EF"/>
              </a:buClr>
            </a:pPr>
            <a:r>
              <a:rPr lang="en-US" sz="1600" dirty="0"/>
              <a:t>Verify </a:t>
            </a:r>
            <a:r>
              <a:rPr lang="en-US" sz="1600" dirty="0" err="1"/>
              <a:t>serviceMonitorNamespaceSelector</a:t>
            </a:r>
            <a:r>
              <a:rPr lang="en-US" sz="1600" dirty="0"/>
              <a:t> and </a:t>
            </a:r>
            <a:r>
              <a:rPr lang="en-US" sz="1600" dirty="0" err="1"/>
              <a:t>serviceMonitorSelector</a:t>
            </a:r>
            <a:br>
              <a:rPr lang="en-US" sz="1600" dirty="0"/>
            </a:br>
            <a:r>
              <a:rPr lang="en-US" sz="1600" dirty="0"/>
              <a:t>with this command:</a:t>
            </a:r>
            <a:br>
              <a:rPr lang="en-US" sz="1600" dirty="0"/>
            </a:br>
            <a:br>
              <a:rPr lang="en-US" sz="1600" dirty="0"/>
            </a:br>
            <a:r>
              <a:rPr lang="en-US" sz="1200" dirty="0" err="1">
                <a:latin typeface="Courier New" panose="02070309020205020404" pitchFamily="49" charset="0"/>
                <a:cs typeface="Courier New" panose="02070309020205020404" pitchFamily="49" charset="0"/>
              </a:rPr>
              <a:t>kubectl</a:t>
            </a:r>
            <a:r>
              <a:rPr lang="en-US" sz="1200" dirty="0">
                <a:latin typeface="Courier New" panose="02070309020205020404" pitchFamily="49" charset="0"/>
                <a:cs typeface="Courier New" panose="02070309020205020404" pitchFamily="49" charset="0"/>
              </a:rPr>
              <a:t> edit </a:t>
            </a:r>
            <a:r>
              <a:rPr lang="en-US" sz="1200" dirty="0" err="1">
                <a:latin typeface="Courier New" panose="02070309020205020404" pitchFamily="49" charset="0"/>
                <a:cs typeface="Courier New" panose="02070309020205020404" pitchFamily="49" charset="0"/>
              </a:rPr>
              <a:t>prometheus</a:t>
            </a:r>
            <a:r>
              <a:rPr lang="en-US" sz="1200" dirty="0">
                <a:latin typeface="Courier New" panose="02070309020205020404" pitchFamily="49" charset="0"/>
                <a:cs typeface="Courier New" panose="02070309020205020404" pitchFamily="49" charset="0"/>
              </a:rPr>
              <a:t> -n monitoring</a:t>
            </a:r>
          </a:p>
          <a:p>
            <a:pPr lvl="1">
              <a:spcBef>
                <a:spcPts val="1400"/>
              </a:spcBef>
              <a:buClr>
                <a:srgbClr val="5EC1EF"/>
              </a:buClr>
            </a:pPr>
            <a:r>
              <a:rPr lang="en-US" sz="1600" dirty="0"/>
              <a:t>If picked up, the service monitor will be listed in the Prometheus console</a:t>
            </a:r>
            <a:br>
              <a:rPr lang="en-US" sz="1600" dirty="0"/>
            </a:br>
            <a:r>
              <a:rPr lang="en-US" sz="1600" dirty="0"/>
              <a:t>( </a:t>
            </a:r>
            <a:r>
              <a:rPr lang="en-US" sz="1600" dirty="0">
                <a:hlinkClick r:id="rId3"/>
              </a:rPr>
              <a:t>http://prometheus.local/service-discovery</a:t>
            </a:r>
            <a:r>
              <a:rPr lang="en-US" sz="1600" dirty="0"/>
              <a:t>)</a:t>
            </a:r>
          </a:p>
          <a:p>
            <a:pPr marL="457200" indent="-457200">
              <a:spcBef>
                <a:spcPts val="1400"/>
              </a:spcBef>
              <a:buClr>
                <a:srgbClr val="5EC1EF"/>
              </a:buClr>
              <a:buFont typeface="+mj-lt"/>
              <a:buAutoNum type="arabicPeriod"/>
            </a:pPr>
            <a:r>
              <a:rPr lang="en-US" sz="2000" dirty="0"/>
              <a:t>Install/Import a Grafana dashboard </a:t>
            </a:r>
          </a:p>
          <a:p>
            <a:pPr marL="0" indent="0">
              <a:spcBef>
                <a:spcPts val="1400"/>
              </a:spcBef>
              <a:buClr>
                <a:srgbClr val="5EC1EF"/>
              </a:buClr>
              <a:buNone/>
            </a:pPr>
            <a:br>
              <a:rPr lang="en-US" sz="2400" dirty="0"/>
            </a:br>
            <a:br>
              <a:rPr lang="en-US" sz="2400" dirty="0"/>
            </a:br>
            <a:br>
              <a:rPr lang="en-US" sz="2400" dirty="0"/>
            </a:br>
            <a:endParaRPr lang="en-US" sz="2400" dirty="0"/>
          </a:p>
          <a:p>
            <a:pPr marL="0" indent="0">
              <a:spcBef>
                <a:spcPts val="1400"/>
              </a:spcBef>
              <a:buClr>
                <a:srgbClr val="5EC1EF"/>
              </a:buClr>
              <a:buNone/>
            </a:pPr>
            <a:endParaRPr lang="en-US" sz="2400" dirty="0"/>
          </a:p>
        </p:txBody>
      </p:sp>
      <p:sp>
        <p:nvSpPr>
          <p:cNvPr id="2" name="Title 1">
            <a:extLst>
              <a:ext uri="{FF2B5EF4-FFF2-40B4-BE49-F238E27FC236}">
                <a16:creationId xmlns:a16="http://schemas.microsoft.com/office/drawing/2014/main" id="{608151C7-6A5E-44C3-95F5-EFC254D60DE8}"/>
              </a:ext>
            </a:extLst>
          </p:cNvPr>
          <p:cNvSpPr>
            <a:spLocks noGrp="1"/>
          </p:cNvSpPr>
          <p:nvPr>
            <p:ph type="title"/>
          </p:nvPr>
        </p:nvSpPr>
        <p:spPr/>
        <p:txBody>
          <a:bodyPr/>
          <a:lstStyle/>
          <a:p>
            <a:r>
              <a:rPr lang="en-US" b="1" dirty="0"/>
              <a:t>Monitoring Applications: Kubernetes with Prometheus Operator</a:t>
            </a:r>
          </a:p>
        </p:txBody>
      </p:sp>
      <p:sp>
        <p:nvSpPr>
          <p:cNvPr id="3" name="Slide Number Placeholder 2">
            <a:extLst>
              <a:ext uri="{FF2B5EF4-FFF2-40B4-BE49-F238E27FC236}">
                <a16:creationId xmlns:a16="http://schemas.microsoft.com/office/drawing/2014/main" id="{F8BF899F-F2BA-499B-AFD8-E64B054BE438}"/>
              </a:ext>
            </a:extLst>
          </p:cNvPr>
          <p:cNvSpPr>
            <a:spLocks noGrp="1"/>
          </p:cNvSpPr>
          <p:nvPr>
            <p:ph type="sldNum" sz="quarter" idx="4"/>
          </p:nvPr>
        </p:nvSpPr>
        <p:spPr/>
        <p:txBody>
          <a:bodyPr/>
          <a:lstStyle/>
          <a:p>
            <a:fld id="{039C7415-12ED-1F44-BE03-24001F31E4F6}" type="slidenum">
              <a:rPr lang="en-US" smtClean="0"/>
              <a:pPr/>
              <a:t>10</a:t>
            </a:fld>
            <a:endParaRPr lang="en-US" dirty="0"/>
          </a:p>
        </p:txBody>
      </p:sp>
      <p:sp>
        <p:nvSpPr>
          <p:cNvPr id="6" name="Rectangle 5">
            <a:extLst>
              <a:ext uri="{FF2B5EF4-FFF2-40B4-BE49-F238E27FC236}">
                <a16:creationId xmlns:a16="http://schemas.microsoft.com/office/drawing/2014/main" id="{F4F5652C-E58B-4684-B510-DD074E66B05B}"/>
              </a:ext>
            </a:extLst>
          </p:cNvPr>
          <p:cNvSpPr/>
          <p:nvPr/>
        </p:nvSpPr>
        <p:spPr>
          <a:xfrm>
            <a:off x="7544007" y="2594119"/>
            <a:ext cx="4350871" cy="3600986"/>
          </a:xfrm>
          <a:prstGeom prst="rect">
            <a:avLst/>
          </a:prstGeom>
          <a:solidFill>
            <a:schemeClr val="bg1"/>
          </a:solidFill>
          <a:ln w="12700">
            <a:solidFill>
              <a:schemeClr val="tx1"/>
            </a:solidFill>
          </a:ln>
        </p:spPr>
        <p:txBody>
          <a:bodyPr wrap="square">
            <a:spAutoFit/>
          </a:bodyPr>
          <a:lstStyle/>
          <a:p>
            <a:r>
              <a:rPr lang="en-US" sz="1200" dirty="0" err="1">
                <a:latin typeface="Courier New" panose="02070309020205020404" pitchFamily="49" charset="0"/>
                <a:cs typeface="Courier New" panose="02070309020205020404" pitchFamily="49" charset="0"/>
              </a:rPr>
              <a:t>apiVersion</a:t>
            </a:r>
            <a:r>
              <a:rPr lang="en-US" sz="1200" dirty="0">
                <a:latin typeface="Courier New" panose="02070309020205020404" pitchFamily="49" charset="0"/>
                <a:cs typeface="Courier New" panose="02070309020205020404" pitchFamily="49" charset="0"/>
              </a:rPr>
              <a:t>: monitoring.coreos.com/v1</a:t>
            </a:r>
          </a:p>
          <a:p>
            <a:r>
              <a:rPr lang="en-US" sz="1200" dirty="0">
                <a:latin typeface="Courier New" panose="02070309020205020404" pitchFamily="49" charset="0"/>
                <a:cs typeface="Courier New" panose="02070309020205020404" pitchFamily="49" charset="0"/>
              </a:rPr>
              <a:t>kind: ServiceMonitor</a:t>
            </a:r>
          </a:p>
          <a:p>
            <a:r>
              <a:rPr lang="en-US" sz="1200" dirty="0">
                <a:latin typeface="Courier New" panose="02070309020205020404" pitchFamily="49" charset="0"/>
                <a:cs typeface="Courier New" panose="02070309020205020404" pitchFamily="49" charset="0"/>
              </a:rPr>
              <a:t>metadata:</a:t>
            </a:r>
          </a:p>
          <a:p>
            <a:r>
              <a:rPr lang="en-US" sz="1200" dirty="0">
                <a:latin typeface="Courier New" panose="02070309020205020404" pitchFamily="49" charset="0"/>
                <a:cs typeface="Courier New" panose="02070309020205020404" pitchFamily="49" charset="0"/>
              </a:rPr>
              <a:t>  labels:</a:t>
            </a:r>
          </a:p>
          <a:p>
            <a:r>
              <a:rPr lang="en-US" sz="1200" dirty="0">
                <a:latin typeface="Courier New" panose="02070309020205020404" pitchFamily="49" charset="0"/>
                <a:cs typeface="Courier New" panose="02070309020205020404" pitchFamily="49" charset="0"/>
              </a:rPr>
              <a:t>    k8s-apps: http</a:t>
            </a:r>
          </a:p>
          <a:p>
            <a:r>
              <a:rPr lang="en-US" sz="1200" dirty="0">
                <a:latin typeface="Courier New" panose="02070309020205020404" pitchFamily="49" charset="0"/>
                <a:cs typeface="Courier New" panose="02070309020205020404" pitchFamily="49" charset="0"/>
              </a:rPr>
              <a:t>    release: </a:t>
            </a:r>
            <a:r>
              <a:rPr lang="en-US" sz="1200" dirty="0" err="1">
                <a:latin typeface="Courier New" panose="02070309020205020404" pitchFamily="49" charset="0"/>
                <a:cs typeface="Courier New" panose="02070309020205020404" pitchFamily="49" charset="0"/>
              </a:rPr>
              <a:t>prometheus</a:t>
            </a:r>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  name: </a:t>
            </a:r>
            <a:r>
              <a:rPr lang="en-US" sz="1200" dirty="0" err="1">
                <a:latin typeface="Courier New" panose="02070309020205020404" pitchFamily="49" charset="0"/>
                <a:cs typeface="Courier New" panose="02070309020205020404" pitchFamily="49" charset="0"/>
              </a:rPr>
              <a:t>wc</a:t>
            </a:r>
            <a:r>
              <a:rPr lang="en-US" sz="1200" dirty="0">
                <a:latin typeface="Courier New" panose="02070309020205020404" pitchFamily="49" charset="0"/>
                <a:cs typeface="Courier New" panose="02070309020205020404" pitchFamily="49" charset="0"/>
              </a:rPr>
              <a:t>-search-</a:t>
            </a:r>
            <a:r>
              <a:rPr lang="en-US" sz="1200" dirty="0" err="1">
                <a:latin typeface="Courier New" panose="02070309020205020404" pitchFamily="49" charset="0"/>
                <a:cs typeface="Courier New" panose="02070309020205020404" pitchFamily="49" charset="0"/>
              </a:rPr>
              <a:t>prometheus</a:t>
            </a:r>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  namespace: monitoring</a:t>
            </a:r>
          </a:p>
          <a:p>
            <a:r>
              <a:rPr lang="en-US" sz="1200" dirty="0">
                <a:latin typeface="Courier New" panose="02070309020205020404" pitchFamily="49" charset="0"/>
                <a:cs typeface="Courier New" panose="02070309020205020404" pitchFamily="49" charset="0"/>
              </a:rPr>
              <a:t>spec:</a:t>
            </a:r>
          </a:p>
          <a:p>
            <a:r>
              <a:rPr lang="en-US" sz="1200" dirty="0">
                <a:latin typeface="Courier New" panose="02070309020205020404" pitchFamily="49" charset="0"/>
                <a:cs typeface="Courier New" panose="02070309020205020404" pitchFamily="49" charset="0"/>
              </a:rPr>
              <a:t>  endpoints:</a:t>
            </a:r>
          </a:p>
          <a:p>
            <a:r>
              <a:rPr lang="en-US" sz="1200" dirty="0">
                <a:latin typeface="Courier New" panose="02070309020205020404" pitchFamily="49" charset="0"/>
                <a:cs typeface="Courier New" panose="02070309020205020404" pitchFamily="49" charset="0"/>
              </a:rPr>
              <a:t>  - interval: 15s</a:t>
            </a:r>
          </a:p>
          <a:p>
            <a:r>
              <a:rPr lang="en-US" sz="1200" dirty="0">
                <a:solidFill>
                  <a:srgbClr val="FF0000"/>
                </a:solidFill>
                <a:latin typeface="Courier New" panose="02070309020205020404" pitchFamily="49" charset="0"/>
                <a:cs typeface="Courier New" panose="02070309020205020404" pitchFamily="49" charset="0"/>
              </a:rPr>
              <a:t>    path: /metrics</a:t>
            </a:r>
          </a:p>
          <a:p>
            <a:r>
              <a:rPr lang="en-US" sz="1200" dirty="0">
                <a:solidFill>
                  <a:srgbClr val="FF0000"/>
                </a:solidFill>
                <a:latin typeface="Courier New" panose="02070309020205020404" pitchFamily="49" charset="0"/>
                <a:cs typeface="Courier New" panose="02070309020205020404" pitchFamily="49" charset="0"/>
              </a:rPr>
              <a:t>    port: port3737</a:t>
            </a:r>
          </a:p>
          <a:p>
            <a:r>
              <a:rPr lang="en-US" sz="1200" dirty="0">
                <a:latin typeface="Courier New" panose="02070309020205020404" pitchFamily="49" charset="0"/>
                <a:cs typeface="Courier New" panose="02070309020205020404" pitchFamily="49" charset="0"/>
              </a:rPr>
              <a:t>  </a:t>
            </a:r>
            <a:r>
              <a:rPr lang="en-US" sz="1200" dirty="0" err="1">
                <a:solidFill>
                  <a:srgbClr val="FF0000"/>
                </a:solidFill>
                <a:latin typeface="Courier New" panose="02070309020205020404" pitchFamily="49" charset="0"/>
                <a:cs typeface="Courier New" panose="02070309020205020404" pitchFamily="49" charset="0"/>
              </a:rPr>
              <a:t>namespaceSelector</a:t>
            </a:r>
            <a:r>
              <a:rPr lang="en-US" sz="1200" dirty="0">
                <a:solidFill>
                  <a:srgbClr val="FF0000"/>
                </a:solidFill>
                <a:latin typeface="Courier New" panose="02070309020205020404" pitchFamily="49" charset="0"/>
                <a:cs typeface="Courier New" panose="02070309020205020404" pitchFamily="49" charset="0"/>
              </a:rPr>
              <a:t>:</a:t>
            </a:r>
          </a:p>
          <a:p>
            <a:r>
              <a:rPr lang="en-US" sz="1200" dirty="0">
                <a:solidFill>
                  <a:srgbClr val="FF0000"/>
                </a:solidFill>
                <a:latin typeface="Courier New" panose="02070309020205020404" pitchFamily="49" charset="0"/>
                <a:cs typeface="Courier New" panose="02070309020205020404" pitchFamily="49" charset="0"/>
              </a:rPr>
              <a:t>    </a:t>
            </a:r>
            <a:r>
              <a:rPr lang="en-US" sz="1200" dirty="0" err="1">
                <a:solidFill>
                  <a:srgbClr val="FF0000"/>
                </a:solidFill>
                <a:latin typeface="Courier New" panose="02070309020205020404" pitchFamily="49" charset="0"/>
                <a:cs typeface="Courier New" panose="02070309020205020404" pitchFamily="49" charset="0"/>
              </a:rPr>
              <a:t>matchNames</a:t>
            </a:r>
            <a:r>
              <a:rPr lang="en-US" sz="1200" dirty="0">
                <a:solidFill>
                  <a:srgbClr val="FF0000"/>
                </a:solidFill>
                <a:latin typeface="Courier New" panose="02070309020205020404" pitchFamily="49" charset="0"/>
                <a:cs typeface="Courier New" panose="02070309020205020404" pitchFamily="49" charset="0"/>
              </a:rPr>
              <a:t>:</a:t>
            </a:r>
          </a:p>
          <a:p>
            <a:r>
              <a:rPr lang="en-US" sz="1200" dirty="0">
                <a:solidFill>
                  <a:srgbClr val="FF0000"/>
                </a:solidFill>
                <a:latin typeface="Courier New" panose="02070309020205020404" pitchFamily="49" charset="0"/>
                <a:cs typeface="Courier New" panose="02070309020205020404" pitchFamily="49" charset="0"/>
              </a:rPr>
              <a:t>    - commerce</a:t>
            </a:r>
          </a:p>
          <a:p>
            <a:r>
              <a:rPr lang="en-US" sz="1200" dirty="0">
                <a:solidFill>
                  <a:srgbClr val="FF0000"/>
                </a:solidFill>
                <a:latin typeface="Courier New" panose="02070309020205020404" pitchFamily="49" charset="0"/>
                <a:cs typeface="Courier New" panose="02070309020205020404" pitchFamily="49" charset="0"/>
              </a:rPr>
              <a:t>  selector:</a:t>
            </a:r>
          </a:p>
          <a:p>
            <a:r>
              <a:rPr lang="en-US" sz="1200" dirty="0">
                <a:solidFill>
                  <a:srgbClr val="FF0000"/>
                </a:solidFill>
                <a:latin typeface="Courier New" panose="02070309020205020404" pitchFamily="49" charset="0"/>
                <a:cs typeface="Courier New" panose="02070309020205020404" pitchFamily="49" charset="0"/>
              </a:rPr>
              <a:t>    </a:t>
            </a:r>
            <a:r>
              <a:rPr lang="en-US" sz="1200" dirty="0" err="1">
                <a:solidFill>
                  <a:srgbClr val="FF0000"/>
                </a:solidFill>
                <a:latin typeface="Courier New" panose="02070309020205020404" pitchFamily="49" charset="0"/>
                <a:cs typeface="Courier New" panose="02070309020205020404" pitchFamily="49" charset="0"/>
              </a:rPr>
              <a:t>matchLabels</a:t>
            </a:r>
            <a:r>
              <a:rPr lang="en-US" sz="1200" dirty="0">
                <a:solidFill>
                  <a:srgbClr val="FF0000"/>
                </a:solidFill>
                <a:latin typeface="Courier New" panose="02070309020205020404" pitchFamily="49" charset="0"/>
                <a:cs typeface="Courier New" panose="02070309020205020404" pitchFamily="49" charset="0"/>
              </a:rPr>
              <a:t>:</a:t>
            </a:r>
          </a:p>
          <a:p>
            <a:r>
              <a:rPr lang="en-US" sz="1200" dirty="0">
                <a:solidFill>
                  <a:srgbClr val="FF0000"/>
                </a:solidFill>
                <a:latin typeface="Courier New" panose="02070309020205020404" pitchFamily="49" charset="0"/>
                <a:cs typeface="Courier New" panose="02070309020205020404" pitchFamily="49" charset="0"/>
              </a:rPr>
              <a:t>      component: </a:t>
            </a:r>
            <a:r>
              <a:rPr lang="en-US" sz="1200" dirty="0" err="1">
                <a:solidFill>
                  <a:srgbClr val="FF0000"/>
                </a:solidFill>
                <a:latin typeface="Courier New" panose="02070309020205020404" pitchFamily="49" charset="0"/>
                <a:cs typeface="Courier New" panose="02070309020205020404" pitchFamily="49" charset="0"/>
              </a:rPr>
              <a:t>demoprodlivesearch</a:t>
            </a:r>
            <a:r>
              <a:rPr lang="en-US" sz="1200" dirty="0">
                <a:solidFill>
                  <a:srgbClr val="FF0000"/>
                </a:solidFill>
                <a:latin typeface="Courier New" panose="02070309020205020404" pitchFamily="49" charset="0"/>
                <a:cs typeface="Courier New" panose="02070309020205020404" pitchFamily="49" charset="0"/>
              </a:rPr>
              <a:t>-app-slave</a:t>
            </a:r>
            <a:endParaRPr lang="en-US" sz="1200" dirty="0">
              <a:solidFill>
                <a:srgbClr val="FF0000"/>
              </a:solidFill>
            </a:endParaRPr>
          </a:p>
        </p:txBody>
      </p:sp>
    </p:spTree>
    <p:extLst>
      <p:ext uri="{BB962C8B-B14F-4D97-AF65-F5344CB8AC3E}">
        <p14:creationId xmlns:p14="http://schemas.microsoft.com/office/powerpoint/2010/main" val="36311152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A41F64AA-DA77-45DC-B390-F55C09C12055}"/>
              </a:ext>
            </a:extLst>
          </p:cNvPr>
          <p:cNvSpPr>
            <a:spLocks noGrp="1"/>
          </p:cNvSpPr>
          <p:nvPr>
            <p:ph type="title"/>
          </p:nvPr>
        </p:nvSpPr>
        <p:spPr>
          <a:xfrm>
            <a:off x="127174" y="36427"/>
            <a:ext cx="11993107" cy="626468"/>
          </a:xfrm>
        </p:spPr>
        <p:txBody>
          <a:bodyPr/>
          <a:lstStyle/>
          <a:p>
            <a:r>
              <a:rPr lang="en-US" b="1" dirty="0"/>
              <a:t>Integrating Prometheus-style metrics (OpenMetrics) with 3</a:t>
            </a:r>
            <a:r>
              <a:rPr lang="en-US" b="1" baseline="30000" dirty="0"/>
              <a:t>rd</a:t>
            </a:r>
            <a:r>
              <a:rPr lang="en-US" b="1" dirty="0"/>
              <a:t> party tools</a:t>
            </a:r>
          </a:p>
        </p:txBody>
      </p:sp>
      <p:sp>
        <p:nvSpPr>
          <p:cNvPr id="3" name="Slide Number Placeholder 2">
            <a:extLst>
              <a:ext uri="{FF2B5EF4-FFF2-40B4-BE49-F238E27FC236}">
                <a16:creationId xmlns:a16="http://schemas.microsoft.com/office/drawing/2014/main" id="{F8BF899F-F2BA-499B-AFD8-E64B054BE438}"/>
              </a:ext>
            </a:extLst>
          </p:cNvPr>
          <p:cNvSpPr>
            <a:spLocks noGrp="1"/>
          </p:cNvSpPr>
          <p:nvPr>
            <p:ph type="sldNum" sz="quarter" idx="4"/>
          </p:nvPr>
        </p:nvSpPr>
        <p:spPr/>
        <p:txBody>
          <a:bodyPr/>
          <a:lstStyle/>
          <a:p>
            <a:fld id="{039C7415-12ED-1F44-BE03-24001F31E4F6}" type="slidenum">
              <a:rPr lang="en-US" smtClean="0"/>
              <a:pPr/>
              <a:t>11</a:t>
            </a:fld>
            <a:endParaRPr lang="en-US" dirty="0"/>
          </a:p>
        </p:txBody>
      </p:sp>
      <p:pic>
        <p:nvPicPr>
          <p:cNvPr id="6" name="Picture 5">
            <a:extLst>
              <a:ext uri="{FF2B5EF4-FFF2-40B4-BE49-F238E27FC236}">
                <a16:creationId xmlns:a16="http://schemas.microsoft.com/office/drawing/2014/main" id="{30B3E024-A026-4B25-9F97-F9D456FBDE4A}"/>
              </a:ext>
            </a:extLst>
          </p:cNvPr>
          <p:cNvPicPr>
            <a:picLocks noChangeAspect="1"/>
          </p:cNvPicPr>
          <p:nvPr/>
        </p:nvPicPr>
        <p:blipFill>
          <a:blip r:embed="rId2"/>
          <a:stretch>
            <a:fillRect/>
          </a:stretch>
        </p:blipFill>
        <p:spPr>
          <a:xfrm>
            <a:off x="9730402" y="2301313"/>
            <a:ext cx="1924050" cy="1971675"/>
          </a:xfrm>
          <a:prstGeom prst="rect">
            <a:avLst/>
          </a:prstGeom>
        </p:spPr>
      </p:pic>
      <p:pic>
        <p:nvPicPr>
          <p:cNvPr id="7" name="Picture 6">
            <a:extLst>
              <a:ext uri="{FF2B5EF4-FFF2-40B4-BE49-F238E27FC236}">
                <a16:creationId xmlns:a16="http://schemas.microsoft.com/office/drawing/2014/main" id="{328FF0BC-122F-4A67-9A6D-6AC705541438}"/>
              </a:ext>
            </a:extLst>
          </p:cNvPr>
          <p:cNvPicPr>
            <a:picLocks noChangeAspect="1"/>
          </p:cNvPicPr>
          <p:nvPr/>
        </p:nvPicPr>
        <p:blipFill>
          <a:blip r:embed="rId3"/>
          <a:stretch>
            <a:fillRect/>
          </a:stretch>
        </p:blipFill>
        <p:spPr>
          <a:xfrm>
            <a:off x="957621" y="4393691"/>
            <a:ext cx="2325061" cy="2080318"/>
          </a:xfrm>
          <a:prstGeom prst="rect">
            <a:avLst/>
          </a:prstGeom>
        </p:spPr>
      </p:pic>
      <p:pic>
        <p:nvPicPr>
          <p:cNvPr id="8" name="Picture 7">
            <a:extLst>
              <a:ext uri="{FF2B5EF4-FFF2-40B4-BE49-F238E27FC236}">
                <a16:creationId xmlns:a16="http://schemas.microsoft.com/office/drawing/2014/main" id="{5F2D8D06-8C75-4893-A9B5-5E72722E384D}"/>
              </a:ext>
            </a:extLst>
          </p:cNvPr>
          <p:cNvPicPr>
            <a:picLocks noChangeAspect="1"/>
          </p:cNvPicPr>
          <p:nvPr/>
        </p:nvPicPr>
        <p:blipFill>
          <a:blip r:embed="rId4"/>
          <a:stretch>
            <a:fillRect/>
          </a:stretch>
        </p:blipFill>
        <p:spPr>
          <a:xfrm>
            <a:off x="405651" y="506540"/>
            <a:ext cx="1714500" cy="1647825"/>
          </a:xfrm>
          <a:prstGeom prst="rect">
            <a:avLst/>
          </a:prstGeom>
        </p:spPr>
      </p:pic>
      <p:sp>
        <p:nvSpPr>
          <p:cNvPr id="4" name="TextBox 3">
            <a:extLst>
              <a:ext uri="{FF2B5EF4-FFF2-40B4-BE49-F238E27FC236}">
                <a16:creationId xmlns:a16="http://schemas.microsoft.com/office/drawing/2014/main" id="{955FF2B4-047D-458D-9E97-A0415133BA36}"/>
              </a:ext>
            </a:extLst>
          </p:cNvPr>
          <p:cNvSpPr txBox="1"/>
          <p:nvPr/>
        </p:nvSpPr>
        <p:spPr>
          <a:xfrm>
            <a:off x="3282682" y="4556687"/>
            <a:ext cx="7409745" cy="1754326"/>
          </a:xfrm>
          <a:prstGeom prst="rect">
            <a:avLst/>
          </a:prstGeom>
          <a:noFill/>
        </p:spPr>
        <p:txBody>
          <a:bodyPr wrap="square" rtlCol="0">
            <a:spAutoFit/>
          </a:bodyPr>
          <a:lstStyle/>
          <a:p>
            <a:r>
              <a:rPr lang="en-US" dirty="0"/>
              <a:t>The </a:t>
            </a:r>
            <a:r>
              <a:rPr lang="en-US" b="1" dirty="0"/>
              <a:t>New Relic</a:t>
            </a:r>
            <a:r>
              <a:rPr lang="en-US" dirty="0"/>
              <a:t> Prometheus OpenMetrics integration scrapes Prometheus endpoints and sends the data to New Relic. The collected metrics can then be visualized in the Insights UI.</a:t>
            </a:r>
            <a:br>
              <a:rPr lang="en-US" dirty="0"/>
            </a:br>
            <a:br>
              <a:rPr lang="en-US" dirty="0"/>
            </a:br>
            <a:r>
              <a:rPr lang="en-US" dirty="0">
                <a:hlinkClick r:id="rId5"/>
              </a:rPr>
              <a:t>https://docs.newrelic.com/docs/integrations/prometheus-integrations/get-started/new-relic-prometheus-openmetrics-integration-kubernetes</a:t>
            </a:r>
            <a:endParaRPr lang="en-US" dirty="0"/>
          </a:p>
        </p:txBody>
      </p:sp>
      <p:sp>
        <p:nvSpPr>
          <p:cNvPr id="9" name="TextBox 8">
            <a:extLst>
              <a:ext uri="{FF2B5EF4-FFF2-40B4-BE49-F238E27FC236}">
                <a16:creationId xmlns:a16="http://schemas.microsoft.com/office/drawing/2014/main" id="{882AF7D3-F6C7-430B-BAA6-51CF652A0EA6}"/>
              </a:ext>
            </a:extLst>
          </p:cNvPr>
          <p:cNvSpPr txBox="1"/>
          <p:nvPr/>
        </p:nvSpPr>
        <p:spPr>
          <a:xfrm>
            <a:off x="537548" y="2551837"/>
            <a:ext cx="9022199" cy="1754326"/>
          </a:xfrm>
          <a:prstGeom prst="rect">
            <a:avLst/>
          </a:prstGeom>
          <a:noFill/>
        </p:spPr>
        <p:txBody>
          <a:bodyPr wrap="square" rtlCol="0">
            <a:spAutoFit/>
          </a:bodyPr>
          <a:lstStyle/>
          <a:p>
            <a:r>
              <a:rPr lang="en-US" dirty="0"/>
              <a:t>If you’ve configured your application to expose metrics to a Prometheus backend, you can now send that data to </a:t>
            </a:r>
            <a:r>
              <a:rPr lang="en-US" b="1" dirty="0"/>
              <a:t>Datadog</a:t>
            </a:r>
            <a:r>
              <a:rPr lang="en-US" dirty="0"/>
              <a:t>. Starting with version 6.5.0 of the Datadog Agent, you can use the </a:t>
            </a:r>
            <a:r>
              <a:rPr lang="en-US" dirty="0" err="1"/>
              <a:t>OpenMetric</a:t>
            </a:r>
            <a:r>
              <a:rPr lang="en-US" dirty="0"/>
              <a:t> exposition format to monitor Prometheus metrics alongside all the other data collected by Datadog’s built-in integrations and custom instrumentation libraries. </a:t>
            </a:r>
            <a:br>
              <a:rPr lang="en-US" dirty="0"/>
            </a:br>
            <a:br>
              <a:rPr lang="en-US" dirty="0"/>
            </a:br>
            <a:r>
              <a:rPr lang="en-US" dirty="0">
                <a:hlinkClick r:id="rId6"/>
              </a:rPr>
              <a:t>https://www.datadoghq.com/blog/monitor-prometheus-metrics/</a:t>
            </a:r>
            <a:endParaRPr lang="en-US" dirty="0"/>
          </a:p>
        </p:txBody>
      </p:sp>
      <p:sp>
        <p:nvSpPr>
          <p:cNvPr id="11" name="TextBox 10">
            <a:extLst>
              <a:ext uri="{FF2B5EF4-FFF2-40B4-BE49-F238E27FC236}">
                <a16:creationId xmlns:a16="http://schemas.microsoft.com/office/drawing/2014/main" id="{12E26BB3-2E6F-4A50-8FE3-D74181BCE620}"/>
              </a:ext>
            </a:extLst>
          </p:cNvPr>
          <p:cNvSpPr txBox="1"/>
          <p:nvPr/>
        </p:nvSpPr>
        <p:spPr>
          <a:xfrm>
            <a:off x="2302173" y="797345"/>
            <a:ext cx="9022199" cy="1200329"/>
          </a:xfrm>
          <a:prstGeom prst="rect">
            <a:avLst/>
          </a:prstGeom>
          <a:noFill/>
        </p:spPr>
        <p:txBody>
          <a:bodyPr wrap="square" rtlCol="0">
            <a:spAutoFit/>
          </a:bodyPr>
          <a:lstStyle/>
          <a:p>
            <a:r>
              <a:rPr lang="en-US" dirty="0"/>
              <a:t>This repository contains a sidecar for the Prometheus server that can send metrics to </a:t>
            </a:r>
            <a:r>
              <a:rPr lang="en-US" b="1" dirty="0"/>
              <a:t>Stackdriver</a:t>
            </a:r>
            <a:r>
              <a:rPr lang="en-US" dirty="0"/>
              <a:t>.</a:t>
            </a:r>
            <a:br>
              <a:rPr lang="en-US" dirty="0"/>
            </a:br>
            <a:br>
              <a:rPr lang="en-US" dirty="0"/>
            </a:br>
            <a:r>
              <a:rPr lang="en-US" dirty="0">
                <a:hlinkClick r:id="rId7"/>
              </a:rPr>
              <a:t>https://github.com/Stackdriver/stackdriver-prometheus-sidecar</a:t>
            </a:r>
            <a:endParaRPr lang="en-US" dirty="0"/>
          </a:p>
        </p:txBody>
      </p:sp>
    </p:spTree>
    <p:extLst>
      <p:ext uri="{BB962C8B-B14F-4D97-AF65-F5344CB8AC3E}">
        <p14:creationId xmlns:p14="http://schemas.microsoft.com/office/powerpoint/2010/main" val="31515195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151C7-6A5E-44C3-95F5-EFC254D60DE8}"/>
              </a:ext>
            </a:extLst>
          </p:cNvPr>
          <p:cNvSpPr>
            <a:spLocks noGrp="1"/>
          </p:cNvSpPr>
          <p:nvPr>
            <p:ph type="title"/>
          </p:nvPr>
        </p:nvSpPr>
        <p:spPr/>
        <p:txBody>
          <a:bodyPr/>
          <a:lstStyle/>
          <a:p>
            <a:r>
              <a:rPr lang="en-US" b="1" dirty="0"/>
              <a:t>Performance Team: How we plan to monitoring Commerce</a:t>
            </a:r>
          </a:p>
        </p:txBody>
      </p:sp>
      <p:sp>
        <p:nvSpPr>
          <p:cNvPr id="3" name="Slide Number Placeholder 2">
            <a:extLst>
              <a:ext uri="{FF2B5EF4-FFF2-40B4-BE49-F238E27FC236}">
                <a16:creationId xmlns:a16="http://schemas.microsoft.com/office/drawing/2014/main" id="{F8BF899F-F2BA-499B-AFD8-E64B054BE438}"/>
              </a:ext>
            </a:extLst>
          </p:cNvPr>
          <p:cNvSpPr>
            <a:spLocks noGrp="1"/>
          </p:cNvSpPr>
          <p:nvPr>
            <p:ph type="sldNum" sz="quarter" idx="4"/>
          </p:nvPr>
        </p:nvSpPr>
        <p:spPr/>
        <p:txBody>
          <a:bodyPr/>
          <a:lstStyle/>
          <a:p>
            <a:fld id="{039C7415-12ED-1F44-BE03-24001F31E4F6}" type="slidenum">
              <a:rPr lang="en-US" smtClean="0"/>
              <a:pPr/>
              <a:t>12</a:t>
            </a:fld>
            <a:endParaRPr lang="en-US" dirty="0"/>
          </a:p>
        </p:txBody>
      </p:sp>
      <p:sp>
        <p:nvSpPr>
          <p:cNvPr id="5" name="Text Placeholder 5">
            <a:extLst>
              <a:ext uri="{FF2B5EF4-FFF2-40B4-BE49-F238E27FC236}">
                <a16:creationId xmlns:a16="http://schemas.microsoft.com/office/drawing/2014/main" id="{7B19825B-ED78-4534-A27E-A595AAF3E87C}"/>
              </a:ext>
            </a:extLst>
          </p:cNvPr>
          <p:cNvSpPr txBox="1">
            <a:spLocks/>
          </p:cNvSpPr>
          <p:nvPr/>
        </p:nvSpPr>
        <p:spPr>
          <a:xfrm>
            <a:off x="243901" y="715385"/>
            <a:ext cx="5710897" cy="542723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1400"/>
              </a:spcBef>
              <a:buClr>
                <a:srgbClr val="5EC1EF"/>
              </a:buClr>
            </a:pPr>
            <a:r>
              <a:rPr lang="en-US" sz="2000" dirty="0"/>
              <a:t>Install Prometheus Operator with</a:t>
            </a:r>
            <a:br>
              <a:rPr lang="en-US" sz="2000" dirty="0"/>
            </a:br>
            <a:r>
              <a:rPr lang="en-US" sz="2000" dirty="0"/>
              <a:t>Kubernetes</a:t>
            </a:r>
          </a:p>
          <a:p>
            <a:pPr>
              <a:spcBef>
                <a:spcPts val="1400"/>
              </a:spcBef>
              <a:buClr>
                <a:srgbClr val="5EC1EF"/>
              </a:buClr>
            </a:pPr>
            <a:r>
              <a:rPr lang="en-US" sz="2000" dirty="0"/>
              <a:t>Document the dashboards to use for</a:t>
            </a:r>
            <a:br>
              <a:rPr lang="en-US" sz="2000" dirty="0"/>
            </a:br>
            <a:r>
              <a:rPr lang="en-US" sz="2000" dirty="0"/>
              <a:t>each scenario</a:t>
            </a:r>
          </a:p>
          <a:p>
            <a:pPr>
              <a:spcBef>
                <a:spcPts val="1400"/>
              </a:spcBef>
              <a:buClr>
                <a:srgbClr val="5EC1EF"/>
              </a:buClr>
            </a:pPr>
            <a:r>
              <a:rPr lang="en-US" sz="2000" dirty="0"/>
              <a:t>Define new dashboards for specific tests</a:t>
            </a:r>
          </a:p>
          <a:p>
            <a:pPr>
              <a:spcBef>
                <a:spcPts val="1400"/>
              </a:spcBef>
              <a:buClr>
                <a:srgbClr val="5EC1EF"/>
              </a:buClr>
            </a:pPr>
            <a:r>
              <a:rPr lang="en-US" sz="2000" dirty="0"/>
              <a:t>Share dashboards in GitHub</a:t>
            </a:r>
          </a:p>
          <a:p>
            <a:pPr>
              <a:spcBef>
                <a:spcPts val="1400"/>
              </a:spcBef>
              <a:buClr>
                <a:srgbClr val="5EC1EF"/>
              </a:buClr>
            </a:pPr>
            <a:r>
              <a:rPr lang="en-US" sz="2000" dirty="0"/>
              <a:t>Enable Prometheus metrics in Liberty using Dockerfile</a:t>
            </a:r>
          </a:p>
          <a:p>
            <a:pPr lvl="1">
              <a:spcBef>
                <a:spcPts val="1400"/>
              </a:spcBef>
              <a:buClr>
                <a:srgbClr val="5EC1EF"/>
              </a:buClr>
            </a:pPr>
            <a:r>
              <a:rPr lang="en-US" sz="1800" dirty="0"/>
              <a:t>Future: Provide helm option to enable automatically</a:t>
            </a:r>
          </a:p>
          <a:p>
            <a:pPr>
              <a:spcBef>
                <a:spcPts val="1400"/>
              </a:spcBef>
              <a:buClr>
                <a:srgbClr val="5EC1EF"/>
              </a:buClr>
            </a:pPr>
            <a:r>
              <a:rPr lang="en-US" sz="2000" dirty="0"/>
              <a:t>Continue using New Relic while we </a:t>
            </a:r>
            <a:br>
              <a:rPr lang="en-US" sz="2000" dirty="0"/>
            </a:br>
            <a:r>
              <a:rPr lang="en-US" sz="2000" dirty="0"/>
              <a:t>still have gaps with Prometheus monitoring</a:t>
            </a:r>
          </a:p>
          <a:p>
            <a:pPr>
              <a:spcBef>
                <a:spcPts val="1400"/>
              </a:spcBef>
              <a:buClr>
                <a:srgbClr val="5EC1EF"/>
              </a:buClr>
            </a:pPr>
            <a:endParaRPr lang="en-US" sz="2000" dirty="0"/>
          </a:p>
          <a:p>
            <a:pPr>
              <a:spcBef>
                <a:spcPts val="1400"/>
              </a:spcBef>
              <a:buClr>
                <a:srgbClr val="5EC1EF"/>
              </a:buClr>
            </a:pPr>
            <a:endParaRPr lang="en-US" sz="2000" dirty="0"/>
          </a:p>
          <a:p>
            <a:pPr>
              <a:spcBef>
                <a:spcPts val="1400"/>
              </a:spcBef>
              <a:buClr>
                <a:srgbClr val="5EC1EF"/>
              </a:buClr>
            </a:pPr>
            <a:br>
              <a:rPr lang="en-US" sz="1800" dirty="0"/>
            </a:br>
            <a:br>
              <a:rPr lang="en-US" sz="1800" dirty="0"/>
            </a:br>
            <a:br>
              <a:rPr lang="en-US" sz="1800" dirty="0"/>
            </a:br>
            <a:endParaRPr lang="en-US" sz="1800" dirty="0"/>
          </a:p>
          <a:p>
            <a:pPr>
              <a:spcBef>
                <a:spcPts val="1400"/>
              </a:spcBef>
              <a:buClr>
                <a:srgbClr val="5EC1EF"/>
              </a:buClr>
            </a:pPr>
            <a:endParaRPr lang="en-US" sz="1800" dirty="0"/>
          </a:p>
          <a:p>
            <a:pPr>
              <a:spcBef>
                <a:spcPts val="1400"/>
              </a:spcBef>
              <a:buClr>
                <a:srgbClr val="5EC1EF"/>
              </a:buClr>
            </a:pPr>
            <a:endParaRPr lang="en-US" sz="1800" dirty="0"/>
          </a:p>
          <a:p>
            <a:pPr>
              <a:spcBef>
                <a:spcPts val="1400"/>
              </a:spcBef>
              <a:buClr>
                <a:srgbClr val="5EC1EF"/>
              </a:buClr>
            </a:pPr>
            <a:endParaRPr lang="en-US" sz="1800" dirty="0"/>
          </a:p>
          <a:p>
            <a:pPr>
              <a:spcBef>
                <a:spcPts val="1400"/>
              </a:spcBef>
              <a:buClr>
                <a:srgbClr val="5EC1EF"/>
              </a:buClr>
            </a:pPr>
            <a:endParaRPr lang="en-US" sz="1000" dirty="0"/>
          </a:p>
        </p:txBody>
      </p:sp>
      <p:pic>
        <p:nvPicPr>
          <p:cNvPr id="4" name="Picture 3">
            <a:extLst>
              <a:ext uri="{FF2B5EF4-FFF2-40B4-BE49-F238E27FC236}">
                <a16:creationId xmlns:a16="http://schemas.microsoft.com/office/drawing/2014/main" id="{94DC2A26-6C64-4DD0-AE1E-5E089262D1EE}"/>
              </a:ext>
            </a:extLst>
          </p:cNvPr>
          <p:cNvPicPr>
            <a:picLocks noChangeAspect="1"/>
          </p:cNvPicPr>
          <p:nvPr/>
        </p:nvPicPr>
        <p:blipFill>
          <a:blip r:embed="rId3"/>
          <a:stretch>
            <a:fillRect/>
          </a:stretch>
        </p:blipFill>
        <p:spPr>
          <a:xfrm>
            <a:off x="5892654" y="715385"/>
            <a:ext cx="6055445" cy="4818993"/>
          </a:xfrm>
          <a:prstGeom prst="rect">
            <a:avLst/>
          </a:prstGeom>
        </p:spPr>
      </p:pic>
      <p:sp>
        <p:nvSpPr>
          <p:cNvPr id="6" name="Text Placeholder 5">
            <a:extLst>
              <a:ext uri="{FF2B5EF4-FFF2-40B4-BE49-F238E27FC236}">
                <a16:creationId xmlns:a16="http://schemas.microsoft.com/office/drawing/2014/main" id="{DE86943E-6187-46A2-8DD4-3082A9DA292E}"/>
              </a:ext>
            </a:extLst>
          </p:cNvPr>
          <p:cNvSpPr txBox="1">
            <a:spLocks/>
          </p:cNvSpPr>
          <p:nvPr/>
        </p:nvSpPr>
        <p:spPr>
          <a:xfrm>
            <a:off x="5954798" y="5636163"/>
            <a:ext cx="6133091" cy="67385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1400"/>
              </a:spcBef>
              <a:buClr>
                <a:srgbClr val="5EC1EF"/>
              </a:buClr>
              <a:buNone/>
            </a:pPr>
            <a:r>
              <a:rPr lang="en-US" sz="1800" dirty="0">
                <a:hlinkClick r:id="rId4"/>
              </a:rPr>
              <a:t>https://github01.hclpnp.com/commerce-dev/performance-assets/tree/master/grafana/nginx</a:t>
            </a:r>
            <a:endParaRPr lang="en-US" sz="1800" dirty="0"/>
          </a:p>
          <a:p>
            <a:pPr marL="457200" indent="-457200">
              <a:spcBef>
                <a:spcPts val="1400"/>
              </a:spcBef>
              <a:buClr>
                <a:srgbClr val="5EC1EF"/>
              </a:buClr>
              <a:buFont typeface="+mj-lt"/>
              <a:buAutoNum type="arabicPeriod"/>
            </a:pPr>
            <a:endParaRPr lang="en-US" sz="1800" dirty="0"/>
          </a:p>
          <a:p>
            <a:pPr marL="457200" indent="-457200">
              <a:spcBef>
                <a:spcPts val="1400"/>
              </a:spcBef>
              <a:buClr>
                <a:srgbClr val="5EC1EF"/>
              </a:buClr>
              <a:buFont typeface="+mj-lt"/>
              <a:buAutoNum type="arabicPeriod"/>
            </a:pPr>
            <a:endParaRPr lang="en-US" sz="1800" dirty="0"/>
          </a:p>
          <a:p>
            <a:pPr marL="0" indent="0">
              <a:spcBef>
                <a:spcPts val="1400"/>
              </a:spcBef>
              <a:buClr>
                <a:srgbClr val="5EC1EF"/>
              </a:buClr>
              <a:buNone/>
            </a:pPr>
            <a:endParaRPr lang="en-US" sz="1800" dirty="0"/>
          </a:p>
          <a:p>
            <a:pPr marL="0" indent="0">
              <a:spcBef>
                <a:spcPts val="1400"/>
              </a:spcBef>
              <a:buClr>
                <a:srgbClr val="5EC1EF"/>
              </a:buClr>
              <a:buNone/>
            </a:pPr>
            <a:br>
              <a:rPr lang="en-US" sz="1800" dirty="0"/>
            </a:br>
            <a:br>
              <a:rPr lang="en-US" sz="1800" dirty="0"/>
            </a:br>
            <a:br>
              <a:rPr lang="en-US" sz="1800" dirty="0"/>
            </a:br>
            <a:endParaRPr lang="en-US" sz="1800" dirty="0"/>
          </a:p>
          <a:p>
            <a:pPr marL="0" indent="0">
              <a:spcBef>
                <a:spcPts val="1400"/>
              </a:spcBef>
              <a:buClr>
                <a:srgbClr val="5EC1EF"/>
              </a:buClr>
              <a:buNone/>
            </a:pPr>
            <a:endParaRPr lang="en-US" sz="1800" dirty="0"/>
          </a:p>
          <a:p>
            <a:pPr marL="0" indent="0">
              <a:spcBef>
                <a:spcPts val="1400"/>
              </a:spcBef>
              <a:buClr>
                <a:srgbClr val="5EC1EF"/>
              </a:buClr>
              <a:buNone/>
            </a:pPr>
            <a:endParaRPr lang="en-US" sz="1800" dirty="0"/>
          </a:p>
          <a:p>
            <a:pPr marL="0" indent="0">
              <a:spcBef>
                <a:spcPts val="1400"/>
              </a:spcBef>
              <a:buClr>
                <a:srgbClr val="5EC1EF"/>
              </a:buClr>
              <a:buNone/>
            </a:pPr>
            <a:endParaRPr lang="en-US" sz="1800" dirty="0"/>
          </a:p>
          <a:p>
            <a:pPr marL="0" indent="0">
              <a:spcBef>
                <a:spcPts val="1400"/>
              </a:spcBef>
              <a:buClr>
                <a:srgbClr val="5EC1EF"/>
              </a:buClr>
              <a:buNone/>
            </a:pPr>
            <a:endParaRPr lang="en-US" sz="1800" dirty="0"/>
          </a:p>
        </p:txBody>
      </p:sp>
      <p:pic>
        <p:nvPicPr>
          <p:cNvPr id="7" name="Picture 6">
            <a:extLst>
              <a:ext uri="{FF2B5EF4-FFF2-40B4-BE49-F238E27FC236}">
                <a16:creationId xmlns:a16="http://schemas.microsoft.com/office/drawing/2014/main" id="{2D495875-8AC5-404D-B1B8-D11A4E643083}"/>
              </a:ext>
            </a:extLst>
          </p:cNvPr>
          <p:cNvPicPr>
            <a:picLocks noChangeAspect="1"/>
          </p:cNvPicPr>
          <p:nvPr/>
        </p:nvPicPr>
        <p:blipFill>
          <a:blip r:embed="rId5"/>
          <a:stretch>
            <a:fillRect/>
          </a:stretch>
        </p:blipFill>
        <p:spPr>
          <a:xfrm>
            <a:off x="8926006" y="826887"/>
            <a:ext cx="3161883" cy="2629835"/>
          </a:xfrm>
          <a:prstGeom prst="rect">
            <a:avLst/>
          </a:prstGeom>
        </p:spPr>
      </p:pic>
      <p:sp>
        <p:nvSpPr>
          <p:cNvPr id="8" name="Title 1">
            <a:extLst>
              <a:ext uri="{FF2B5EF4-FFF2-40B4-BE49-F238E27FC236}">
                <a16:creationId xmlns:a16="http://schemas.microsoft.com/office/drawing/2014/main" id="{D2D732E7-EC1E-4716-B0C5-7E8D972C624E}"/>
              </a:ext>
            </a:extLst>
          </p:cNvPr>
          <p:cNvSpPr txBox="1">
            <a:spLocks/>
          </p:cNvSpPr>
          <p:nvPr/>
        </p:nvSpPr>
        <p:spPr>
          <a:xfrm>
            <a:off x="4116191" y="6292994"/>
            <a:ext cx="3420951" cy="565006"/>
          </a:xfrm>
          <a:prstGeom prst="rect">
            <a:avLst/>
          </a:prstGeom>
          <a:solidFill>
            <a:schemeClr val="bg1"/>
          </a:solidFill>
        </p:spPr>
        <p:txBody>
          <a:bodyPr>
            <a:normAutofit/>
          </a:bodyPr>
          <a:lstStyle>
            <a:lvl1pPr algn="l" defTabSz="914400" rtl="0" eaLnBrk="1" latinLnBrk="0" hangingPunct="1">
              <a:lnSpc>
                <a:spcPct val="100000"/>
              </a:lnSpc>
              <a:spcBef>
                <a:spcPct val="0"/>
              </a:spcBef>
              <a:buNone/>
              <a:defRPr sz="2800" kern="1200">
                <a:solidFill>
                  <a:srgbClr val="4B4B4B"/>
                </a:solidFill>
                <a:latin typeface="Gotham Book" panose="02000604040000020004" pitchFamily="2" charset="0"/>
                <a:ea typeface="+mj-ea"/>
                <a:cs typeface="+mj-cs"/>
              </a:defRPr>
            </a:lvl1pPr>
          </a:lstStyle>
          <a:p>
            <a:r>
              <a:rPr lang="en-US" b="1" dirty="0">
                <a:solidFill>
                  <a:srgbClr val="FF0000"/>
                </a:solidFill>
              </a:rPr>
              <a:t>… Work in progress…</a:t>
            </a:r>
          </a:p>
        </p:txBody>
      </p:sp>
    </p:spTree>
    <p:extLst>
      <p:ext uri="{BB962C8B-B14F-4D97-AF65-F5344CB8AC3E}">
        <p14:creationId xmlns:p14="http://schemas.microsoft.com/office/powerpoint/2010/main" val="37044302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151C7-6A5E-44C3-95F5-EFC254D60DE8}"/>
              </a:ext>
            </a:extLst>
          </p:cNvPr>
          <p:cNvSpPr>
            <a:spLocks noGrp="1"/>
          </p:cNvSpPr>
          <p:nvPr>
            <p:ph type="title"/>
          </p:nvPr>
        </p:nvSpPr>
        <p:spPr/>
        <p:txBody>
          <a:bodyPr/>
          <a:lstStyle/>
          <a:p>
            <a:r>
              <a:rPr lang="en-US" b="1" dirty="0"/>
              <a:t>Demo time!</a:t>
            </a:r>
          </a:p>
        </p:txBody>
      </p:sp>
      <p:sp>
        <p:nvSpPr>
          <p:cNvPr id="3" name="Slide Number Placeholder 2">
            <a:extLst>
              <a:ext uri="{FF2B5EF4-FFF2-40B4-BE49-F238E27FC236}">
                <a16:creationId xmlns:a16="http://schemas.microsoft.com/office/drawing/2014/main" id="{F8BF899F-F2BA-499B-AFD8-E64B054BE438}"/>
              </a:ext>
            </a:extLst>
          </p:cNvPr>
          <p:cNvSpPr>
            <a:spLocks noGrp="1"/>
          </p:cNvSpPr>
          <p:nvPr>
            <p:ph type="sldNum" sz="quarter" idx="4"/>
          </p:nvPr>
        </p:nvSpPr>
        <p:spPr/>
        <p:txBody>
          <a:bodyPr/>
          <a:lstStyle/>
          <a:p>
            <a:fld id="{039C7415-12ED-1F44-BE03-24001F31E4F6}" type="slidenum">
              <a:rPr lang="en-US" smtClean="0"/>
              <a:pPr/>
              <a:t>13</a:t>
            </a:fld>
            <a:endParaRPr lang="en-US" dirty="0"/>
          </a:p>
        </p:txBody>
      </p:sp>
      <p:sp>
        <p:nvSpPr>
          <p:cNvPr id="5" name="Text Placeholder 5">
            <a:extLst>
              <a:ext uri="{FF2B5EF4-FFF2-40B4-BE49-F238E27FC236}">
                <a16:creationId xmlns:a16="http://schemas.microsoft.com/office/drawing/2014/main" id="{7B19825B-ED78-4534-A27E-A595AAF3E87C}"/>
              </a:ext>
            </a:extLst>
          </p:cNvPr>
          <p:cNvSpPr txBox="1">
            <a:spLocks/>
          </p:cNvSpPr>
          <p:nvPr/>
        </p:nvSpPr>
        <p:spPr>
          <a:xfrm>
            <a:off x="243901" y="1154097"/>
            <a:ext cx="11145367" cy="498851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spcBef>
                <a:spcPts val="1400"/>
              </a:spcBef>
              <a:buClr>
                <a:srgbClr val="5EC1EF"/>
              </a:buClr>
              <a:buFont typeface="+mj-lt"/>
              <a:buAutoNum type="arabicPeriod"/>
            </a:pPr>
            <a:r>
              <a:rPr lang="en-US" sz="2400" dirty="0"/>
              <a:t>Prometheus console</a:t>
            </a:r>
          </a:p>
          <a:p>
            <a:pPr marL="457200" indent="-457200">
              <a:spcBef>
                <a:spcPts val="1400"/>
              </a:spcBef>
              <a:buClr>
                <a:srgbClr val="5EC1EF"/>
              </a:buClr>
              <a:buFont typeface="+mj-lt"/>
              <a:buAutoNum type="arabicPeriod"/>
            </a:pPr>
            <a:r>
              <a:rPr lang="en-US" sz="2400" dirty="0"/>
              <a:t>Nginx Helm install with Prometheus options</a:t>
            </a:r>
          </a:p>
          <a:p>
            <a:pPr marL="457200" indent="-457200">
              <a:spcBef>
                <a:spcPts val="1400"/>
              </a:spcBef>
              <a:buClr>
                <a:srgbClr val="5EC1EF"/>
              </a:buClr>
              <a:buFont typeface="+mj-lt"/>
              <a:buAutoNum type="arabicPeriod"/>
            </a:pPr>
            <a:r>
              <a:rPr lang="en-US" sz="2400" dirty="0"/>
              <a:t>Importing Grafana Nginx dashboard</a:t>
            </a:r>
          </a:p>
          <a:p>
            <a:pPr marL="457200" indent="-457200">
              <a:spcBef>
                <a:spcPts val="1400"/>
              </a:spcBef>
              <a:buClr>
                <a:srgbClr val="5EC1EF"/>
              </a:buClr>
              <a:buFont typeface="+mj-lt"/>
              <a:buAutoNum type="arabicPeriod"/>
            </a:pPr>
            <a:r>
              <a:rPr lang="en-US" sz="2400" dirty="0"/>
              <a:t>Customizing Nginx dashboard</a:t>
            </a:r>
          </a:p>
          <a:p>
            <a:pPr marL="914400" lvl="1" indent="-457200">
              <a:spcBef>
                <a:spcPts val="1400"/>
              </a:spcBef>
              <a:buClr>
                <a:srgbClr val="5EC1EF"/>
              </a:buClr>
              <a:buFont typeface="+mj-lt"/>
              <a:buAutoNum type="arabicPeriod"/>
            </a:pPr>
            <a:r>
              <a:rPr lang="en-US" sz="2000" dirty="0"/>
              <a:t>Average request times</a:t>
            </a:r>
          </a:p>
          <a:p>
            <a:pPr marL="914400" lvl="1" indent="-457200">
              <a:spcBef>
                <a:spcPts val="1400"/>
              </a:spcBef>
              <a:buClr>
                <a:srgbClr val="5EC1EF"/>
              </a:buClr>
              <a:buFont typeface="+mj-lt"/>
              <a:buAutoNum type="arabicPeriod"/>
            </a:pPr>
            <a:r>
              <a:rPr lang="en-US" sz="2000" dirty="0"/>
              <a:t>Number of requests by status</a:t>
            </a:r>
          </a:p>
          <a:p>
            <a:pPr marL="0" indent="0">
              <a:spcBef>
                <a:spcPts val="1400"/>
              </a:spcBef>
              <a:buClr>
                <a:srgbClr val="5EC1EF"/>
              </a:buClr>
              <a:buNone/>
            </a:pPr>
            <a:endParaRPr lang="en-US" sz="2400" dirty="0"/>
          </a:p>
          <a:p>
            <a:pPr marL="0" indent="0">
              <a:spcBef>
                <a:spcPts val="1400"/>
              </a:spcBef>
              <a:buClr>
                <a:srgbClr val="5EC1EF"/>
              </a:buClr>
              <a:buNone/>
            </a:pPr>
            <a:br>
              <a:rPr lang="en-US" sz="2000" dirty="0"/>
            </a:br>
            <a:br>
              <a:rPr lang="en-US" sz="2000" dirty="0"/>
            </a:br>
            <a:br>
              <a:rPr lang="en-US" sz="2000" dirty="0"/>
            </a:br>
            <a:endParaRPr lang="en-US" sz="2000" dirty="0"/>
          </a:p>
          <a:p>
            <a:pPr marL="0" indent="0">
              <a:spcBef>
                <a:spcPts val="1400"/>
              </a:spcBef>
              <a:buClr>
                <a:srgbClr val="5EC1EF"/>
              </a:buClr>
              <a:buNone/>
            </a:pPr>
            <a:endParaRPr lang="en-US" sz="2000" dirty="0"/>
          </a:p>
          <a:p>
            <a:pPr marL="0" indent="0">
              <a:spcBef>
                <a:spcPts val="1400"/>
              </a:spcBef>
              <a:buClr>
                <a:srgbClr val="5EC1EF"/>
              </a:buClr>
              <a:buNone/>
            </a:pPr>
            <a:endParaRPr lang="en-US" sz="2000" dirty="0"/>
          </a:p>
          <a:p>
            <a:pPr marL="0" indent="0">
              <a:spcBef>
                <a:spcPts val="1400"/>
              </a:spcBef>
              <a:buClr>
                <a:srgbClr val="5EC1EF"/>
              </a:buClr>
              <a:buNone/>
            </a:pPr>
            <a:endParaRPr lang="en-US" sz="2000" dirty="0"/>
          </a:p>
          <a:p>
            <a:pPr marL="0" indent="0">
              <a:spcBef>
                <a:spcPts val="1400"/>
              </a:spcBef>
              <a:buClr>
                <a:srgbClr val="5EC1EF"/>
              </a:buClr>
              <a:buNone/>
            </a:pPr>
            <a:endParaRPr lang="en-US" sz="1050" dirty="0"/>
          </a:p>
        </p:txBody>
      </p:sp>
    </p:spTree>
    <p:extLst>
      <p:ext uri="{BB962C8B-B14F-4D97-AF65-F5344CB8AC3E}">
        <p14:creationId xmlns:p14="http://schemas.microsoft.com/office/powerpoint/2010/main" val="28892100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F0A7B-B937-884E-B045-6689212D6B57}"/>
              </a:ext>
            </a:extLst>
          </p:cNvPr>
          <p:cNvSpPr>
            <a:spLocks noGrp="1"/>
          </p:cNvSpPr>
          <p:nvPr>
            <p:ph type="ctrTitle"/>
          </p:nvPr>
        </p:nvSpPr>
        <p:spPr>
          <a:xfrm>
            <a:off x="1420305" y="1041400"/>
            <a:ext cx="9144000" cy="2387600"/>
          </a:xfrm>
        </p:spPr>
        <p:txBody>
          <a:bodyPr/>
          <a:lstStyle/>
          <a:p>
            <a:r>
              <a:rPr lang="en-US" sz="4200" dirty="0"/>
              <a:t>Additional Monitoring</a:t>
            </a:r>
          </a:p>
        </p:txBody>
      </p:sp>
      <p:sp>
        <p:nvSpPr>
          <p:cNvPr id="3" name="Subtitle 2">
            <a:extLst>
              <a:ext uri="{FF2B5EF4-FFF2-40B4-BE49-F238E27FC236}">
                <a16:creationId xmlns:a16="http://schemas.microsoft.com/office/drawing/2014/main" id="{051D08E1-D3B9-584C-888E-5B9C9EE9951B}"/>
              </a:ext>
            </a:extLst>
          </p:cNvPr>
          <p:cNvSpPr>
            <a:spLocks noGrp="1"/>
          </p:cNvSpPr>
          <p:nvPr>
            <p:ph type="subTitle" idx="1"/>
          </p:nvPr>
        </p:nvSpPr>
        <p:spPr>
          <a:xfrm>
            <a:off x="3807069" y="3429000"/>
            <a:ext cx="5054128" cy="2841812"/>
          </a:xfrm>
        </p:spPr>
        <p:txBody>
          <a:bodyPr>
            <a:normAutofit/>
          </a:bodyPr>
          <a:lstStyle/>
          <a:p>
            <a:pPr algn="r"/>
            <a:endParaRPr lang="en-SG" dirty="0"/>
          </a:p>
          <a:p>
            <a:pPr algn="r"/>
            <a:endParaRPr lang="en-SG" dirty="0"/>
          </a:p>
          <a:p>
            <a:pPr algn="r"/>
            <a:endParaRPr lang="en-SG" dirty="0"/>
          </a:p>
          <a:p>
            <a:pPr algn="r"/>
            <a:endParaRPr lang="en-SG" dirty="0"/>
          </a:p>
          <a:p>
            <a:pPr algn="r"/>
            <a:endParaRPr lang="en-SG" dirty="0"/>
          </a:p>
          <a:p>
            <a:pPr algn="r"/>
            <a:endParaRPr lang="en-SG" dirty="0"/>
          </a:p>
          <a:p>
            <a:pPr algn="r"/>
            <a:endParaRPr lang="en-SG" dirty="0"/>
          </a:p>
          <a:p>
            <a:pPr algn="r"/>
            <a:r>
              <a:rPr lang="en-SG" dirty="0"/>
              <a:t>January 2020</a:t>
            </a:r>
          </a:p>
          <a:p>
            <a:pPr algn="r"/>
            <a:endParaRPr lang="en-US" dirty="0"/>
          </a:p>
          <a:p>
            <a:pPr algn="r"/>
            <a:endParaRPr lang="en-US" dirty="0"/>
          </a:p>
        </p:txBody>
      </p:sp>
      <p:pic>
        <p:nvPicPr>
          <p:cNvPr id="5" name="Picture 4" descr="A close up of a sign&#10;&#10;Description automatically generated">
            <a:extLst>
              <a:ext uri="{FF2B5EF4-FFF2-40B4-BE49-F238E27FC236}">
                <a16:creationId xmlns:a16="http://schemas.microsoft.com/office/drawing/2014/main" id="{B301E9E2-9401-46E0-9B12-3F7F6BD66CBF}"/>
              </a:ext>
            </a:extLst>
          </p:cNvPr>
          <p:cNvPicPr>
            <a:picLocks noChangeAspect="1"/>
          </p:cNvPicPr>
          <p:nvPr/>
        </p:nvPicPr>
        <p:blipFill>
          <a:blip r:embed="rId2"/>
          <a:stretch>
            <a:fillRect/>
          </a:stretch>
        </p:blipFill>
        <p:spPr>
          <a:xfrm>
            <a:off x="899490" y="4615050"/>
            <a:ext cx="2079171" cy="1828800"/>
          </a:xfrm>
          <a:prstGeom prst="rect">
            <a:avLst/>
          </a:prstGeom>
        </p:spPr>
      </p:pic>
    </p:spTree>
    <p:extLst>
      <p:ext uri="{BB962C8B-B14F-4D97-AF65-F5344CB8AC3E}">
        <p14:creationId xmlns:p14="http://schemas.microsoft.com/office/powerpoint/2010/main" val="6369264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151C7-6A5E-44C3-95F5-EFC254D60DE8}"/>
              </a:ext>
            </a:extLst>
          </p:cNvPr>
          <p:cNvSpPr>
            <a:spLocks noGrp="1"/>
          </p:cNvSpPr>
          <p:nvPr>
            <p:ph type="title"/>
          </p:nvPr>
        </p:nvSpPr>
        <p:spPr/>
        <p:txBody>
          <a:bodyPr/>
          <a:lstStyle/>
          <a:p>
            <a:r>
              <a:rPr lang="en-US" b="1" dirty="0"/>
              <a:t>Logging and </a:t>
            </a:r>
            <a:r>
              <a:rPr lang="en-US" b="1" dirty="0" err="1"/>
              <a:t>ElasticSearch</a:t>
            </a:r>
            <a:endParaRPr lang="en-US" b="1" dirty="0"/>
          </a:p>
        </p:txBody>
      </p:sp>
      <p:sp>
        <p:nvSpPr>
          <p:cNvPr id="3" name="Slide Number Placeholder 2">
            <a:extLst>
              <a:ext uri="{FF2B5EF4-FFF2-40B4-BE49-F238E27FC236}">
                <a16:creationId xmlns:a16="http://schemas.microsoft.com/office/drawing/2014/main" id="{F8BF899F-F2BA-499B-AFD8-E64B054BE438}"/>
              </a:ext>
            </a:extLst>
          </p:cNvPr>
          <p:cNvSpPr>
            <a:spLocks noGrp="1"/>
          </p:cNvSpPr>
          <p:nvPr>
            <p:ph type="sldNum" sz="quarter" idx="4"/>
          </p:nvPr>
        </p:nvSpPr>
        <p:spPr/>
        <p:txBody>
          <a:bodyPr/>
          <a:lstStyle/>
          <a:p>
            <a:fld id="{039C7415-12ED-1F44-BE03-24001F31E4F6}" type="slidenum">
              <a:rPr lang="en-US" smtClean="0"/>
              <a:pPr/>
              <a:t>15</a:t>
            </a:fld>
            <a:endParaRPr lang="en-US" dirty="0"/>
          </a:p>
        </p:txBody>
      </p:sp>
      <p:sp>
        <p:nvSpPr>
          <p:cNvPr id="4" name="Text Placeholder 5">
            <a:extLst>
              <a:ext uri="{FF2B5EF4-FFF2-40B4-BE49-F238E27FC236}">
                <a16:creationId xmlns:a16="http://schemas.microsoft.com/office/drawing/2014/main" id="{C9C303DE-862A-438E-92A8-9EEB87252552}"/>
              </a:ext>
            </a:extLst>
          </p:cNvPr>
          <p:cNvSpPr txBox="1">
            <a:spLocks/>
          </p:cNvSpPr>
          <p:nvPr/>
        </p:nvSpPr>
        <p:spPr>
          <a:xfrm>
            <a:off x="333148" y="916013"/>
            <a:ext cx="11365516" cy="516427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1400"/>
              </a:spcBef>
              <a:buClr>
                <a:srgbClr val="5EC1EF"/>
              </a:buClr>
            </a:pPr>
            <a:r>
              <a:rPr lang="en-US" sz="2400" dirty="0"/>
              <a:t>Important performance metrics / insights can also</a:t>
            </a:r>
            <a:br>
              <a:rPr lang="en-US" sz="2400" dirty="0"/>
            </a:br>
            <a:r>
              <a:rPr lang="en-US" sz="2400" dirty="0"/>
              <a:t>be  “harvested” from logging</a:t>
            </a:r>
          </a:p>
          <a:p>
            <a:pPr>
              <a:spcBef>
                <a:spcPts val="1400"/>
              </a:spcBef>
              <a:buClr>
                <a:srgbClr val="5EC1EF"/>
              </a:buClr>
            </a:pPr>
            <a:r>
              <a:rPr lang="en-US" sz="2400" dirty="0"/>
              <a:t>Logging is often the easiest way to export metrics</a:t>
            </a:r>
            <a:br>
              <a:rPr lang="en-US" sz="2400" dirty="0"/>
            </a:br>
            <a:r>
              <a:rPr lang="en-US" sz="2400" dirty="0"/>
              <a:t>out of the application</a:t>
            </a:r>
          </a:p>
          <a:p>
            <a:pPr>
              <a:spcBef>
                <a:spcPts val="1400"/>
              </a:spcBef>
              <a:buClr>
                <a:srgbClr val="5EC1EF"/>
              </a:buClr>
            </a:pPr>
            <a:r>
              <a:rPr lang="en-US" sz="2400" dirty="0"/>
              <a:t>In order to use logging for monitoring and alerting,</a:t>
            </a:r>
            <a:br>
              <a:rPr lang="en-US" sz="2400" dirty="0"/>
            </a:br>
            <a:r>
              <a:rPr lang="en-US" sz="2400" dirty="0"/>
              <a:t>centralized logging (</a:t>
            </a:r>
            <a:r>
              <a:rPr lang="en-US" sz="2400" dirty="0" err="1"/>
              <a:t>ElasticSearch</a:t>
            </a:r>
            <a:r>
              <a:rPr lang="en-US" sz="2400" dirty="0"/>
              <a:t>) should be used</a:t>
            </a:r>
            <a:br>
              <a:rPr lang="en-US" sz="2400" dirty="0"/>
            </a:br>
            <a:r>
              <a:rPr lang="en-US" sz="2400" dirty="0"/>
              <a:t>with logging in Json format</a:t>
            </a:r>
          </a:p>
          <a:p>
            <a:pPr>
              <a:spcBef>
                <a:spcPts val="1400"/>
              </a:spcBef>
              <a:buClr>
                <a:srgbClr val="5EC1EF"/>
              </a:buClr>
            </a:pPr>
            <a:r>
              <a:rPr lang="en-US" sz="2400" dirty="0"/>
              <a:t>Sample metrics:</a:t>
            </a:r>
          </a:p>
          <a:p>
            <a:pPr lvl="1">
              <a:spcBef>
                <a:spcPts val="1400"/>
              </a:spcBef>
              <a:buClr>
                <a:srgbClr val="5EC1EF"/>
              </a:buClr>
            </a:pPr>
            <a:r>
              <a:rPr lang="en-US" sz="2000" dirty="0"/>
              <a:t>messages.log:  messages by severity and POD</a:t>
            </a:r>
          </a:p>
          <a:p>
            <a:pPr lvl="1">
              <a:spcBef>
                <a:spcPts val="1400"/>
              </a:spcBef>
              <a:buClr>
                <a:srgbClr val="5EC1EF"/>
              </a:buClr>
            </a:pPr>
            <a:r>
              <a:rPr lang="en-US" sz="2000" dirty="0"/>
              <a:t>http_access.log:  Number of requests, request times, response codes</a:t>
            </a:r>
          </a:p>
          <a:p>
            <a:pPr lvl="1">
              <a:spcBef>
                <a:spcPts val="1400"/>
              </a:spcBef>
              <a:buClr>
                <a:srgbClr val="5EC1EF"/>
              </a:buClr>
            </a:pPr>
            <a:endParaRPr lang="en-US" sz="2000" dirty="0"/>
          </a:p>
        </p:txBody>
      </p:sp>
      <p:pic>
        <p:nvPicPr>
          <p:cNvPr id="5" name="Picture 4">
            <a:extLst>
              <a:ext uri="{FF2B5EF4-FFF2-40B4-BE49-F238E27FC236}">
                <a16:creationId xmlns:a16="http://schemas.microsoft.com/office/drawing/2014/main" id="{39043272-A944-423D-B90F-CF773F3955F8}"/>
              </a:ext>
            </a:extLst>
          </p:cNvPr>
          <p:cNvPicPr>
            <a:picLocks noChangeAspect="1"/>
          </p:cNvPicPr>
          <p:nvPr/>
        </p:nvPicPr>
        <p:blipFill>
          <a:blip r:embed="rId2"/>
          <a:stretch>
            <a:fillRect/>
          </a:stretch>
        </p:blipFill>
        <p:spPr>
          <a:xfrm>
            <a:off x="7379473" y="662895"/>
            <a:ext cx="4394606" cy="2439929"/>
          </a:xfrm>
          <a:prstGeom prst="rect">
            <a:avLst/>
          </a:prstGeom>
        </p:spPr>
      </p:pic>
    </p:spTree>
    <p:extLst>
      <p:ext uri="{BB962C8B-B14F-4D97-AF65-F5344CB8AC3E}">
        <p14:creationId xmlns:p14="http://schemas.microsoft.com/office/powerpoint/2010/main" val="38694269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151C7-6A5E-44C3-95F5-EFC254D60DE8}"/>
              </a:ext>
            </a:extLst>
          </p:cNvPr>
          <p:cNvSpPr>
            <a:spLocks noGrp="1"/>
          </p:cNvSpPr>
          <p:nvPr>
            <p:ph type="title"/>
          </p:nvPr>
        </p:nvSpPr>
        <p:spPr/>
        <p:txBody>
          <a:bodyPr/>
          <a:lstStyle/>
          <a:p>
            <a:r>
              <a:rPr lang="en-US" b="1" dirty="0"/>
              <a:t>Sample: Dynacache metrics into Elastic</a:t>
            </a:r>
          </a:p>
        </p:txBody>
      </p:sp>
      <p:sp>
        <p:nvSpPr>
          <p:cNvPr id="3" name="Slide Number Placeholder 2">
            <a:extLst>
              <a:ext uri="{FF2B5EF4-FFF2-40B4-BE49-F238E27FC236}">
                <a16:creationId xmlns:a16="http://schemas.microsoft.com/office/drawing/2014/main" id="{F8BF899F-F2BA-499B-AFD8-E64B054BE438}"/>
              </a:ext>
            </a:extLst>
          </p:cNvPr>
          <p:cNvSpPr>
            <a:spLocks noGrp="1"/>
          </p:cNvSpPr>
          <p:nvPr>
            <p:ph type="sldNum" sz="quarter" idx="4"/>
          </p:nvPr>
        </p:nvSpPr>
        <p:spPr/>
        <p:txBody>
          <a:bodyPr/>
          <a:lstStyle/>
          <a:p>
            <a:fld id="{039C7415-12ED-1F44-BE03-24001F31E4F6}" type="slidenum">
              <a:rPr lang="en-US" smtClean="0"/>
              <a:pPr/>
              <a:t>16</a:t>
            </a:fld>
            <a:endParaRPr lang="en-US" dirty="0"/>
          </a:p>
        </p:txBody>
      </p:sp>
      <p:sp>
        <p:nvSpPr>
          <p:cNvPr id="4" name="Text Placeholder 5">
            <a:extLst>
              <a:ext uri="{FF2B5EF4-FFF2-40B4-BE49-F238E27FC236}">
                <a16:creationId xmlns:a16="http://schemas.microsoft.com/office/drawing/2014/main" id="{C9C303DE-862A-438E-92A8-9EEB87252552}"/>
              </a:ext>
            </a:extLst>
          </p:cNvPr>
          <p:cNvSpPr txBox="1">
            <a:spLocks/>
          </p:cNvSpPr>
          <p:nvPr/>
        </p:nvSpPr>
        <p:spPr>
          <a:xfrm>
            <a:off x="333148" y="916013"/>
            <a:ext cx="11365516" cy="516427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1400"/>
              </a:spcBef>
              <a:buClr>
                <a:srgbClr val="5EC1EF"/>
              </a:buClr>
            </a:pPr>
            <a:r>
              <a:rPr lang="en-US" sz="2400" dirty="0"/>
              <a:t>With log entries in Json format, we can take advantage</a:t>
            </a:r>
            <a:br>
              <a:rPr lang="en-US" sz="2400" dirty="0"/>
            </a:br>
            <a:r>
              <a:rPr lang="en-US" sz="2400" dirty="0"/>
              <a:t>of Elastic’s strong charting and dashboarding capabilities</a:t>
            </a:r>
          </a:p>
          <a:p>
            <a:pPr>
              <a:spcBef>
                <a:spcPts val="1400"/>
              </a:spcBef>
              <a:buClr>
                <a:srgbClr val="5EC1EF"/>
              </a:buClr>
            </a:pPr>
            <a:r>
              <a:rPr lang="en-US" sz="2400" dirty="0"/>
              <a:t>The following technique relies on a thread to write</a:t>
            </a:r>
            <a:br>
              <a:rPr lang="en-US" sz="2400" dirty="0"/>
            </a:br>
            <a:r>
              <a:rPr lang="en-US" sz="2400" dirty="0"/>
              <a:t>Dynacache performance metrics at regular intervals</a:t>
            </a:r>
            <a:br>
              <a:rPr lang="en-US" sz="2400" dirty="0"/>
            </a:br>
            <a:br>
              <a:rPr lang="en-US" sz="2400" dirty="0"/>
            </a:br>
            <a:r>
              <a:rPr lang="en-US" sz="1100" dirty="0"/>
              <a:t>{"type":"liberty_message","host":"LP1-US-51830221.PROD.HCLPNP.COM","ibm_userDir":"C:\/dev\/Liberty\/usr\/","ibm_serverName":"dynaTesting","message":"{\"RemoteUpdateNotifications\":0,\"GarbageCollectorInvalidationsFromDisk\":0,\"ObjectsReadFromDisk400K\":0,\"ObjectsDeleteFromDisk40K\":0,\"TemplateBasedInvalidationsFromDisk\":0,\"ExplicitInvalidationsFromDisk\":0,\"ObjectsWriteToDisk400K\":0,\"PushPullTableSize\":0,\"ExplicitInvalidationsRemote\":0,\"ObjectsWriteToDisk40K\":0,\"ObjectsWriteToDisk4000K\":0,\"ObjectsReadFromDisk\":0,\"DependencyIdBasedInvalidationsFromDisk\":0,\"OverflowInvalidationsFromDisk\":0…\":0,\"ObjectsReadFromDisk40K\":0,\"ObjectsDeleteFromDisk4000K\":0,\"PendingRemovalFromDisk\":0,\"ObjectsDeleteFromDisk\":0,\"CacheLruRemoves\":0}","ibm_threadId":"0000005d","ibm_datetime":"2019-11-20T15:50:42.590-0500","module":"monitor","loglevel":"INFO","ibm_methodName":"baseCache","ibm_className":"dynacache_stats","ibm_sequence":"1574283042590_000000000021E","ext_thread":"pool-3-thread-1"}</a:t>
            </a:r>
          </a:p>
          <a:p>
            <a:pPr>
              <a:spcBef>
                <a:spcPts val="1400"/>
              </a:spcBef>
              <a:buClr>
                <a:srgbClr val="5EC1EF"/>
              </a:buClr>
            </a:pPr>
            <a:r>
              <a:rPr lang="en-US" sz="2400" dirty="0"/>
              <a:t>An Elastic Ingress pipeline can be used to </a:t>
            </a:r>
            <a:br>
              <a:rPr lang="en-US" sz="2400" dirty="0"/>
            </a:br>
            <a:r>
              <a:rPr lang="en-US" sz="2400" dirty="0"/>
              <a:t>process the log entries and extract the json </a:t>
            </a:r>
            <a:br>
              <a:rPr lang="en-US" sz="2400" dirty="0"/>
            </a:br>
            <a:r>
              <a:rPr lang="en-US" sz="2400" dirty="0"/>
              <a:t>within the message</a:t>
            </a:r>
            <a:br>
              <a:rPr lang="en-US" sz="2400" dirty="0"/>
            </a:br>
            <a:r>
              <a:rPr lang="en-US" sz="2400" dirty="0"/>
              <a:t>attribute</a:t>
            </a:r>
            <a:br>
              <a:rPr lang="en-US" sz="2400" dirty="0"/>
            </a:br>
            <a:br>
              <a:rPr lang="en-US" sz="2400" dirty="0"/>
            </a:br>
            <a:endParaRPr lang="en-US" sz="2400" dirty="0"/>
          </a:p>
        </p:txBody>
      </p:sp>
      <p:pic>
        <p:nvPicPr>
          <p:cNvPr id="9" name="Picture 8">
            <a:extLst>
              <a:ext uri="{FF2B5EF4-FFF2-40B4-BE49-F238E27FC236}">
                <a16:creationId xmlns:a16="http://schemas.microsoft.com/office/drawing/2014/main" id="{718EDAF4-163A-44C0-BAA8-9DC1E3CED0F4}"/>
              </a:ext>
            </a:extLst>
          </p:cNvPr>
          <p:cNvPicPr>
            <a:picLocks noChangeAspect="1"/>
          </p:cNvPicPr>
          <p:nvPr/>
        </p:nvPicPr>
        <p:blipFill>
          <a:blip r:embed="rId3"/>
          <a:stretch>
            <a:fillRect/>
          </a:stretch>
        </p:blipFill>
        <p:spPr>
          <a:xfrm>
            <a:off x="8194495" y="206225"/>
            <a:ext cx="3512663" cy="2538248"/>
          </a:xfrm>
          <a:prstGeom prst="rect">
            <a:avLst/>
          </a:prstGeom>
        </p:spPr>
      </p:pic>
      <p:sp>
        <p:nvSpPr>
          <p:cNvPr id="10" name="Rectangle 9">
            <a:extLst>
              <a:ext uri="{FF2B5EF4-FFF2-40B4-BE49-F238E27FC236}">
                <a16:creationId xmlns:a16="http://schemas.microsoft.com/office/drawing/2014/main" id="{5429849C-7EE9-4A83-AF6E-2845E4E004D3}"/>
              </a:ext>
            </a:extLst>
          </p:cNvPr>
          <p:cNvSpPr/>
          <p:nvPr/>
        </p:nvSpPr>
        <p:spPr>
          <a:xfrm>
            <a:off x="6517341" y="3974119"/>
            <a:ext cx="6096000" cy="2677656"/>
          </a:xfrm>
          <a:prstGeom prst="rect">
            <a:avLst/>
          </a:prstGeom>
        </p:spPr>
        <p:txBody>
          <a:bodyPr>
            <a:spAutoFit/>
          </a:bodyPr>
          <a:lstStyle/>
          <a:p>
            <a:r>
              <a:rPr lang="en-US" sz="1200" b="1" dirty="0">
                <a:latin typeface="Courier New" panose="02070309020205020404" pitchFamily="49" charset="0"/>
                <a:cs typeface="Courier New" panose="02070309020205020404" pitchFamily="49" charset="0"/>
              </a:rPr>
              <a:t>{</a:t>
            </a:r>
          </a:p>
          <a:p>
            <a:r>
              <a:rPr lang="en-US" sz="1200" b="1" dirty="0">
                <a:latin typeface="Courier New" panose="02070309020205020404" pitchFamily="49" charset="0"/>
                <a:cs typeface="Courier New" panose="02070309020205020404" pitchFamily="49" charset="0"/>
              </a:rPr>
              <a:t>  "processors": [{</a:t>
            </a:r>
          </a:p>
          <a:p>
            <a:r>
              <a:rPr lang="en-US" sz="1200" b="1" dirty="0">
                <a:latin typeface="Courier New" panose="02070309020205020404" pitchFamily="49" charset="0"/>
                <a:cs typeface="Courier New" panose="02070309020205020404" pitchFamily="49" charset="0"/>
              </a:rPr>
              <a:t>    "json": {</a:t>
            </a:r>
          </a:p>
          <a:p>
            <a:r>
              <a:rPr lang="en-US" sz="1200" b="1" dirty="0">
                <a:latin typeface="Courier New" panose="02070309020205020404" pitchFamily="49" charset="0"/>
                <a:cs typeface="Courier New" panose="02070309020205020404" pitchFamily="49" charset="0"/>
              </a:rPr>
              <a:t>      "if": "</a:t>
            </a:r>
            <a:r>
              <a:rPr lang="en-US" sz="1200" b="1" dirty="0" err="1">
                <a:latin typeface="Courier New" panose="02070309020205020404" pitchFamily="49" charset="0"/>
                <a:cs typeface="Courier New" panose="02070309020205020404" pitchFamily="49" charset="0"/>
              </a:rPr>
              <a:t>ctx.ibm_className</a:t>
            </a:r>
            <a:r>
              <a:rPr lang="en-US" sz="1200" b="1" dirty="0">
                <a:latin typeface="Courier New" panose="02070309020205020404" pitchFamily="49" charset="0"/>
                <a:cs typeface="Courier New" panose="02070309020205020404" pitchFamily="49" charset="0"/>
              </a:rPr>
              <a:t> == '</a:t>
            </a:r>
            <a:r>
              <a:rPr lang="en-US" sz="1200" b="1" dirty="0" err="1">
                <a:latin typeface="Courier New" panose="02070309020205020404" pitchFamily="49" charset="0"/>
                <a:cs typeface="Courier New" panose="02070309020205020404" pitchFamily="49" charset="0"/>
              </a:rPr>
              <a:t>dynacache_stats</a:t>
            </a:r>
            <a:r>
              <a:rPr lang="en-US" sz="1200" b="1" dirty="0">
                <a:latin typeface="Courier New" panose="02070309020205020404" pitchFamily="49" charset="0"/>
                <a:cs typeface="Courier New" panose="02070309020205020404" pitchFamily="49" charset="0"/>
              </a:rPr>
              <a:t>'",</a:t>
            </a:r>
          </a:p>
          <a:p>
            <a:r>
              <a:rPr lang="en-US" sz="1200" b="1" dirty="0">
                <a:latin typeface="Courier New" panose="02070309020205020404" pitchFamily="49" charset="0"/>
                <a:cs typeface="Courier New" panose="02070309020205020404" pitchFamily="49" charset="0"/>
              </a:rPr>
              <a:t>        "field": "message",</a:t>
            </a:r>
          </a:p>
          <a:p>
            <a:r>
              <a:rPr lang="en-US" sz="1200" b="1" dirty="0">
                <a:solidFill>
                  <a:srgbClr val="FF0000"/>
                </a:solidFill>
                <a:latin typeface="Courier New" panose="02070309020205020404" pitchFamily="49" charset="0"/>
                <a:cs typeface="Courier New" panose="02070309020205020404" pitchFamily="49" charset="0"/>
              </a:rPr>
              <a:t>        "</a:t>
            </a:r>
            <a:r>
              <a:rPr lang="en-US" sz="1200" b="1" dirty="0" err="1">
                <a:solidFill>
                  <a:srgbClr val="FF0000"/>
                </a:solidFill>
                <a:latin typeface="Courier New" panose="02070309020205020404" pitchFamily="49" charset="0"/>
                <a:cs typeface="Courier New" panose="02070309020205020404" pitchFamily="49" charset="0"/>
              </a:rPr>
              <a:t>add_to_root</a:t>
            </a:r>
            <a:r>
              <a:rPr lang="en-US" sz="1200" b="1" dirty="0">
                <a:solidFill>
                  <a:srgbClr val="FF0000"/>
                </a:solidFill>
                <a:latin typeface="Courier New" panose="02070309020205020404" pitchFamily="49" charset="0"/>
                <a:cs typeface="Courier New" panose="02070309020205020404" pitchFamily="49" charset="0"/>
              </a:rPr>
              <a:t>": true</a:t>
            </a:r>
          </a:p>
          <a:p>
            <a:r>
              <a:rPr lang="en-US" sz="1200" b="1" dirty="0">
                <a:latin typeface="Courier New" panose="02070309020205020404" pitchFamily="49" charset="0"/>
                <a:cs typeface="Courier New" panose="02070309020205020404" pitchFamily="49" charset="0"/>
              </a:rPr>
              <a:t>      }</a:t>
            </a:r>
          </a:p>
          <a:p>
            <a:r>
              <a:rPr lang="en-US" sz="1200" b="1" dirty="0">
                <a:latin typeface="Courier New" panose="02070309020205020404" pitchFamily="49" charset="0"/>
                <a:cs typeface="Courier New" panose="02070309020205020404" pitchFamily="49" charset="0"/>
              </a:rPr>
              <a:t>    }, {</a:t>
            </a:r>
          </a:p>
          <a:p>
            <a:r>
              <a:rPr lang="en-US" sz="1200" b="1" dirty="0">
                <a:latin typeface="Courier New" panose="02070309020205020404" pitchFamily="49" charset="0"/>
                <a:cs typeface="Courier New" panose="02070309020205020404" pitchFamily="49" charset="0"/>
              </a:rPr>
              <a:t>    "remove": {</a:t>
            </a:r>
          </a:p>
          <a:p>
            <a:r>
              <a:rPr lang="en-US" sz="1200" b="1" dirty="0">
                <a:latin typeface="Courier New" panose="02070309020205020404" pitchFamily="49" charset="0"/>
                <a:cs typeface="Courier New" panose="02070309020205020404" pitchFamily="49" charset="0"/>
              </a:rPr>
              <a:t>      "if": "</a:t>
            </a:r>
            <a:r>
              <a:rPr lang="en-US" sz="1200" b="1" dirty="0" err="1">
                <a:latin typeface="Courier New" panose="02070309020205020404" pitchFamily="49" charset="0"/>
                <a:cs typeface="Courier New" panose="02070309020205020404" pitchFamily="49" charset="0"/>
              </a:rPr>
              <a:t>ctx.ibm_className</a:t>
            </a:r>
            <a:r>
              <a:rPr lang="en-US" sz="1200" b="1" dirty="0">
                <a:latin typeface="Courier New" panose="02070309020205020404" pitchFamily="49" charset="0"/>
                <a:cs typeface="Courier New" panose="02070309020205020404" pitchFamily="49" charset="0"/>
              </a:rPr>
              <a:t> == '</a:t>
            </a:r>
            <a:r>
              <a:rPr lang="en-US" sz="1200" b="1" dirty="0" err="1">
                <a:latin typeface="Courier New" panose="02070309020205020404" pitchFamily="49" charset="0"/>
                <a:cs typeface="Courier New" panose="02070309020205020404" pitchFamily="49" charset="0"/>
              </a:rPr>
              <a:t>dynacache_stats</a:t>
            </a:r>
            <a:r>
              <a:rPr lang="en-US" sz="1200" b="1" dirty="0">
                <a:latin typeface="Courier New" panose="02070309020205020404" pitchFamily="49" charset="0"/>
                <a:cs typeface="Courier New" panose="02070309020205020404" pitchFamily="49" charset="0"/>
              </a:rPr>
              <a:t>'",</a:t>
            </a:r>
          </a:p>
          <a:p>
            <a:r>
              <a:rPr lang="en-US" sz="1200" b="1" dirty="0">
                <a:latin typeface="Courier New" panose="02070309020205020404" pitchFamily="49" charset="0"/>
                <a:cs typeface="Courier New" panose="02070309020205020404" pitchFamily="49" charset="0"/>
              </a:rPr>
              <a:t>        "field": "message"</a:t>
            </a:r>
          </a:p>
          <a:p>
            <a:r>
              <a:rPr lang="en-US" sz="1200" b="1" dirty="0">
                <a:latin typeface="Courier New" panose="02070309020205020404" pitchFamily="49" charset="0"/>
                <a:cs typeface="Courier New" panose="02070309020205020404" pitchFamily="49" charset="0"/>
              </a:rPr>
              <a:t>    }</a:t>
            </a:r>
          </a:p>
          <a:p>
            <a:r>
              <a:rPr lang="en-US" sz="1200" b="1" dirty="0">
                <a:latin typeface="Courier New" panose="02070309020205020404" pitchFamily="49" charset="0"/>
                <a:cs typeface="Courier New" panose="02070309020205020404" pitchFamily="49" charset="0"/>
              </a:rPr>
              <a:t>  }]</a:t>
            </a:r>
          </a:p>
          <a:p>
            <a:r>
              <a:rPr lang="en-US" sz="1200" b="1"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3474566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5">
            <a:extLst>
              <a:ext uri="{FF2B5EF4-FFF2-40B4-BE49-F238E27FC236}">
                <a16:creationId xmlns:a16="http://schemas.microsoft.com/office/drawing/2014/main" id="{C9C303DE-862A-438E-92A8-9EEB87252552}"/>
              </a:ext>
            </a:extLst>
          </p:cNvPr>
          <p:cNvSpPr txBox="1">
            <a:spLocks/>
          </p:cNvSpPr>
          <p:nvPr/>
        </p:nvSpPr>
        <p:spPr>
          <a:xfrm>
            <a:off x="327938" y="801456"/>
            <a:ext cx="11536123" cy="217377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1400"/>
              </a:spcBef>
              <a:buClr>
                <a:srgbClr val="5EC1EF"/>
              </a:buClr>
            </a:pPr>
            <a:r>
              <a:rPr lang="en-US" sz="2400" dirty="0" err="1"/>
              <a:t>OpenTracing</a:t>
            </a:r>
            <a:r>
              <a:rPr lang="en-US" sz="2400" dirty="0"/>
              <a:t>  (aka distributed tracing) allows tracking of a request as it navigates to different  microservices</a:t>
            </a:r>
            <a:endParaRPr lang="en-US" sz="1600" dirty="0">
              <a:solidFill>
                <a:srgbClr val="FF0000"/>
              </a:solidFill>
            </a:endParaRPr>
          </a:p>
          <a:p>
            <a:pPr>
              <a:spcBef>
                <a:spcPts val="1400"/>
              </a:spcBef>
              <a:buClr>
                <a:srgbClr val="5EC1EF"/>
              </a:buClr>
            </a:pPr>
            <a:r>
              <a:rPr lang="en-US" sz="2400" dirty="0"/>
              <a:t>Although more critical with CRS store, it is still relevant with SPA</a:t>
            </a:r>
          </a:p>
          <a:p>
            <a:pPr>
              <a:spcBef>
                <a:spcPts val="1400"/>
              </a:spcBef>
              <a:buClr>
                <a:srgbClr val="5EC1EF"/>
              </a:buClr>
            </a:pPr>
            <a:r>
              <a:rPr lang="en-US" sz="2400" dirty="0"/>
              <a:t>Tracking is done with a set of standardized headers (X-request-id)</a:t>
            </a:r>
          </a:p>
          <a:p>
            <a:pPr>
              <a:spcBef>
                <a:spcPts val="1400"/>
              </a:spcBef>
              <a:buClr>
                <a:srgbClr val="5EC1EF"/>
              </a:buClr>
            </a:pPr>
            <a:r>
              <a:rPr lang="en-US" sz="2400" dirty="0"/>
              <a:t>Frameworks such as </a:t>
            </a:r>
            <a:r>
              <a:rPr lang="en-US" sz="2400" dirty="0" err="1"/>
              <a:t>ZipKin</a:t>
            </a:r>
            <a:r>
              <a:rPr lang="en-US" sz="2400" dirty="0"/>
              <a:t> or Jaeger offer UIs for analysis</a:t>
            </a:r>
          </a:p>
          <a:p>
            <a:pPr marL="0" indent="0">
              <a:spcBef>
                <a:spcPts val="1400"/>
              </a:spcBef>
              <a:buClr>
                <a:srgbClr val="5EC1EF"/>
              </a:buClr>
              <a:buNone/>
            </a:pPr>
            <a:endParaRPr lang="en-US" sz="2400" dirty="0"/>
          </a:p>
          <a:p>
            <a:pPr>
              <a:spcBef>
                <a:spcPts val="1400"/>
              </a:spcBef>
              <a:buClr>
                <a:srgbClr val="5EC1EF"/>
              </a:buClr>
            </a:pPr>
            <a:endParaRPr lang="en-US" sz="2400" dirty="0"/>
          </a:p>
        </p:txBody>
      </p:sp>
      <p:sp>
        <p:nvSpPr>
          <p:cNvPr id="2" name="Title 1">
            <a:extLst>
              <a:ext uri="{FF2B5EF4-FFF2-40B4-BE49-F238E27FC236}">
                <a16:creationId xmlns:a16="http://schemas.microsoft.com/office/drawing/2014/main" id="{608151C7-6A5E-44C3-95F5-EFC254D60DE8}"/>
              </a:ext>
            </a:extLst>
          </p:cNvPr>
          <p:cNvSpPr>
            <a:spLocks noGrp="1"/>
          </p:cNvSpPr>
          <p:nvPr>
            <p:ph type="title"/>
          </p:nvPr>
        </p:nvSpPr>
        <p:spPr/>
        <p:txBody>
          <a:bodyPr/>
          <a:lstStyle/>
          <a:p>
            <a:r>
              <a:rPr lang="en-US" b="1" dirty="0" err="1"/>
              <a:t>OpenTracing</a:t>
            </a:r>
            <a:endParaRPr lang="en-US" b="1" dirty="0"/>
          </a:p>
        </p:txBody>
      </p:sp>
      <p:sp>
        <p:nvSpPr>
          <p:cNvPr id="3" name="Slide Number Placeholder 2">
            <a:extLst>
              <a:ext uri="{FF2B5EF4-FFF2-40B4-BE49-F238E27FC236}">
                <a16:creationId xmlns:a16="http://schemas.microsoft.com/office/drawing/2014/main" id="{F8BF899F-F2BA-499B-AFD8-E64B054BE438}"/>
              </a:ext>
            </a:extLst>
          </p:cNvPr>
          <p:cNvSpPr>
            <a:spLocks noGrp="1"/>
          </p:cNvSpPr>
          <p:nvPr>
            <p:ph type="sldNum" sz="quarter" idx="4"/>
          </p:nvPr>
        </p:nvSpPr>
        <p:spPr/>
        <p:txBody>
          <a:bodyPr/>
          <a:lstStyle/>
          <a:p>
            <a:fld id="{039C7415-12ED-1F44-BE03-24001F31E4F6}" type="slidenum">
              <a:rPr lang="en-US" smtClean="0"/>
              <a:pPr/>
              <a:t>17</a:t>
            </a:fld>
            <a:endParaRPr lang="en-US" dirty="0"/>
          </a:p>
        </p:txBody>
      </p:sp>
      <p:sp>
        <p:nvSpPr>
          <p:cNvPr id="6" name="Text Placeholder 5">
            <a:extLst>
              <a:ext uri="{FF2B5EF4-FFF2-40B4-BE49-F238E27FC236}">
                <a16:creationId xmlns:a16="http://schemas.microsoft.com/office/drawing/2014/main" id="{F9DCE20B-9B83-4251-B523-13197862C0A7}"/>
              </a:ext>
            </a:extLst>
          </p:cNvPr>
          <p:cNvSpPr txBox="1">
            <a:spLocks/>
          </p:cNvSpPr>
          <p:nvPr/>
        </p:nvSpPr>
        <p:spPr>
          <a:xfrm>
            <a:off x="189368" y="3089785"/>
            <a:ext cx="6707852" cy="312275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1400"/>
              </a:spcBef>
              <a:buClr>
                <a:srgbClr val="5EC1EF"/>
              </a:buClr>
              <a:buNone/>
            </a:pPr>
            <a:r>
              <a:rPr lang="en-US" sz="1800" dirty="0"/>
              <a:t>Example:</a:t>
            </a:r>
          </a:p>
          <a:p>
            <a:pPr marL="457200" indent="-457200">
              <a:spcBef>
                <a:spcPts val="1400"/>
              </a:spcBef>
              <a:buClr>
                <a:srgbClr val="5EC1EF"/>
              </a:buClr>
              <a:buFont typeface="+mj-lt"/>
              <a:buAutoNum type="arabicPeriod"/>
            </a:pPr>
            <a:r>
              <a:rPr lang="en-US" sz="1800" dirty="0"/>
              <a:t>New request arrives on Ingress (</a:t>
            </a:r>
            <a:r>
              <a:rPr lang="en-US" sz="1800" dirty="0" err="1"/>
              <a:t>nginx</a:t>
            </a:r>
            <a:r>
              <a:rPr lang="en-US" sz="1800" dirty="0"/>
              <a:t>)</a:t>
            </a:r>
          </a:p>
          <a:p>
            <a:pPr marL="457200" indent="-457200">
              <a:spcBef>
                <a:spcPts val="1400"/>
              </a:spcBef>
              <a:buClr>
                <a:srgbClr val="5EC1EF"/>
              </a:buClr>
              <a:buFont typeface="+mj-lt"/>
              <a:buAutoNum type="arabicPeriod"/>
            </a:pPr>
            <a:r>
              <a:rPr lang="en-US" sz="1800" dirty="0"/>
              <a:t>Nginx decides if the request should be traced (only a percentage is traced for performance purposes</a:t>
            </a:r>
          </a:p>
          <a:p>
            <a:pPr marL="457200" indent="-457200">
              <a:spcBef>
                <a:spcPts val="1400"/>
              </a:spcBef>
              <a:buClr>
                <a:srgbClr val="5EC1EF"/>
              </a:buClr>
              <a:buFont typeface="+mj-lt"/>
              <a:buAutoNum type="arabicPeriod"/>
            </a:pPr>
            <a:r>
              <a:rPr lang="en-US" sz="1800" dirty="0"/>
              <a:t>Nginx attaches </a:t>
            </a:r>
            <a:r>
              <a:rPr lang="en-US" sz="1800" dirty="0" err="1"/>
              <a:t>OpenTracing</a:t>
            </a:r>
            <a:r>
              <a:rPr lang="en-US" sz="1800" dirty="0"/>
              <a:t> headers on the request (which also specify if tracing is enabled)</a:t>
            </a:r>
          </a:p>
          <a:p>
            <a:pPr marL="457200" indent="-457200">
              <a:spcBef>
                <a:spcPts val="1400"/>
              </a:spcBef>
              <a:buClr>
                <a:srgbClr val="5EC1EF"/>
              </a:buClr>
              <a:buFont typeface="+mj-lt"/>
              <a:buAutoNum type="arabicPeriod"/>
            </a:pPr>
            <a:r>
              <a:rPr lang="en-US" sz="1800" dirty="0"/>
              <a:t>When the request reaches a microservice, the microservices is responsible for propagating the headers (otherwise we end up</a:t>
            </a:r>
            <a:br>
              <a:rPr lang="en-US" sz="1800" dirty="0"/>
            </a:br>
            <a:r>
              <a:rPr lang="en-US" sz="1800" dirty="0"/>
              <a:t>with multiple </a:t>
            </a:r>
            <a:r>
              <a:rPr lang="en-US" sz="1800" dirty="0" err="1"/>
              <a:t>indifivusla</a:t>
            </a:r>
            <a:r>
              <a:rPr lang="en-US" sz="1800" dirty="0"/>
              <a:t> requests)</a:t>
            </a:r>
            <a:endParaRPr lang="en-US" sz="1400" dirty="0"/>
          </a:p>
          <a:p>
            <a:pPr marL="0" indent="0">
              <a:spcBef>
                <a:spcPts val="1400"/>
              </a:spcBef>
              <a:buClr>
                <a:srgbClr val="5EC1EF"/>
              </a:buClr>
              <a:buNone/>
            </a:pPr>
            <a:endParaRPr lang="en-US" sz="1800" dirty="0"/>
          </a:p>
          <a:p>
            <a:pPr>
              <a:spcBef>
                <a:spcPts val="1400"/>
              </a:spcBef>
              <a:buClr>
                <a:srgbClr val="5EC1EF"/>
              </a:buClr>
            </a:pPr>
            <a:endParaRPr lang="en-US" sz="1800" dirty="0"/>
          </a:p>
          <a:p>
            <a:pPr>
              <a:spcBef>
                <a:spcPts val="1400"/>
              </a:spcBef>
              <a:buClr>
                <a:srgbClr val="5EC1EF"/>
              </a:buClr>
            </a:pPr>
            <a:endParaRPr lang="en-US" sz="1800" dirty="0"/>
          </a:p>
        </p:txBody>
      </p:sp>
      <p:pic>
        <p:nvPicPr>
          <p:cNvPr id="5" name="Picture 4">
            <a:extLst>
              <a:ext uri="{FF2B5EF4-FFF2-40B4-BE49-F238E27FC236}">
                <a16:creationId xmlns:a16="http://schemas.microsoft.com/office/drawing/2014/main" id="{2100898D-DAD6-4985-8FEB-2C66FCAFC340}"/>
              </a:ext>
            </a:extLst>
          </p:cNvPr>
          <p:cNvPicPr>
            <a:picLocks noChangeAspect="1"/>
          </p:cNvPicPr>
          <p:nvPr/>
        </p:nvPicPr>
        <p:blipFill>
          <a:blip r:embed="rId2"/>
          <a:stretch>
            <a:fillRect/>
          </a:stretch>
        </p:blipFill>
        <p:spPr>
          <a:xfrm>
            <a:off x="7030582" y="3276818"/>
            <a:ext cx="4972050" cy="2895600"/>
          </a:xfrm>
          <a:prstGeom prst="rect">
            <a:avLst/>
          </a:prstGeom>
        </p:spPr>
      </p:pic>
    </p:spTree>
    <p:extLst>
      <p:ext uri="{BB962C8B-B14F-4D97-AF65-F5344CB8AC3E}">
        <p14:creationId xmlns:p14="http://schemas.microsoft.com/office/powerpoint/2010/main" val="40611689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151C7-6A5E-44C3-95F5-EFC254D60DE8}"/>
              </a:ext>
            </a:extLst>
          </p:cNvPr>
          <p:cNvSpPr>
            <a:spLocks noGrp="1"/>
          </p:cNvSpPr>
          <p:nvPr>
            <p:ph type="title"/>
          </p:nvPr>
        </p:nvSpPr>
        <p:spPr/>
        <p:txBody>
          <a:bodyPr/>
          <a:lstStyle/>
          <a:p>
            <a:r>
              <a:rPr lang="en-US" b="1"/>
              <a:t>Why Prometheus?</a:t>
            </a:r>
            <a:endParaRPr lang="en-US" b="1" dirty="0"/>
          </a:p>
        </p:txBody>
      </p:sp>
      <p:sp>
        <p:nvSpPr>
          <p:cNvPr id="3" name="Slide Number Placeholder 2">
            <a:extLst>
              <a:ext uri="{FF2B5EF4-FFF2-40B4-BE49-F238E27FC236}">
                <a16:creationId xmlns:a16="http://schemas.microsoft.com/office/drawing/2014/main" id="{F8BF899F-F2BA-499B-AFD8-E64B054BE438}"/>
              </a:ext>
            </a:extLst>
          </p:cNvPr>
          <p:cNvSpPr>
            <a:spLocks noGrp="1"/>
          </p:cNvSpPr>
          <p:nvPr>
            <p:ph type="sldNum" sz="quarter" idx="4"/>
          </p:nvPr>
        </p:nvSpPr>
        <p:spPr/>
        <p:txBody>
          <a:bodyPr/>
          <a:lstStyle/>
          <a:p>
            <a:fld id="{039C7415-12ED-1F44-BE03-24001F31E4F6}" type="slidenum">
              <a:rPr lang="en-US" smtClean="0"/>
              <a:pPr/>
              <a:t>2</a:t>
            </a:fld>
            <a:endParaRPr lang="en-US" dirty="0"/>
          </a:p>
        </p:txBody>
      </p:sp>
      <p:sp>
        <p:nvSpPr>
          <p:cNvPr id="4" name="Text Placeholder 5">
            <a:extLst>
              <a:ext uri="{FF2B5EF4-FFF2-40B4-BE49-F238E27FC236}">
                <a16:creationId xmlns:a16="http://schemas.microsoft.com/office/drawing/2014/main" id="{C9C303DE-862A-438E-92A8-9EEB87252552}"/>
              </a:ext>
            </a:extLst>
          </p:cNvPr>
          <p:cNvSpPr txBox="1">
            <a:spLocks/>
          </p:cNvSpPr>
          <p:nvPr/>
        </p:nvSpPr>
        <p:spPr>
          <a:xfrm>
            <a:off x="355331" y="662895"/>
            <a:ext cx="10334074" cy="547972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1400"/>
              </a:spcBef>
              <a:buClr>
                <a:srgbClr val="5EC1EF"/>
              </a:buClr>
            </a:pPr>
            <a:r>
              <a:rPr lang="en-US" sz="2400" dirty="0"/>
              <a:t>A very popular, Kubernetes friendly monitoring framework</a:t>
            </a:r>
          </a:p>
          <a:p>
            <a:pPr>
              <a:spcBef>
                <a:spcPts val="1400"/>
              </a:spcBef>
              <a:buClr>
                <a:srgbClr val="5EC1EF"/>
              </a:buClr>
            </a:pPr>
            <a:r>
              <a:rPr lang="en-US" sz="2400" dirty="0"/>
              <a:t>Part of the Cloud Native Computing Foundation</a:t>
            </a:r>
            <a:endParaRPr lang="en-US" dirty="0"/>
          </a:p>
          <a:p>
            <a:pPr>
              <a:spcBef>
                <a:spcPts val="1400"/>
              </a:spcBef>
              <a:buClr>
                <a:srgbClr val="5EC1EF"/>
              </a:buClr>
            </a:pPr>
            <a:r>
              <a:rPr lang="en-US" sz="2400" dirty="0"/>
              <a:t>Prometheus</a:t>
            </a:r>
            <a:r>
              <a:rPr lang="en-US" dirty="0"/>
              <a:t> is</a:t>
            </a:r>
          </a:p>
          <a:p>
            <a:pPr lvl="1">
              <a:spcBef>
                <a:spcPts val="1400"/>
              </a:spcBef>
              <a:buClr>
                <a:srgbClr val="5EC1EF"/>
              </a:buClr>
            </a:pPr>
            <a:r>
              <a:rPr lang="en-US" sz="2000" dirty="0"/>
              <a:t>A Standard metric exposition format</a:t>
            </a:r>
          </a:p>
          <a:p>
            <a:pPr lvl="1">
              <a:spcBef>
                <a:spcPts val="1400"/>
              </a:spcBef>
              <a:buClr>
                <a:srgbClr val="5EC1EF"/>
              </a:buClr>
            </a:pPr>
            <a:r>
              <a:rPr lang="en-US" sz="2000" dirty="0"/>
              <a:t>A database to stores metrics</a:t>
            </a:r>
          </a:p>
          <a:p>
            <a:pPr lvl="1">
              <a:spcBef>
                <a:spcPts val="1400"/>
              </a:spcBef>
              <a:buClr>
                <a:srgbClr val="5EC1EF"/>
              </a:buClr>
            </a:pPr>
            <a:r>
              <a:rPr lang="en-US" sz="2000" dirty="0"/>
              <a:t>A “scrapping” mechanism</a:t>
            </a:r>
          </a:p>
          <a:p>
            <a:pPr>
              <a:spcBef>
                <a:spcPts val="1400"/>
              </a:spcBef>
              <a:buClr>
                <a:srgbClr val="5EC1EF"/>
              </a:buClr>
            </a:pPr>
            <a:r>
              <a:rPr lang="en-US" sz="2400" dirty="0"/>
              <a:t>Multiple metrics and Grafana dashboards are </a:t>
            </a:r>
            <a:br>
              <a:rPr lang="en-US" sz="2400" dirty="0"/>
            </a:br>
            <a:r>
              <a:rPr lang="en-US" sz="2400" dirty="0"/>
              <a:t>installed by default</a:t>
            </a:r>
          </a:p>
          <a:p>
            <a:pPr>
              <a:spcBef>
                <a:spcPts val="1400"/>
              </a:spcBef>
              <a:buClr>
                <a:srgbClr val="5EC1EF"/>
              </a:buClr>
            </a:pPr>
            <a:r>
              <a:rPr lang="en-US" sz="2400" dirty="0"/>
              <a:t>Microservices frameworks make it easy to export </a:t>
            </a:r>
            <a:br>
              <a:rPr lang="en-US" sz="2400" dirty="0"/>
            </a:br>
            <a:r>
              <a:rPr lang="en-US" sz="2400" dirty="0"/>
              <a:t>metrics</a:t>
            </a:r>
            <a:endParaRPr lang="en-US" sz="1800" dirty="0"/>
          </a:p>
          <a:p>
            <a:pPr>
              <a:spcBef>
                <a:spcPts val="1400"/>
              </a:spcBef>
              <a:buClr>
                <a:srgbClr val="5EC1EF"/>
              </a:buClr>
            </a:pPr>
            <a:r>
              <a:rPr lang="en-US" sz="2400" dirty="0"/>
              <a:t>Helm installs often offer the option to export </a:t>
            </a:r>
            <a:br>
              <a:rPr lang="en-US" sz="2400" dirty="0"/>
            </a:br>
            <a:r>
              <a:rPr lang="en-US" sz="2400" dirty="0"/>
              <a:t>metrics</a:t>
            </a:r>
          </a:p>
          <a:p>
            <a:pPr lvl="1">
              <a:spcBef>
                <a:spcPts val="1400"/>
              </a:spcBef>
              <a:buClr>
                <a:srgbClr val="5EC1EF"/>
              </a:buClr>
            </a:pPr>
            <a:r>
              <a:rPr lang="en-US" sz="1800" dirty="0"/>
              <a:t>Nginx, Kafka,  Redis, Solr (exporter)</a:t>
            </a:r>
          </a:p>
          <a:p>
            <a:pPr marL="0" indent="0">
              <a:spcBef>
                <a:spcPts val="1400"/>
              </a:spcBef>
              <a:buClr>
                <a:srgbClr val="5EC1EF"/>
              </a:buClr>
              <a:buNone/>
            </a:pPr>
            <a:endParaRPr lang="en-US" sz="2400" dirty="0"/>
          </a:p>
        </p:txBody>
      </p:sp>
      <p:pic>
        <p:nvPicPr>
          <p:cNvPr id="9" name="Picture 8">
            <a:extLst>
              <a:ext uri="{FF2B5EF4-FFF2-40B4-BE49-F238E27FC236}">
                <a16:creationId xmlns:a16="http://schemas.microsoft.com/office/drawing/2014/main" id="{1C48D465-972F-4845-8E8D-D8B8A66F6900}"/>
              </a:ext>
            </a:extLst>
          </p:cNvPr>
          <p:cNvPicPr>
            <a:picLocks noChangeAspect="1"/>
          </p:cNvPicPr>
          <p:nvPr/>
        </p:nvPicPr>
        <p:blipFill>
          <a:blip r:embed="rId2"/>
          <a:stretch>
            <a:fillRect/>
          </a:stretch>
        </p:blipFill>
        <p:spPr>
          <a:xfrm>
            <a:off x="8124543" y="1238394"/>
            <a:ext cx="1448293" cy="1455290"/>
          </a:xfrm>
          <a:prstGeom prst="rect">
            <a:avLst/>
          </a:prstGeom>
        </p:spPr>
      </p:pic>
      <p:pic>
        <p:nvPicPr>
          <p:cNvPr id="10" name="Picture 2" descr="Image result for grafana icon">
            <a:extLst>
              <a:ext uri="{FF2B5EF4-FFF2-40B4-BE49-F238E27FC236}">
                <a16:creationId xmlns:a16="http://schemas.microsoft.com/office/drawing/2014/main" id="{100B23EF-A96A-4B08-A5F6-82C493A1B9E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93897" y="1279383"/>
            <a:ext cx="1330604" cy="1330604"/>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A958886D-AF3F-4ED0-B8E2-C66A8BF06CEA}"/>
              </a:ext>
            </a:extLst>
          </p:cNvPr>
          <p:cNvPicPr>
            <a:picLocks noChangeAspect="1"/>
          </p:cNvPicPr>
          <p:nvPr/>
        </p:nvPicPr>
        <p:blipFill>
          <a:blip r:embed="rId4"/>
          <a:stretch>
            <a:fillRect/>
          </a:stretch>
        </p:blipFill>
        <p:spPr>
          <a:xfrm>
            <a:off x="7373571" y="3107064"/>
            <a:ext cx="4640651" cy="3052428"/>
          </a:xfrm>
          <a:prstGeom prst="rect">
            <a:avLst/>
          </a:prstGeom>
        </p:spPr>
      </p:pic>
    </p:spTree>
    <p:extLst>
      <p:ext uri="{BB962C8B-B14F-4D97-AF65-F5344CB8AC3E}">
        <p14:creationId xmlns:p14="http://schemas.microsoft.com/office/powerpoint/2010/main" val="12514360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914F282-DF3B-4E3C-824A-6C5513D3542C}"/>
              </a:ext>
            </a:extLst>
          </p:cNvPr>
          <p:cNvSpPr/>
          <p:nvPr/>
        </p:nvSpPr>
        <p:spPr>
          <a:xfrm>
            <a:off x="1135061" y="665807"/>
            <a:ext cx="9921877" cy="5526385"/>
          </a:xfrm>
          <a:prstGeom prst="rect">
            <a:avLst/>
          </a:prstGeom>
          <a:solidFill>
            <a:schemeClr val="bg1"/>
          </a:solidFill>
          <a:ln w="57150">
            <a:solidFill>
              <a:schemeClr val="accent2">
                <a:lumMod val="90000"/>
                <a:lumOff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BAF93A67-A29D-4DD3-B07D-611885A4950A}"/>
              </a:ext>
            </a:extLst>
          </p:cNvPr>
          <p:cNvSpPr/>
          <p:nvPr/>
        </p:nvSpPr>
        <p:spPr>
          <a:xfrm>
            <a:off x="7354314" y="1065596"/>
            <a:ext cx="3125407" cy="2431877"/>
          </a:xfrm>
          <a:prstGeom prst="rect">
            <a:avLst/>
          </a:prstGeom>
          <a:solidFill>
            <a:schemeClr val="bg1"/>
          </a:solidFill>
          <a:ln w="38100">
            <a:solidFill>
              <a:schemeClr val="accent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08151C7-6A5E-44C3-95F5-EFC254D60DE8}"/>
              </a:ext>
            </a:extLst>
          </p:cNvPr>
          <p:cNvSpPr>
            <a:spLocks noGrp="1"/>
          </p:cNvSpPr>
          <p:nvPr>
            <p:ph type="title"/>
          </p:nvPr>
        </p:nvSpPr>
        <p:spPr>
          <a:xfrm>
            <a:off x="127175" y="36427"/>
            <a:ext cx="4498091" cy="566301"/>
          </a:xfrm>
        </p:spPr>
        <p:txBody>
          <a:bodyPr/>
          <a:lstStyle/>
          <a:p>
            <a:r>
              <a:rPr lang="en-US" b="1" dirty="0"/>
              <a:t>Prometheus Architecture</a:t>
            </a:r>
          </a:p>
        </p:txBody>
      </p:sp>
      <p:sp>
        <p:nvSpPr>
          <p:cNvPr id="3" name="Slide Number Placeholder 2">
            <a:extLst>
              <a:ext uri="{FF2B5EF4-FFF2-40B4-BE49-F238E27FC236}">
                <a16:creationId xmlns:a16="http://schemas.microsoft.com/office/drawing/2014/main" id="{F8BF899F-F2BA-499B-AFD8-E64B054BE438}"/>
              </a:ext>
            </a:extLst>
          </p:cNvPr>
          <p:cNvSpPr>
            <a:spLocks noGrp="1"/>
          </p:cNvSpPr>
          <p:nvPr>
            <p:ph type="sldNum" sz="quarter" idx="4"/>
          </p:nvPr>
        </p:nvSpPr>
        <p:spPr/>
        <p:txBody>
          <a:bodyPr/>
          <a:lstStyle/>
          <a:p>
            <a:fld id="{039C7415-12ED-1F44-BE03-24001F31E4F6}" type="slidenum">
              <a:rPr lang="en-US" smtClean="0"/>
              <a:pPr/>
              <a:t>3</a:t>
            </a:fld>
            <a:endParaRPr lang="en-US" dirty="0"/>
          </a:p>
        </p:txBody>
      </p:sp>
      <p:pic>
        <p:nvPicPr>
          <p:cNvPr id="11" name="Picture 10">
            <a:extLst>
              <a:ext uri="{FF2B5EF4-FFF2-40B4-BE49-F238E27FC236}">
                <a16:creationId xmlns:a16="http://schemas.microsoft.com/office/drawing/2014/main" id="{898D0D33-8D04-4D8A-A7D9-A36ECFD0FF91}"/>
              </a:ext>
            </a:extLst>
          </p:cNvPr>
          <p:cNvPicPr>
            <a:picLocks noChangeAspect="1"/>
          </p:cNvPicPr>
          <p:nvPr/>
        </p:nvPicPr>
        <p:blipFill>
          <a:blip r:embed="rId2"/>
          <a:stretch>
            <a:fillRect/>
          </a:stretch>
        </p:blipFill>
        <p:spPr>
          <a:xfrm>
            <a:off x="7515890" y="1129762"/>
            <a:ext cx="1229563" cy="1215832"/>
          </a:xfrm>
          <a:prstGeom prst="rect">
            <a:avLst/>
          </a:prstGeom>
        </p:spPr>
      </p:pic>
      <p:pic>
        <p:nvPicPr>
          <p:cNvPr id="19" name="Picture 22" descr="Image result for kubernetes">
            <a:extLst>
              <a:ext uri="{FF2B5EF4-FFF2-40B4-BE49-F238E27FC236}">
                <a16:creationId xmlns:a16="http://schemas.microsoft.com/office/drawing/2014/main" id="{BA84D3E0-294B-4E7F-BD89-DAC1E9815FDB}"/>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58871" y="559692"/>
            <a:ext cx="1554333" cy="1466817"/>
          </a:xfrm>
          <a:prstGeom prst="rect">
            <a:avLst/>
          </a:prstGeom>
          <a:noFill/>
          <a:extLst>
            <a:ext uri="{909E8E84-426E-40DD-AFC4-6F175D3DCCD1}">
              <a14:hiddenFill xmlns:a14="http://schemas.microsoft.com/office/drawing/2010/main">
                <a:solidFill>
                  <a:srgbClr val="FFFFFF"/>
                </a:solidFill>
              </a14:hiddenFill>
            </a:ext>
          </a:extLst>
        </p:spPr>
      </p:pic>
      <p:sp>
        <p:nvSpPr>
          <p:cNvPr id="21" name="Rectangle 20">
            <a:extLst>
              <a:ext uri="{FF2B5EF4-FFF2-40B4-BE49-F238E27FC236}">
                <a16:creationId xmlns:a16="http://schemas.microsoft.com/office/drawing/2014/main" id="{251BD152-8351-4BC6-B5F1-9FEDCD6539D5}"/>
              </a:ext>
            </a:extLst>
          </p:cNvPr>
          <p:cNvSpPr/>
          <p:nvPr/>
        </p:nvSpPr>
        <p:spPr>
          <a:xfrm>
            <a:off x="3644533" y="2629992"/>
            <a:ext cx="1561322" cy="2431877"/>
          </a:xfrm>
          <a:prstGeom prst="rect">
            <a:avLst/>
          </a:prstGeom>
          <a:solidFill>
            <a:schemeClr val="bg1"/>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21">
            <a:extLst>
              <a:ext uri="{FF2B5EF4-FFF2-40B4-BE49-F238E27FC236}">
                <a16:creationId xmlns:a16="http://schemas.microsoft.com/office/drawing/2014/main" id="{040C1094-DBF0-4041-8EC9-2B8E15D1A1A3}"/>
              </a:ext>
            </a:extLst>
          </p:cNvPr>
          <p:cNvPicPr>
            <a:picLocks noChangeAspect="1"/>
          </p:cNvPicPr>
          <p:nvPr/>
        </p:nvPicPr>
        <p:blipFill>
          <a:blip r:embed="rId4">
            <a:clrChange>
              <a:clrFrom>
                <a:srgbClr val="FFFFFF"/>
              </a:clrFrom>
              <a:clrTo>
                <a:srgbClr val="FFFFFF">
                  <a:alpha val="0"/>
                </a:srgbClr>
              </a:clrTo>
            </a:clrChange>
          </a:blip>
          <a:stretch>
            <a:fillRect/>
          </a:stretch>
        </p:blipFill>
        <p:spPr>
          <a:xfrm>
            <a:off x="3725537" y="2637375"/>
            <a:ext cx="1399314" cy="1406075"/>
          </a:xfrm>
          <a:prstGeom prst="rect">
            <a:avLst/>
          </a:prstGeom>
        </p:spPr>
      </p:pic>
      <p:sp>
        <p:nvSpPr>
          <p:cNvPr id="23" name="TextBox 22">
            <a:extLst>
              <a:ext uri="{FF2B5EF4-FFF2-40B4-BE49-F238E27FC236}">
                <a16:creationId xmlns:a16="http://schemas.microsoft.com/office/drawing/2014/main" id="{B1777A43-B1B2-4944-AE58-C883EBBBE90C}"/>
              </a:ext>
            </a:extLst>
          </p:cNvPr>
          <p:cNvSpPr txBox="1"/>
          <p:nvPr/>
        </p:nvSpPr>
        <p:spPr>
          <a:xfrm>
            <a:off x="3644533" y="3951771"/>
            <a:ext cx="1561322" cy="923330"/>
          </a:xfrm>
          <a:prstGeom prst="rect">
            <a:avLst/>
          </a:prstGeom>
          <a:noFill/>
        </p:spPr>
        <p:txBody>
          <a:bodyPr wrap="square" rtlCol="0">
            <a:spAutoFit/>
          </a:bodyPr>
          <a:lstStyle/>
          <a:p>
            <a:pPr algn="ctr"/>
            <a:r>
              <a:rPr lang="en-US" dirty="0"/>
              <a:t>Prometheus</a:t>
            </a:r>
            <a:br>
              <a:rPr lang="en-US" dirty="0"/>
            </a:br>
            <a:r>
              <a:rPr lang="en-US" dirty="0"/>
              <a:t>Server and</a:t>
            </a:r>
            <a:br>
              <a:rPr lang="en-US" dirty="0"/>
            </a:br>
            <a:r>
              <a:rPr lang="en-US" dirty="0"/>
              <a:t>Database</a:t>
            </a:r>
          </a:p>
        </p:txBody>
      </p:sp>
      <p:pic>
        <p:nvPicPr>
          <p:cNvPr id="1026" name="Picture 2" descr="Image result for grafana icon">
            <a:extLst>
              <a:ext uri="{FF2B5EF4-FFF2-40B4-BE49-F238E27FC236}">
                <a16:creationId xmlns:a16="http://schemas.microsoft.com/office/drawing/2014/main" id="{7E775F56-FFD8-4A2F-9247-CFFD4A718D7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64450" y="2086087"/>
            <a:ext cx="780500" cy="780500"/>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4">
            <a:extLst>
              <a:ext uri="{FF2B5EF4-FFF2-40B4-BE49-F238E27FC236}">
                <a16:creationId xmlns:a16="http://schemas.microsoft.com/office/drawing/2014/main" id="{2F0C412D-92E4-45A4-A8CC-C0E0043610FE}"/>
              </a:ext>
            </a:extLst>
          </p:cNvPr>
          <p:cNvPicPr>
            <a:picLocks noChangeAspect="1"/>
          </p:cNvPicPr>
          <p:nvPr/>
        </p:nvPicPr>
        <p:blipFill>
          <a:blip r:embed="rId4">
            <a:clrChange>
              <a:clrFrom>
                <a:srgbClr val="FFFFFF"/>
              </a:clrFrom>
              <a:clrTo>
                <a:srgbClr val="FFFFFF">
                  <a:alpha val="0"/>
                </a:srgbClr>
              </a:clrTo>
            </a:clrChange>
          </a:blip>
          <a:stretch>
            <a:fillRect/>
          </a:stretch>
        </p:blipFill>
        <p:spPr>
          <a:xfrm>
            <a:off x="1385286" y="3323486"/>
            <a:ext cx="935794" cy="940316"/>
          </a:xfrm>
          <a:prstGeom prst="rect">
            <a:avLst/>
          </a:prstGeom>
        </p:spPr>
      </p:pic>
      <p:pic>
        <p:nvPicPr>
          <p:cNvPr id="26" name="Picture 25">
            <a:extLst>
              <a:ext uri="{FF2B5EF4-FFF2-40B4-BE49-F238E27FC236}">
                <a16:creationId xmlns:a16="http://schemas.microsoft.com/office/drawing/2014/main" id="{9A2BBDC8-BF89-4F9D-A772-F62525D806D3}"/>
              </a:ext>
            </a:extLst>
          </p:cNvPr>
          <p:cNvPicPr>
            <a:picLocks noChangeAspect="1"/>
          </p:cNvPicPr>
          <p:nvPr/>
        </p:nvPicPr>
        <p:blipFill>
          <a:blip r:embed="rId4">
            <a:clrChange>
              <a:clrFrom>
                <a:srgbClr val="FFFFFF"/>
              </a:clrFrom>
              <a:clrTo>
                <a:srgbClr val="FFFFFF">
                  <a:alpha val="0"/>
                </a:srgbClr>
              </a:clrTo>
            </a:clrChange>
          </a:blip>
          <a:stretch>
            <a:fillRect/>
          </a:stretch>
        </p:blipFill>
        <p:spPr>
          <a:xfrm>
            <a:off x="1876691" y="4776673"/>
            <a:ext cx="935794" cy="940316"/>
          </a:xfrm>
          <a:prstGeom prst="rect">
            <a:avLst/>
          </a:prstGeom>
        </p:spPr>
      </p:pic>
      <p:sp>
        <p:nvSpPr>
          <p:cNvPr id="27" name="TextBox 26">
            <a:extLst>
              <a:ext uri="{FF2B5EF4-FFF2-40B4-BE49-F238E27FC236}">
                <a16:creationId xmlns:a16="http://schemas.microsoft.com/office/drawing/2014/main" id="{E58E81DF-047D-4FD5-9E7C-FB6A215389AC}"/>
              </a:ext>
            </a:extLst>
          </p:cNvPr>
          <p:cNvSpPr txBox="1"/>
          <p:nvPr/>
        </p:nvSpPr>
        <p:spPr>
          <a:xfrm>
            <a:off x="1563927" y="5703683"/>
            <a:ext cx="1561322" cy="369332"/>
          </a:xfrm>
          <a:prstGeom prst="rect">
            <a:avLst/>
          </a:prstGeom>
          <a:noFill/>
        </p:spPr>
        <p:txBody>
          <a:bodyPr wrap="square" rtlCol="0">
            <a:spAutoFit/>
          </a:bodyPr>
          <a:lstStyle/>
          <a:p>
            <a:pPr algn="ctr"/>
            <a:r>
              <a:rPr lang="en-US" dirty="0"/>
              <a:t>Alert manager</a:t>
            </a:r>
          </a:p>
        </p:txBody>
      </p:sp>
      <p:sp>
        <p:nvSpPr>
          <p:cNvPr id="28" name="TextBox 27">
            <a:extLst>
              <a:ext uri="{FF2B5EF4-FFF2-40B4-BE49-F238E27FC236}">
                <a16:creationId xmlns:a16="http://schemas.microsoft.com/office/drawing/2014/main" id="{A9E1DBF0-D4D0-4655-90DA-AEDD2F83B4AC}"/>
              </a:ext>
            </a:extLst>
          </p:cNvPr>
          <p:cNvSpPr txBox="1"/>
          <p:nvPr/>
        </p:nvSpPr>
        <p:spPr>
          <a:xfrm>
            <a:off x="1182078" y="4190430"/>
            <a:ext cx="1561322" cy="646331"/>
          </a:xfrm>
          <a:prstGeom prst="rect">
            <a:avLst/>
          </a:prstGeom>
          <a:noFill/>
        </p:spPr>
        <p:txBody>
          <a:bodyPr wrap="square" rtlCol="0">
            <a:spAutoFit/>
          </a:bodyPr>
          <a:lstStyle/>
          <a:p>
            <a:r>
              <a:rPr lang="en-US" dirty="0"/>
              <a:t>Prometheus</a:t>
            </a:r>
            <a:br>
              <a:rPr lang="en-US" dirty="0"/>
            </a:br>
            <a:r>
              <a:rPr lang="en-US" dirty="0"/>
              <a:t>console</a:t>
            </a:r>
          </a:p>
        </p:txBody>
      </p:sp>
      <p:sp>
        <p:nvSpPr>
          <p:cNvPr id="29" name="TextBox 28">
            <a:extLst>
              <a:ext uri="{FF2B5EF4-FFF2-40B4-BE49-F238E27FC236}">
                <a16:creationId xmlns:a16="http://schemas.microsoft.com/office/drawing/2014/main" id="{D03D18B6-28C0-4AE3-B1E6-F469368C124B}"/>
              </a:ext>
            </a:extLst>
          </p:cNvPr>
          <p:cNvSpPr txBox="1"/>
          <p:nvPr/>
        </p:nvSpPr>
        <p:spPr>
          <a:xfrm>
            <a:off x="1474039" y="2834999"/>
            <a:ext cx="1561322" cy="369332"/>
          </a:xfrm>
          <a:prstGeom prst="rect">
            <a:avLst/>
          </a:prstGeom>
          <a:noFill/>
        </p:spPr>
        <p:txBody>
          <a:bodyPr wrap="square" rtlCol="0">
            <a:spAutoFit/>
          </a:bodyPr>
          <a:lstStyle/>
          <a:p>
            <a:r>
              <a:rPr lang="en-US" dirty="0"/>
              <a:t>Grafana</a:t>
            </a:r>
          </a:p>
        </p:txBody>
      </p:sp>
      <p:sp>
        <p:nvSpPr>
          <p:cNvPr id="24" name="Arrow: Right 23">
            <a:extLst>
              <a:ext uri="{FF2B5EF4-FFF2-40B4-BE49-F238E27FC236}">
                <a16:creationId xmlns:a16="http://schemas.microsoft.com/office/drawing/2014/main" id="{DD9E1762-BAB5-42C7-B17E-D43CB3CCFEC2}"/>
              </a:ext>
            </a:extLst>
          </p:cNvPr>
          <p:cNvSpPr/>
          <p:nvPr/>
        </p:nvSpPr>
        <p:spPr>
          <a:xfrm rot="10800000">
            <a:off x="2389108" y="3648862"/>
            <a:ext cx="1349405" cy="359523"/>
          </a:xfrm>
          <a:prstGeom prst="rightArrow">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a:p>
        </p:txBody>
      </p:sp>
      <p:sp>
        <p:nvSpPr>
          <p:cNvPr id="31" name="Arrow: Right 30">
            <a:extLst>
              <a:ext uri="{FF2B5EF4-FFF2-40B4-BE49-F238E27FC236}">
                <a16:creationId xmlns:a16="http://schemas.microsoft.com/office/drawing/2014/main" id="{49422ED7-9F4C-4C9C-B0B8-E4DFC0ECE8B8}"/>
              </a:ext>
            </a:extLst>
          </p:cNvPr>
          <p:cNvSpPr/>
          <p:nvPr/>
        </p:nvSpPr>
        <p:spPr>
          <a:xfrm rot="12373910">
            <a:off x="2658271" y="2695308"/>
            <a:ext cx="1045654" cy="359523"/>
          </a:xfrm>
          <a:prstGeom prst="rightArrow">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a:p>
        </p:txBody>
      </p:sp>
      <p:sp>
        <p:nvSpPr>
          <p:cNvPr id="32" name="Arrow: Right 31">
            <a:extLst>
              <a:ext uri="{FF2B5EF4-FFF2-40B4-BE49-F238E27FC236}">
                <a16:creationId xmlns:a16="http://schemas.microsoft.com/office/drawing/2014/main" id="{E02AB055-2F6B-464C-B71E-A238C7B48CAC}"/>
              </a:ext>
            </a:extLst>
          </p:cNvPr>
          <p:cNvSpPr/>
          <p:nvPr/>
        </p:nvSpPr>
        <p:spPr>
          <a:xfrm rot="9309580">
            <a:off x="2757212" y="4651120"/>
            <a:ext cx="1045654" cy="359523"/>
          </a:xfrm>
          <a:prstGeom prst="rightArrow">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DF882104-FBD6-4155-B89A-8648C2DA7562}"/>
              </a:ext>
            </a:extLst>
          </p:cNvPr>
          <p:cNvPicPr>
            <a:picLocks noChangeAspect="1"/>
          </p:cNvPicPr>
          <p:nvPr/>
        </p:nvPicPr>
        <p:blipFill>
          <a:blip r:embed="rId6"/>
          <a:stretch>
            <a:fillRect/>
          </a:stretch>
        </p:blipFill>
        <p:spPr>
          <a:xfrm>
            <a:off x="3713618" y="1446525"/>
            <a:ext cx="6186375" cy="4146227"/>
          </a:xfrm>
          <a:prstGeom prst="rect">
            <a:avLst/>
          </a:prstGeom>
        </p:spPr>
      </p:pic>
      <p:pic>
        <p:nvPicPr>
          <p:cNvPr id="8" name="Picture 7">
            <a:extLst>
              <a:ext uri="{FF2B5EF4-FFF2-40B4-BE49-F238E27FC236}">
                <a16:creationId xmlns:a16="http://schemas.microsoft.com/office/drawing/2014/main" id="{CB5FB136-4B18-4CED-97EC-D5C397F9857D}"/>
              </a:ext>
            </a:extLst>
          </p:cNvPr>
          <p:cNvPicPr>
            <a:picLocks noChangeAspect="1"/>
          </p:cNvPicPr>
          <p:nvPr/>
        </p:nvPicPr>
        <p:blipFill>
          <a:blip r:embed="rId7"/>
          <a:stretch>
            <a:fillRect/>
          </a:stretch>
        </p:blipFill>
        <p:spPr>
          <a:xfrm>
            <a:off x="9088905" y="1265248"/>
            <a:ext cx="1293816" cy="799549"/>
          </a:xfrm>
          <a:prstGeom prst="rect">
            <a:avLst/>
          </a:prstGeom>
        </p:spPr>
      </p:pic>
      <p:sp>
        <p:nvSpPr>
          <p:cNvPr id="35" name="TextBox 34">
            <a:extLst>
              <a:ext uri="{FF2B5EF4-FFF2-40B4-BE49-F238E27FC236}">
                <a16:creationId xmlns:a16="http://schemas.microsoft.com/office/drawing/2014/main" id="{3A5A201C-6061-4ABA-9827-8BACD6F90076}"/>
              </a:ext>
            </a:extLst>
          </p:cNvPr>
          <p:cNvSpPr txBox="1"/>
          <p:nvPr/>
        </p:nvSpPr>
        <p:spPr>
          <a:xfrm>
            <a:off x="7354314" y="2841038"/>
            <a:ext cx="3125407" cy="646331"/>
          </a:xfrm>
          <a:prstGeom prst="rect">
            <a:avLst/>
          </a:prstGeom>
          <a:noFill/>
        </p:spPr>
        <p:txBody>
          <a:bodyPr wrap="square" rtlCol="0">
            <a:spAutoFit/>
          </a:bodyPr>
          <a:lstStyle/>
          <a:p>
            <a:pPr algn="ctr"/>
            <a:r>
              <a:rPr lang="en-US" dirty="0"/>
              <a:t>Applications expose metrics</a:t>
            </a:r>
            <a:br>
              <a:rPr lang="en-US" dirty="0"/>
            </a:br>
            <a:r>
              <a:rPr lang="en-US" dirty="0"/>
              <a:t>on an HTTP endpoint</a:t>
            </a:r>
          </a:p>
        </p:txBody>
      </p:sp>
      <p:sp>
        <p:nvSpPr>
          <p:cNvPr id="36" name="Rectangle 35">
            <a:extLst>
              <a:ext uri="{FF2B5EF4-FFF2-40B4-BE49-F238E27FC236}">
                <a16:creationId xmlns:a16="http://schemas.microsoft.com/office/drawing/2014/main" id="{D80CC3E2-A1B1-43BC-BAE3-E0A7A92292A1}"/>
              </a:ext>
            </a:extLst>
          </p:cNvPr>
          <p:cNvSpPr/>
          <p:nvPr/>
        </p:nvSpPr>
        <p:spPr>
          <a:xfrm>
            <a:off x="4185817" y="4875101"/>
            <a:ext cx="2107929" cy="1050591"/>
          </a:xfrm>
          <a:prstGeom prst="rect">
            <a:avLst/>
          </a:prstGeom>
          <a:solidFill>
            <a:schemeClr val="bg1"/>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a:extLst>
              <a:ext uri="{FF2B5EF4-FFF2-40B4-BE49-F238E27FC236}">
                <a16:creationId xmlns:a16="http://schemas.microsoft.com/office/drawing/2014/main" id="{FAC88904-49A6-47C2-8072-505C2DB00996}"/>
              </a:ext>
            </a:extLst>
          </p:cNvPr>
          <p:cNvSpPr txBox="1"/>
          <p:nvPr/>
        </p:nvSpPr>
        <p:spPr>
          <a:xfrm>
            <a:off x="4198688" y="4883086"/>
            <a:ext cx="2095058" cy="1015663"/>
          </a:xfrm>
          <a:prstGeom prst="rect">
            <a:avLst/>
          </a:prstGeom>
          <a:noFill/>
        </p:spPr>
        <p:txBody>
          <a:bodyPr wrap="square" rtlCol="0">
            <a:spAutoFit/>
          </a:bodyPr>
          <a:lstStyle/>
          <a:p>
            <a:pPr algn="ctr"/>
            <a:r>
              <a:rPr lang="en-US" dirty="0"/>
              <a:t>ServiceMonitor</a:t>
            </a:r>
            <a:br>
              <a:rPr lang="en-US" dirty="0"/>
            </a:br>
            <a:r>
              <a:rPr lang="en-US" sz="1400" dirty="0"/>
              <a:t>Define metric endpoints and intervals for scrapping</a:t>
            </a:r>
            <a:endParaRPr lang="en-US" dirty="0"/>
          </a:p>
        </p:txBody>
      </p:sp>
      <p:pic>
        <p:nvPicPr>
          <p:cNvPr id="41" name="Picture 40">
            <a:extLst>
              <a:ext uri="{FF2B5EF4-FFF2-40B4-BE49-F238E27FC236}">
                <a16:creationId xmlns:a16="http://schemas.microsoft.com/office/drawing/2014/main" id="{7E4EF4D7-1206-4FF0-863C-0923183085DD}"/>
              </a:ext>
            </a:extLst>
          </p:cNvPr>
          <p:cNvPicPr>
            <a:picLocks noChangeAspect="1"/>
          </p:cNvPicPr>
          <p:nvPr/>
        </p:nvPicPr>
        <p:blipFill>
          <a:blip r:embed="rId8">
            <a:clrChange>
              <a:clrFrom>
                <a:srgbClr val="FFFFFF"/>
              </a:clrFrom>
              <a:clrTo>
                <a:srgbClr val="FFFFFF">
                  <a:alpha val="0"/>
                </a:srgbClr>
              </a:clrTo>
            </a:clrChange>
          </a:blip>
          <a:stretch>
            <a:fillRect/>
          </a:stretch>
        </p:blipFill>
        <p:spPr>
          <a:xfrm>
            <a:off x="9389813" y="4139121"/>
            <a:ext cx="1334021" cy="1282142"/>
          </a:xfrm>
          <a:prstGeom prst="rect">
            <a:avLst/>
          </a:prstGeom>
        </p:spPr>
      </p:pic>
      <p:pic>
        <p:nvPicPr>
          <p:cNvPr id="39" name="Picture 38">
            <a:extLst>
              <a:ext uri="{FF2B5EF4-FFF2-40B4-BE49-F238E27FC236}">
                <a16:creationId xmlns:a16="http://schemas.microsoft.com/office/drawing/2014/main" id="{0CAAABDF-26C3-4D48-B610-A4AA8C246470}"/>
              </a:ext>
            </a:extLst>
          </p:cNvPr>
          <p:cNvPicPr>
            <a:picLocks noChangeAspect="1"/>
          </p:cNvPicPr>
          <p:nvPr/>
        </p:nvPicPr>
        <p:blipFill>
          <a:blip r:embed="rId9"/>
          <a:stretch>
            <a:fillRect/>
          </a:stretch>
        </p:blipFill>
        <p:spPr>
          <a:xfrm>
            <a:off x="7030727" y="4374457"/>
            <a:ext cx="1334021" cy="1367041"/>
          </a:xfrm>
          <a:prstGeom prst="rect">
            <a:avLst/>
          </a:prstGeom>
        </p:spPr>
      </p:pic>
      <p:pic>
        <p:nvPicPr>
          <p:cNvPr id="40" name="Picture 39">
            <a:extLst>
              <a:ext uri="{FF2B5EF4-FFF2-40B4-BE49-F238E27FC236}">
                <a16:creationId xmlns:a16="http://schemas.microsoft.com/office/drawing/2014/main" id="{F3E583DE-6113-4678-A907-3A1682C1DB95}"/>
              </a:ext>
            </a:extLst>
          </p:cNvPr>
          <p:cNvPicPr>
            <a:picLocks noChangeAspect="1"/>
          </p:cNvPicPr>
          <p:nvPr/>
        </p:nvPicPr>
        <p:blipFill>
          <a:blip r:embed="rId10">
            <a:clrChange>
              <a:clrFrom>
                <a:srgbClr val="FFFFFF"/>
              </a:clrFrom>
              <a:clrTo>
                <a:srgbClr val="FFFFFF">
                  <a:alpha val="0"/>
                </a:srgbClr>
              </a:clrTo>
            </a:clrChange>
          </a:blip>
          <a:stretch>
            <a:fillRect/>
          </a:stretch>
        </p:blipFill>
        <p:spPr>
          <a:xfrm>
            <a:off x="7896789" y="4273714"/>
            <a:ext cx="1697325" cy="1518660"/>
          </a:xfrm>
          <a:prstGeom prst="rect">
            <a:avLst/>
          </a:prstGeom>
        </p:spPr>
      </p:pic>
      <p:sp>
        <p:nvSpPr>
          <p:cNvPr id="42" name="Arrow: Right 41">
            <a:extLst>
              <a:ext uri="{FF2B5EF4-FFF2-40B4-BE49-F238E27FC236}">
                <a16:creationId xmlns:a16="http://schemas.microsoft.com/office/drawing/2014/main" id="{00C39193-3BC7-4222-ADA8-39E440770E1E}"/>
              </a:ext>
            </a:extLst>
          </p:cNvPr>
          <p:cNvSpPr/>
          <p:nvPr/>
        </p:nvSpPr>
        <p:spPr>
          <a:xfrm rot="16200000">
            <a:off x="8534649" y="3836685"/>
            <a:ext cx="674480" cy="359523"/>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3" name="TextBox 42">
            <a:extLst>
              <a:ext uri="{FF2B5EF4-FFF2-40B4-BE49-F238E27FC236}">
                <a16:creationId xmlns:a16="http://schemas.microsoft.com/office/drawing/2014/main" id="{CBDB9207-0902-4430-9698-958DCFD2605A}"/>
              </a:ext>
            </a:extLst>
          </p:cNvPr>
          <p:cNvSpPr txBox="1"/>
          <p:nvPr/>
        </p:nvSpPr>
        <p:spPr>
          <a:xfrm>
            <a:off x="6692864" y="5703683"/>
            <a:ext cx="4261729" cy="369332"/>
          </a:xfrm>
          <a:prstGeom prst="rect">
            <a:avLst/>
          </a:prstGeom>
          <a:noFill/>
        </p:spPr>
        <p:txBody>
          <a:bodyPr wrap="square" rtlCol="0">
            <a:spAutoFit/>
          </a:bodyPr>
          <a:lstStyle/>
          <a:p>
            <a:pPr algn="ctr"/>
            <a:r>
              <a:rPr lang="en-US" dirty="0"/>
              <a:t>other vendors can consume metrics</a:t>
            </a:r>
          </a:p>
        </p:txBody>
      </p:sp>
      <p:sp>
        <p:nvSpPr>
          <p:cNvPr id="44" name="Arrow: Right 43">
            <a:extLst>
              <a:ext uri="{FF2B5EF4-FFF2-40B4-BE49-F238E27FC236}">
                <a16:creationId xmlns:a16="http://schemas.microsoft.com/office/drawing/2014/main" id="{BD3D4EBA-BE8D-4F0C-B823-4E9551A33824}"/>
              </a:ext>
            </a:extLst>
          </p:cNvPr>
          <p:cNvSpPr/>
          <p:nvPr/>
        </p:nvSpPr>
        <p:spPr>
          <a:xfrm rot="20047585">
            <a:off x="5425893" y="2962331"/>
            <a:ext cx="1737973" cy="359523"/>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575006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4A69D24-4947-4252-BD6F-E6E14E078036}"/>
              </a:ext>
            </a:extLst>
          </p:cNvPr>
          <p:cNvPicPr>
            <a:picLocks noChangeAspect="1"/>
          </p:cNvPicPr>
          <p:nvPr/>
        </p:nvPicPr>
        <p:blipFill>
          <a:blip r:embed="rId2">
            <a:alphaModFix/>
          </a:blip>
          <a:stretch>
            <a:fillRect/>
          </a:stretch>
        </p:blipFill>
        <p:spPr>
          <a:xfrm>
            <a:off x="5489753" y="929624"/>
            <a:ext cx="6383116" cy="4998751"/>
          </a:xfrm>
          <a:prstGeom prst="rect">
            <a:avLst/>
          </a:prstGeom>
        </p:spPr>
      </p:pic>
      <p:sp>
        <p:nvSpPr>
          <p:cNvPr id="2" name="Title 1">
            <a:extLst>
              <a:ext uri="{FF2B5EF4-FFF2-40B4-BE49-F238E27FC236}">
                <a16:creationId xmlns:a16="http://schemas.microsoft.com/office/drawing/2014/main" id="{608151C7-6A5E-44C3-95F5-EFC254D60DE8}"/>
              </a:ext>
            </a:extLst>
          </p:cNvPr>
          <p:cNvSpPr>
            <a:spLocks noGrp="1"/>
          </p:cNvSpPr>
          <p:nvPr>
            <p:ph type="title"/>
          </p:nvPr>
        </p:nvSpPr>
        <p:spPr/>
        <p:txBody>
          <a:bodyPr/>
          <a:lstStyle/>
          <a:p>
            <a:r>
              <a:rPr lang="en-US" b="1" dirty="0"/>
              <a:t>Prometheus Metrics</a:t>
            </a:r>
          </a:p>
        </p:txBody>
      </p:sp>
      <p:sp>
        <p:nvSpPr>
          <p:cNvPr id="3" name="Slide Number Placeholder 2">
            <a:extLst>
              <a:ext uri="{FF2B5EF4-FFF2-40B4-BE49-F238E27FC236}">
                <a16:creationId xmlns:a16="http://schemas.microsoft.com/office/drawing/2014/main" id="{F8BF899F-F2BA-499B-AFD8-E64B054BE438}"/>
              </a:ext>
            </a:extLst>
          </p:cNvPr>
          <p:cNvSpPr>
            <a:spLocks noGrp="1"/>
          </p:cNvSpPr>
          <p:nvPr>
            <p:ph type="sldNum" sz="quarter" idx="4"/>
          </p:nvPr>
        </p:nvSpPr>
        <p:spPr/>
        <p:txBody>
          <a:bodyPr/>
          <a:lstStyle/>
          <a:p>
            <a:fld id="{039C7415-12ED-1F44-BE03-24001F31E4F6}" type="slidenum">
              <a:rPr lang="en-US" smtClean="0"/>
              <a:pPr/>
              <a:t>4</a:t>
            </a:fld>
            <a:endParaRPr lang="en-US" dirty="0"/>
          </a:p>
        </p:txBody>
      </p:sp>
      <p:sp>
        <p:nvSpPr>
          <p:cNvPr id="4" name="Text Placeholder 5">
            <a:extLst>
              <a:ext uri="{FF2B5EF4-FFF2-40B4-BE49-F238E27FC236}">
                <a16:creationId xmlns:a16="http://schemas.microsoft.com/office/drawing/2014/main" id="{C9C303DE-862A-438E-92A8-9EEB87252552}"/>
              </a:ext>
            </a:extLst>
          </p:cNvPr>
          <p:cNvSpPr txBox="1">
            <a:spLocks/>
          </p:cNvSpPr>
          <p:nvPr/>
        </p:nvSpPr>
        <p:spPr>
          <a:xfrm>
            <a:off x="319131" y="994289"/>
            <a:ext cx="5007472" cy="547972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1400"/>
              </a:spcBef>
              <a:buClr>
                <a:srgbClr val="5EC1EF"/>
              </a:buClr>
            </a:pPr>
            <a:r>
              <a:rPr lang="en-US" sz="2000" dirty="0"/>
              <a:t>Simple “text based” metric format</a:t>
            </a:r>
            <a:br>
              <a:rPr lang="en-US" sz="2000" dirty="0"/>
            </a:br>
            <a:r>
              <a:rPr lang="en-US" sz="1800" dirty="0">
                <a:hlinkClick r:id="rId3"/>
              </a:rPr>
              <a:t>https://prometheus.io/docs/practices/naming/</a:t>
            </a:r>
            <a:br>
              <a:rPr lang="en-US" sz="1800" dirty="0"/>
            </a:br>
            <a:br>
              <a:rPr lang="en-US" sz="2000" dirty="0"/>
            </a:br>
            <a:r>
              <a:rPr lang="en-US" sz="1600" dirty="0"/>
              <a:t>name{ label=value label=value}</a:t>
            </a:r>
            <a:endParaRPr lang="en-US" sz="2000" dirty="0"/>
          </a:p>
          <a:p>
            <a:pPr>
              <a:spcBef>
                <a:spcPts val="1400"/>
              </a:spcBef>
              <a:buClr>
                <a:srgbClr val="5EC1EF"/>
              </a:buClr>
            </a:pPr>
            <a:r>
              <a:rPr lang="en-US" sz="2000" dirty="0"/>
              <a:t>Prometheus metrics are the base for the OpenMetrics standard that is supported by several vendors</a:t>
            </a:r>
          </a:p>
          <a:p>
            <a:pPr>
              <a:spcBef>
                <a:spcPts val="1400"/>
              </a:spcBef>
              <a:buClr>
                <a:srgbClr val="5EC1EF"/>
              </a:buClr>
            </a:pPr>
            <a:r>
              <a:rPr lang="en-US" sz="2000" dirty="0"/>
              <a:t>Scrappers automatically add labels to help identify the source:</a:t>
            </a:r>
            <a:br>
              <a:rPr lang="en-US" sz="2000" dirty="0"/>
            </a:br>
            <a:br>
              <a:rPr lang="en-US" sz="2000" dirty="0"/>
            </a:br>
            <a:r>
              <a:rPr lang="en-US" sz="1600" dirty="0" err="1"/>
              <a:t>base:thread_count</a:t>
            </a:r>
            <a:r>
              <a:rPr lang="en-US" sz="1600" dirty="0"/>
              <a:t>{</a:t>
            </a:r>
            <a:r>
              <a:rPr lang="en-US" sz="1600" dirty="0">
                <a:solidFill>
                  <a:srgbClr val="FF0000"/>
                </a:solidFill>
              </a:rPr>
              <a:t>endpoint="port8080",instance="10.42.0.13:8080",job="</a:t>
            </a:r>
            <a:r>
              <a:rPr lang="en-US" sz="1600" dirty="0" err="1">
                <a:solidFill>
                  <a:srgbClr val="FF0000"/>
                </a:solidFill>
              </a:rPr>
              <a:t>demoqalivecrs</a:t>
            </a:r>
            <a:r>
              <a:rPr lang="en-US" sz="1600" dirty="0">
                <a:solidFill>
                  <a:srgbClr val="FF0000"/>
                </a:solidFill>
              </a:rPr>
              <a:t>-</a:t>
            </a:r>
            <a:r>
              <a:rPr lang="en-US" sz="1600" dirty="0" err="1">
                <a:solidFill>
                  <a:srgbClr val="FF0000"/>
                </a:solidFill>
              </a:rPr>
              <a:t>app",namespace</a:t>
            </a:r>
            <a:r>
              <a:rPr lang="en-US" sz="1600" dirty="0">
                <a:solidFill>
                  <a:srgbClr val="FF0000"/>
                </a:solidFill>
              </a:rPr>
              <a:t>="</a:t>
            </a:r>
            <a:r>
              <a:rPr lang="en-US" sz="1600" dirty="0" err="1">
                <a:solidFill>
                  <a:srgbClr val="FF0000"/>
                </a:solidFill>
              </a:rPr>
              <a:t>commerce",pod</a:t>
            </a:r>
            <a:r>
              <a:rPr lang="en-US" sz="1600" dirty="0">
                <a:solidFill>
                  <a:srgbClr val="FF0000"/>
                </a:solidFill>
              </a:rPr>
              <a:t>="demoqalivecrs-app-5645dbdc9-ctjcf",service="</a:t>
            </a:r>
            <a:r>
              <a:rPr lang="en-US" sz="1600" dirty="0" err="1">
                <a:solidFill>
                  <a:srgbClr val="FF0000"/>
                </a:solidFill>
              </a:rPr>
              <a:t>demoqalivecrs</a:t>
            </a:r>
            <a:r>
              <a:rPr lang="en-US" sz="1600" dirty="0">
                <a:solidFill>
                  <a:srgbClr val="FF0000"/>
                </a:solidFill>
              </a:rPr>
              <a:t>-app"</a:t>
            </a:r>
            <a:r>
              <a:rPr lang="en-US" sz="1600" dirty="0"/>
              <a:t>}</a:t>
            </a:r>
            <a:br>
              <a:rPr lang="en-US" sz="2000" dirty="0"/>
            </a:br>
            <a:endParaRPr lang="en-US" sz="2000" dirty="0"/>
          </a:p>
        </p:txBody>
      </p:sp>
    </p:spTree>
    <p:extLst>
      <p:ext uri="{BB962C8B-B14F-4D97-AF65-F5344CB8AC3E}">
        <p14:creationId xmlns:p14="http://schemas.microsoft.com/office/powerpoint/2010/main" val="17050836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151C7-6A5E-44C3-95F5-EFC254D60DE8}"/>
              </a:ext>
            </a:extLst>
          </p:cNvPr>
          <p:cNvSpPr>
            <a:spLocks noGrp="1"/>
          </p:cNvSpPr>
          <p:nvPr>
            <p:ph type="title"/>
          </p:nvPr>
        </p:nvSpPr>
        <p:spPr/>
        <p:txBody>
          <a:bodyPr/>
          <a:lstStyle/>
          <a:p>
            <a:r>
              <a:rPr lang="en-US" b="1" dirty="0"/>
              <a:t>Prometheus Operator</a:t>
            </a:r>
          </a:p>
        </p:txBody>
      </p:sp>
      <p:sp>
        <p:nvSpPr>
          <p:cNvPr id="3" name="Slide Number Placeholder 2">
            <a:extLst>
              <a:ext uri="{FF2B5EF4-FFF2-40B4-BE49-F238E27FC236}">
                <a16:creationId xmlns:a16="http://schemas.microsoft.com/office/drawing/2014/main" id="{F8BF899F-F2BA-499B-AFD8-E64B054BE438}"/>
              </a:ext>
            </a:extLst>
          </p:cNvPr>
          <p:cNvSpPr>
            <a:spLocks noGrp="1"/>
          </p:cNvSpPr>
          <p:nvPr>
            <p:ph type="sldNum" sz="quarter" idx="4"/>
          </p:nvPr>
        </p:nvSpPr>
        <p:spPr/>
        <p:txBody>
          <a:bodyPr/>
          <a:lstStyle/>
          <a:p>
            <a:fld id="{039C7415-12ED-1F44-BE03-24001F31E4F6}" type="slidenum">
              <a:rPr lang="en-US" smtClean="0"/>
              <a:pPr/>
              <a:t>5</a:t>
            </a:fld>
            <a:endParaRPr lang="en-US" dirty="0"/>
          </a:p>
        </p:txBody>
      </p:sp>
      <p:sp>
        <p:nvSpPr>
          <p:cNvPr id="5" name="Text Placeholder 5">
            <a:extLst>
              <a:ext uri="{FF2B5EF4-FFF2-40B4-BE49-F238E27FC236}">
                <a16:creationId xmlns:a16="http://schemas.microsoft.com/office/drawing/2014/main" id="{C467A41A-0545-45EE-A234-C41C8ABE8615}"/>
              </a:ext>
            </a:extLst>
          </p:cNvPr>
          <p:cNvSpPr txBox="1">
            <a:spLocks/>
          </p:cNvSpPr>
          <p:nvPr/>
        </p:nvSpPr>
        <p:spPr>
          <a:xfrm>
            <a:off x="523316" y="828592"/>
            <a:ext cx="11145367" cy="547972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1400"/>
              </a:spcBef>
              <a:buClr>
                <a:srgbClr val="5EC1EF"/>
              </a:buClr>
            </a:pPr>
            <a:r>
              <a:rPr lang="en-US" sz="2400" dirty="0"/>
              <a:t>Prometheus can be installed with helm</a:t>
            </a:r>
            <a:br>
              <a:rPr lang="en-US" sz="2400" dirty="0"/>
            </a:br>
            <a:r>
              <a:rPr lang="en-US" sz="2400" dirty="0">
                <a:hlinkClick r:id="rId2"/>
              </a:rPr>
              <a:t>https://github.com/helm/charts/tree/master/stable/prometheus-operator</a:t>
            </a:r>
            <a:br>
              <a:rPr lang="en-US" sz="2400" dirty="0"/>
            </a:br>
            <a:br>
              <a:rPr lang="en-US" sz="2400" dirty="0"/>
            </a:br>
            <a:r>
              <a:rPr lang="en-US" sz="1600" dirty="0">
                <a:latin typeface="Courier New" panose="02070309020205020404" pitchFamily="49" charset="0"/>
                <a:cs typeface="Courier New" panose="02070309020205020404" pitchFamily="49" charset="0"/>
              </a:rPr>
              <a:t>helm install stable/</a:t>
            </a:r>
            <a:r>
              <a:rPr lang="en-US" sz="1600" dirty="0" err="1">
                <a:latin typeface="Courier New" panose="02070309020205020404" pitchFamily="49" charset="0"/>
                <a:cs typeface="Courier New" panose="02070309020205020404" pitchFamily="49" charset="0"/>
              </a:rPr>
              <a:t>prometheus</a:t>
            </a:r>
            <a:r>
              <a:rPr lang="en-US" sz="1600" dirty="0">
                <a:latin typeface="Courier New" panose="02070309020205020404" pitchFamily="49" charset="0"/>
                <a:cs typeface="Courier New" panose="02070309020205020404" pitchFamily="49" charset="0"/>
              </a:rPr>
              <a:t>-operator -f </a:t>
            </a:r>
            <a:r>
              <a:rPr lang="en-US" sz="1600" dirty="0" err="1">
                <a:latin typeface="Courier New" panose="02070309020205020404" pitchFamily="49" charset="0"/>
                <a:cs typeface="Courier New" panose="02070309020205020404" pitchFamily="49" charset="0"/>
              </a:rPr>
              <a:t>values.yaml</a:t>
            </a:r>
            <a:r>
              <a:rPr lang="en-US" sz="1600" dirty="0">
                <a:latin typeface="Courier New" panose="02070309020205020404" pitchFamily="49" charset="0"/>
                <a:cs typeface="Courier New" panose="02070309020205020404" pitchFamily="49" charset="0"/>
              </a:rPr>
              <a:t> --name </a:t>
            </a:r>
            <a:r>
              <a:rPr lang="en-US" sz="1600" dirty="0" err="1">
                <a:latin typeface="Courier New" panose="02070309020205020404" pitchFamily="49" charset="0"/>
                <a:cs typeface="Courier New" panose="02070309020205020404" pitchFamily="49" charset="0"/>
              </a:rPr>
              <a:t>prometheus</a:t>
            </a:r>
            <a:r>
              <a:rPr lang="en-US" sz="1600" dirty="0">
                <a:latin typeface="Courier New" panose="02070309020205020404" pitchFamily="49" charset="0"/>
                <a:cs typeface="Courier New" panose="02070309020205020404" pitchFamily="49" charset="0"/>
              </a:rPr>
              <a:t> --namespace monitoring --set </a:t>
            </a:r>
            <a:r>
              <a:rPr lang="en-US" sz="1600" dirty="0" err="1">
                <a:latin typeface="Courier New" panose="02070309020205020404" pitchFamily="49" charset="0"/>
                <a:cs typeface="Courier New" panose="02070309020205020404" pitchFamily="49" charset="0"/>
              </a:rPr>
              <a:t>prometheus.ingress.enabled</a:t>
            </a:r>
            <a:r>
              <a:rPr lang="en-US" sz="1600" dirty="0">
                <a:latin typeface="Courier New" panose="02070309020205020404" pitchFamily="49" charset="0"/>
                <a:cs typeface="Courier New" panose="02070309020205020404" pitchFamily="49" charset="0"/>
              </a:rPr>
              <a:t>=true --set </a:t>
            </a:r>
            <a:r>
              <a:rPr lang="en-US" sz="1600" dirty="0" err="1">
                <a:latin typeface="Courier New" panose="02070309020205020404" pitchFamily="49" charset="0"/>
                <a:cs typeface="Courier New" panose="02070309020205020404" pitchFamily="49" charset="0"/>
              </a:rPr>
              <a:t>grafana.ingress.enabled</a:t>
            </a:r>
            <a:r>
              <a:rPr lang="en-US" sz="1600" dirty="0">
                <a:latin typeface="Courier New" panose="02070309020205020404" pitchFamily="49" charset="0"/>
                <a:cs typeface="Courier New" panose="02070309020205020404" pitchFamily="49" charset="0"/>
              </a:rPr>
              <a:t>=true --set </a:t>
            </a:r>
            <a:r>
              <a:rPr lang="en-US" sz="1600" dirty="0" err="1">
                <a:latin typeface="Courier New" panose="02070309020205020404" pitchFamily="49" charset="0"/>
                <a:cs typeface="Courier New" panose="02070309020205020404" pitchFamily="49" charset="0"/>
              </a:rPr>
              <a:t>prometheus.ingress.hosts</a:t>
            </a:r>
            <a:r>
              <a:rPr lang="en-US" sz="1600" dirty="0">
                <a:latin typeface="Courier New" panose="02070309020205020404" pitchFamily="49" charset="0"/>
                <a:cs typeface="Courier New" panose="02070309020205020404" pitchFamily="49" charset="0"/>
              </a:rPr>
              <a:t>[0]=</a:t>
            </a:r>
            <a:r>
              <a:rPr lang="en-US" sz="1600" dirty="0" err="1">
                <a:latin typeface="Courier New" panose="02070309020205020404" pitchFamily="49" charset="0"/>
                <a:cs typeface="Courier New" panose="02070309020205020404" pitchFamily="49" charset="0"/>
              </a:rPr>
              <a:t>prometheus.local</a:t>
            </a:r>
            <a:r>
              <a:rPr lang="en-US" sz="1600" dirty="0">
                <a:latin typeface="Courier New" panose="02070309020205020404" pitchFamily="49" charset="0"/>
                <a:cs typeface="Courier New" panose="02070309020205020404" pitchFamily="49" charset="0"/>
              </a:rPr>
              <a:t> --set </a:t>
            </a:r>
            <a:r>
              <a:rPr lang="en-US" sz="1600" dirty="0" err="1">
                <a:latin typeface="Courier New" panose="02070309020205020404" pitchFamily="49" charset="0"/>
                <a:cs typeface="Courier New" panose="02070309020205020404" pitchFamily="49" charset="0"/>
              </a:rPr>
              <a:t>grafana.ingress.hosts</a:t>
            </a:r>
            <a:r>
              <a:rPr lang="en-US" sz="1600" dirty="0">
                <a:latin typeface="Courier New" panose="02070309020205020404" pitchFamily="49" charset="0"/>
                <a:cs typeface="Courier New" panose="02070309020205020404" pitchFamily="49" charset="0"/>
              </a:rPr>
              <a:t>[0]=</a:t>
            </a:r>
            <a:r>
              <a:rPr lang="en-US" sz="1600" dirty="0" err="1">
                <a:latin typeface="Courier New" panose="02070309020205020404" pitchFamily="49" charset="0"/>
                <a:cs typeface="Courier New" panose="02070309020205020404" pitchFamily="49" charset="0"/>
              </a:rPr>
              <a:t>grafana.local</a:t>
            </a:r>
            <a:br>
              <a:rPr lang="en-US" sz="1600" dirty="0">
                <a:latin typeface="Courier New" panose="02070309020205020404" pitchFamily="49" charset="0"/>
                <a:cs typeface="Courier New" panose="02070309020205020404" pitchFamily="49" charset="0"/>
              </a:rPr>
            </a:br>
            <a:endParaRPr lang="en-US" sz="1800" dirty="0">
              <a:latin typeface="Courier New" panose="02070309020205020404" pitchFamily="49" charset="0"/>
              <a:cs typeface="Courier New" panose="02070309020205020404" pitchFamily="49" charset="0"/>
            </a:endParaRPr>
          </a:p>
          <a:p>
            <a:pPr lvl="1">
              <a:spcBef>
                <a:spcPts val="1400"/>
              </a:spcBef>
              <a:buClr>
                <a:srgbClr val="5EC1EF"/>
              </a:buClr>
            </a:pPr>
            <a:r>
              <a:rPr lang="en-US" sz="2000" dirty="0"/>
              <a:t>This configures the Prometheus database, the Prometheus console (GUI), Grafana, Alert Manager and the service monitors</a:t>
            </a:r>
          </a:p>
          <a:p>
            <a:pPr lvl="1">
              <a:spcBef>
                <a:spcPts val="1400"/>
              </a:spcBef>
              <a:buClr>
                <a:srgbClr val="5EC1EF"/>
              </a:buClr>
            </a:pPr>
            <a:r>
              <a:rPr lang="en-US" sz="2000" dirty="0"/>
              <a:t>Persistent volume is required for the database.  The easiest option with VMs is to use local-storage</a:t>
            </a:r>
            <a:br>
              <a:rPr lang="en-US" sz="2000" dirty="0"/>
            </a:br>
            <a:r>
              <a:rPr lang="en-US" sz="2000" dirty="0"/>
              <a:t>(will tie the pod to the node that defined the storage)  -- see </a:t>
            </a:r>
            <a:r>
              <a:rPr lang="en-US" sz="2000" dirty="0">
                <a:hlinkClick r:id="rId3"/>
              </a:rPr>
              <a:t>Local storage</a:t>
            </a:r>
            <a:r>
              <a:rPr lang="en-US" sz="2000" dirty="0"/>
              <a:t>  and </a:t>
            </a:r>
            <a:r>
              <a:rPr lang="en-US" sz="2000" dirty="0">
                <a:hlinkClick r:id="rId4"/>
              </a:rPr>
              <a:t>Prometheus-Operator – Helm install with Persistent Volume</a:t>
            </a:r>
            <a:endParaRPr lang="en-US" sz="1050" dirty="0"/>
          </a:p>
          <a:p>
            <a:pPr>
              <a:spcBef>
                <a:spcPts val="1400"/>
              </a:spcBef>
              <a:buClr>
                <a:srgbClr val="5EC1EF"/>
              </a:buClr>
            </a:pPr>
            <a:r>
              <a:rPr lang="en-US" sz="2400" dirty="0"/>
              <a:t>After installation you should be able to access Grafana and all the out-of-the-box Kubernetes dashboards</a:t>
            </a:r>
          </a:p>
          <a:p>
            <a:pPr lvl="1">
              <a:spcBef>
                <a:spcPts val="1400"/>
              </a:spcBef>
              <a:buClr>
                <a:srgbClr val="5EC1EF"/>
              </a:buClr>
            </a:pPr>
            <a:r>
              <a:rPr lang="en-US" sz="2000" dirty="0"/>
              <a:t>An additional configuration might be required for the service monitor to pick up other applications</a:t>
            </a:r>
          </a:p>
        </p:txBody>
      </p:sp>
    </p:spTree>
    <p:extLst>
      <p:ext uri="{BB962C8B-B14F-4D97-AF65-F5344CB8AC3E}">
        <p14:creationId xmlns:p14="http://schemas.microsoft.com/office/powerpoint/2010/main" val="21971913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151C7-6A5E-44C3-95F5-EFC254D60DE8}"/>
              </a:ext>
            </a:extLst>
          </p:cNvPr>
          <p:cNvSpPr>
            <a:spLocks noGrp="1"/>
          </p:cNvSpPr>
          <p:nvPr>
            <p:ph type="title"/>
          </p:nvPr>
        </p:nvSpPr>
        <p:spPr/>
        <p:txBody>
          <a:bodyPr/>
          <a:lstStyle/>
          <a:p>
            <a:r>
              <a:rPr lang="en-US" b="1" dirty="0"/>
              <a:t>Prometheus with Helm</a:t>
            </a:r>
          </a:p>
        </p:txBody>
      </p:sp>
      <p:sp>
        <p:nvSpPr>
          <p:cNvPr id="3" name="Slide Number Placeholder 2">
            <a:extLst>
              <a:ext uri="{FF2B5EF4-FFF2-40B4-BE49-F238E27FC236}">
                <a16:creationId xmlns:a16="http://schemas.microsoft.com/office/drawing/2014/main" id="{F8BF899F-F2BA-499B-AFD8-E64B054BE438}"/>
              </a:ext>
            </a:extLst>
          </p:cNvPr>
          <p:cNvSpPr>
            <a:spLocks noGrp="1"/>
          </p:cNvSpPr>
          <p:nvPr>
            <p:ph type="sldNum" sz="quarter" idx="4"/>
          </p:nvPr>
        </p:nvSpPr>
        <p:spPr/>
        <p:txBody>
          <a:bodyPr/>
          <a:lstStyle/>
          <a:p>
            <a:fld id="{039C7415-12ED-1F44-BE03-24001F31E4F6}" type="slidenum">
              <a:rPr lang="en-US" smtClean="0"/>
              <a:pPr/>
              <a:t>6</a:t>
            </a:fld>
            <a:endParaRPr lang="en-US" dirty="0"/>
          </a:p>
        </p:txBody>
      </p:sp>
      <p:sp>
        <p:nvSpPr>
          <p:cNvPr id="4" name="Text Placeholder 5">
            <a:extLst>
              <a:ext uri="{FF2B5EF4-FFF2-40B4-BE49-F238E27FC236}">
                <a16:creationId xmlns:a16="http://schemas.microsoft.com/office/drawing/2014/main" id="{C9C303DE-862A-438E-92A8-9EEB87252552}"/>
              </a:ext>
            </a:extLst>
          </p:cNvPr>
          <p:cNvSpPr txBox="1">
            <a:spLocks/>
          </p:cNvSpPr>
          <p:nvPr/>
        </p:nvSpPr>
        <p:spPr>
          <a:xfrm>
            <a:off x="315927" y="751490"/>
            <a:ext cx="11145367" cy="547972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1400"/>
              </a:spcBef>
              <a:buClr>
                <a:srgbClr val="5EC1EF"/>
              </a:buClr>
            </a:pPr>
            <a:r>
              <a:rPr lang="en-US" sz="2400" dirty="0"/>
              <a:t>Many popular helm releases offer</a:t>
            </a:r>
            <a:br>
              <a:rPr lang="en-US" sz="2400" dirty="0"/>
            </a:br>
            <a:r>
              <a:rPr lang="en-US" sz="2400" dirty="0"/>
              <a:t>Prometheus integration out-of-the-box</a:t>
            </a:r>
          </a:p>
          <a:p>
            <a:pPr lvl="1">
              <a:spcBef>
                <a:spcPts val="1400"/>
              </a:spcBef>
              <a:buClr>
                <a:srgbClr val="5EC1EF"/>
              </a:buClr>
            </a:pPr>
            <a:r>
              <a:rPr lang="en-US" sz="2000" dirty="0"/>
              <a:t>Kafka, NGINX, Redis, Solr</a:t>
            </a:r>
          </a:p>
          <a:p>
            <a:pPr lvl="1">
              <a:spcBef>
                <a:spcPts val="1400"/>
              </a:spcBef>
              <a:buClr>
                <a:srgbClr val="5EC1EF"/>
              </a:buClr>
            </a:pPr>
            <a:r>
              <a:rPr lang="en-US" sz="2000" dirty="0"/>
              <a:t>Grafana dashboards are made </a:t>
            </a:r>
            <a:br>
              <a:rPr lang="en-US" sz="2000" dirty="0"/>
            </a:br>
            <a:r>
              <a:rPr lang="en-US" sz="2000" dirty="0"/>
              <a:t>available in GitHub and by the community</a:t>
            </a:r>
            <a:br>
              <a:rPr lang="en-US" sz="2000" dirty="0"/>
            </a:br>
            <a:r>
              <a:rPr lang="en-US" sz="2000" dirty="0"/>
              <a:t>in Grafana site</a:t>
            </a:r>
          </a:p>
          <a:p>
            <a:pPr marL="0" indent="0">
              <a:spcBef>
                <a:spcPts val="1400"/>
              </a:spcBef>
              <a:buClr>
                <a:srgbClr val="5EC1EF"/>
              </a:buClr>
              <a:buNone/>
            </a:pPr>
            <a:endParaRPr lang="en-US" sz="1050" dirty="0"/>
          </a:p>
        </p:txBody>
      </p:sp>
      <p:pic>
        <p:nvPicPr>
          <p:cNvPr id="5" name="Picture 4">
            <a:extLst>
              <a:ext uri="{FF2B5EF4-FFF2-40B4-BE49-F238E27FC236}">
                <a16:creationId xmlns:a16="http://schemas.microsoft.com/office/drawing/2014/main" id="{385FF1B4-81F2-43D9-9BFF-D28D7AFA3A24}"/>
              </a:ext>
            </a:extLst>
          </p:cNvPr>
          <p:cNvPicPr>
            <a:picLocks noChangeAspect="1"/>
          </p:cNvPicPr>
          <p:nvPr/>
        </p:nvPicPr>
        <p:blipFill>
          <a:blip r:embed="rId2"/>
          <a:stretch>
            <a:fillRect/>
          </a:stretch>
        </p:blipFill>
        <p:spPr>
          <a:xfrm>
            <a:off x="1663012" y="3858610"/>
            <a:ext cx="8648700" cy="2247900"/>
          </a:xfrm>
          <a:prstGeom prst="rect">
            <a:avLst/>
          </a:prstGeom>
        </p:spPr>
      </p:pic>
      <p:pic>
        <p:nvPicPr>
          <p:cNvPr id="6" name="Picture 5">
            <a:extLst>
              <a:ext uri="{FF2B5EF4-FFF2-40B4-BE49-F238E27FC236}">
                <a16:creationId xmlns:a16="http://schemas.microsoft.com/office/drawing/2014/main" id="{6AE00A13-CC1F-4E4B-9891-4B39FCA10BD8}"/>
              </a:ext>
            </a:extLst>
          </p:cNvPr>
          <p:cNvPicPr>
            <a:picLocks noChangeAspect="1"/>
          </p:cNvPicPr>
          <p:nvPr/>
        </p:nvPicPr>
        <p:blipFill>
          <a:blip r:embed="rId3"/>
          <a:stretch>
            <a:fillRect/>
          </a:stretch>
        </p:blipFill>
        <p:spPr>
          <a:xfrm>
            <a:off x="6170084" y="349661"/>
            <a:ext cx="5705989" cy="2937951"/>
          </a:xfrm>
          <a:prstGeom prst="rect">
            <a:avLst/>
          </a:prstGeom>
        </p:spPr>
      </p:pic>
    </p:spTree>
    <p:extLst>
      <p:ext uri="{BB962C8B-B14F-4D97-AF65-F5344CB8AC3E}">
        <p14:creationId xmlns:p14="http://schemas.microsoft.com/office/powerpoint/2010/main" val="15426019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151C7-6A5E-44C3-95F5-EFC254D60DE8}"/>
              </a:ext>
            </a:extLst>
          </p:cNvPr>
          <p:cNvSpPr>
            <a:spLocks noGrp="1"/>
          </p:cNvSpPr>
          <p:nvPr>
            <p:ph type="title"/>
          </p:nvPr>
        </p:nvSpPr>
        <p:spPr/>
        <p:txBody>
          <a:bodyPr/>
          <a:lstStyle/>
          <a:p>
            <a:r>
              <a:rPr lang="en-US" b="1" dirty="0"/>
              <a:t>Exporters</a:t>
            </a:r>
          </a:p>
        </p:txBody>
      </p:sp>
      <p:sp>
        <p:nvSpPr>
          <p:cNvPr id="3" name="Slide Number Placeholder 2">
            <a:extLst>
              <a:ext uri="{FF2B5EF4-FFF2-40B4-BE49-F238E27FC236}">
                <a16:creationId xmlns:a16="http://schemas.microsoft.com/office/drawing/2014/main" id="{F8BF899F-F2BA-499B-AFD8-E64B054BE438}"/>
              </a:ext>
            </a:extLst>
          </p:cNvPr>
          <p:cNvSpPr>
            <a:spLocks noGrp="1"/>
          </p:cNvSpPr>
          <p:nvPr>
            <p:ph type="sldNum" sz="quarter" idx="4"/>
          </p:nvPr>
        </p:nvSpPr>
        <p:spPr/>
        <p:txBody>
          <a:bodyPr/>
          <a:lstStyle/>
          <a:p>
            <a:fld id="{039C7415-12ED-1F44-BE03-24001F31E4F6}" type="slidenum">
              <a:rPr lang="en-US" smtClean="0"/>
              <a:pPr/>
              <a:t>7</a:t>
            </a:fld>
            <a:endParaRPr lang="en-US" dirty="0"/>
          </a:p>
        </p:txBody>
      </p:sp>
      <p:sp>
        <p:nvSpPr>
          <p:cNvPr id="4" name="Text Placeholder 5">
            <a:extLst>
              <a:ext uri="{FF2B5EF4-FFF2-40B4-BE49-F238E27FC236}">
                <a16:creationId xmlns:a16="http://schemas.microsoft.com/office/drawing/2014/main" id="{C9C303DE-862A-438E-92A8-9EEB87252552}"/>
              </a:ext>
            </a:extLst>
          </p:cNvPr>
          <p:cNvSpPr txBox="1">
            <a:spLocks/>
          </p:cNvSpPr>
          <p:nvPr/>
        </p:nvSpPr>
        <p:spPr>
          <a:xfrm>
            <a:off x="523316" y="994289"/>
            <a:ext cx="11145367" cy="547972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1400"/>
              </a:spcBef>
              <a:buClr>
                <a:srgbClr val="5EC1EF"/>
              </a:buClr>
              <a:buNone/>
            </a:pPr>
            <a:endParaRPr lang="en-US" sz="1050" dirty="0"/>
          </a:p>
        </p:txBody>
      </p:sp>
      <p:pic>
        <p:nvPicPr>
          <p:cNvPr id="7" name="Picture 6">
            <a:extLst>
              <a:ext uri="{FF2B5EF4-FFF2-40B4-BE49-F238E27FC236}">
                <a16:creationId xmlns:a16="http://schemas.microsoft.com/office/drawing/2014/main" id="{6ECB7BF6-24D9-456B-B3AD-69F87328EF9B}"/>
              </a:ext>
            </a:extLst>
          </p:cNvPr>
          <p:cNvPicPr>
            <a:picLocks noChangeAspect="1"/>
          </p:cNvPicPr>
          <p:nvPr/>
        </p:nvPicPr>
        <p:blipFill>
          <a:blip r:embed="rId2"/>
          <a:stretch>
            <a:fillRect/>
          </a:stretch>
        </p:blipFill>
        <p:spPr>
          <a:xfrm>
            <a:off x="7207627" y="1341853"/>
            <a:ext cx="2893993" cy="4973430"/>
          </a:xfrm>
          <a:prstGeom prst="rect">
            <a:avLst/>
          </a:prstGeom>
        </p:spPr>
      </p:pic>
      <p:pic>
        <p:nvPicPr>
          <p:cNvPr id="6" name="Picture 5">
            <a:extLst>
              <a:ext uri="{FF2B5EF4-FFF2-40B4-BE49-F238E27FC236}">
                <a16:creationId xmlns:a16="http://schemas.microsoft.com/office/drawing/2014/main" id="{3FF006C1-A76F-4784-91CE-9BF17BF2B931}"/>
              </a:ext>
            </a:extLst>
          </p:cNvPr>
          <p:cNvPicPr>
            <a:picLocks noChangeAspect="1"/>
          </p:cNvPicPr>
          <p:nvPr/>
        </p:nvPicPr>
        <p:blipFill>
          <a:blip r:embed="rId3"/>
          <a:stretch>
            <a:fillRect/>
          </a:stretch>
        </p:blipFill>
        <p:spPr>
          <a:xfrm>
            <a:off x="8690331" y="383991"/>
            <a:ext cx="3501669" cy="2836352"/>
          </a:xfrm>
          <a:prstGeom prst="rect">
            <a:avLst/>
          </a:prstGeom>
        </p:spPr>
      </p:pic>
      <p:pic>
        <p:nvPicPr>
          <p:cNvPr id="8" name="Picture 7">
            <a:extLst>
              <a:ext uri="{FF2B5EF4-FFF2-40B4-BE49-F238E27FC236}">
                <a16:creationId xmlns:a16="http://schemas.microsoft.com/office/drawing/2014/main" id="{67610B98-7AD1-4FB3-80B1-41BE59D8EE40}"/>
              </a:ext>
            </a:extLst>
          </p:cNvPr>
          <p:cNvPicPr>
            <a:picLocks noChangeAspect="1"/>
          </p:cNvPicPr>
          <p:nvPr/>
        </p:nvPicPr>
        <p:blipFill>
          <a:blip r:embed="rId4"/>
          <a:stretch>
            <a:fillRect/>
          </a:stretch>
        </p:blipFill>
        <p:spPr>
          <a:xfrm>
            <a:off x="9240912" y="2958945"/>
            <a:ext cx="2689429" cy="2438520"/>
          </a:xfrm>
          <a:prstGeom prst="rect">
            <a:avLst/>
          </a:prstGeom>
        </p:spPr>
      </p:pic>
      <p:sp>
        <p:nvSpPr>
          <p:cNvPr id="9" name="Text Placeholder 5">
            <a:extLst>
              <a:ext uri="{FF2B5EF4-FFF2-40B4-BE49-F238E27FC236}">
                <a16:creationId xmlns:a16="http://schemas.microsoft.com/office/drawing/2014/main" id="{787E17AA-5BBD-4251-BE11-E3372E064E2B}"/>
              </a:ext>
            </a:extLst>
          </p:cNvPr>
          <p:cNvSpPr txBox="1">
            <a:spLocks/>
          </p:cNvSpPr>
          <p:nvPr/>
        </p:nvSpPr>
        <p:spPr>
          <a:xfrm>
            <a:off x="261657" y="828592"/>
            <a:ext cx="11145367" cy="547972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1400"/>
              </a:spcBef>
              <a:buClr>
                <a:srgbClr val="5EC1EF"/>
              </a:buClr>
            </a:pPr>
            <a:r>
              <a:rPr lang="en-US" sz="2400" dirty="0"/>
              <a:t>When applications don’t support Prometheus natively,</a:t>
            </a:r>
            <a:br>
              <a:rPr lang="en-US" sz="2400" dirty="0"/>
            </a:br>
            <a:r>
              <a:rPr lang="en-US" sz="2400" dirty="0"/>
              <a:t>exporters can be used to export metrics</a:t>
            </a:r>
          </a:p>
          <a:p>
            <a:pPr>
              <a:spcBef>
                <a:spcPts val="1400"/>
              </a:spcBef>
              <a:buClr>
                <a:srgbClr val="5EC1EF"/>
              </a:buClr>
            </a:pPr>
            <a:r>
              <a:rPr lang="en-US" sz="2400" dirty="0"/>
              <a:t>A large library of exporters is already available</a:t>
            </a:r>
          </a:p>
          <a:p>
            <a:pPr>
              <a:spcBef>
                <a:spcPts val="1400"/>
              </a:spcBef>
              <a:buClr>
                <a:srgbClr val="5EC1EF"/>
              </a:buClr>
            </a:pPr>
            <a:r>
              <a:rPr lang="en-US" sz="2400" dirty="0"/>
              <a:t>Applications can create new exporters or extend </a:t>
            </a:r>
            <a:br>
              <a:rPr lang="en-US" sz="2400" dirty="0"/>
            </a:br>
            <a:r>
              <a:rPr lang="en-US" sz="2400" dirty="0"/>
              <a:t>generic ones ( SQL exporter, JMX Exporter)</a:t>
            </a:r>
          </a:p>
          <a:p>
            <a:pPr marL="0" indent="0">
              <a:spcBef>
                <a:spcPts val="1400"/>
              </a:spcBef>
              <a:buClr>
                <a:srgbClr val="5EC1EF"/>
              </a:buClr>
              <a:buNone/>
            </a:pPr>
            <a:endParaRPr lang="en-US" sz="2400" dirty="0"/>
          </a:p>
          <a:p>
            <a:pPr marL="0" indent="0">
              <a:spcBef>
                <a:spcPts val="1400"/>
              </a:spcBef>
              <a:buClr>
                <a:srgbClr val="5EC1EF"/>
              </a:buClr>
              <a:buNone/>
            </a:pPr>
            <a:br>
              <a:rPr lang="en-US" sz="2000" dirty="0">
                <a:hlinkClick r:id="rId5"/>
              </a:rPr>
            </a:br>
            <a:br>
              <a:rPr lang="en-US" sz="2000" dirty="0">
                <a:hlinkClick r:id="rId5"/>
              </a:rPr>
            </a:br>
            <a:br>
              <a:rPr lang="en-US" sz="2000" dirty="0">
                <a:hlinkClick r:id="rId5"/>
              </a:rPr>
            </a:br>
            <a:br>
              <a:rPr lang="en-US" sz="2000" dirty="0">
                <a:hlinkClick r:id="rId5"/>
              </a:rPr>
            </a:br>
            <a:br>
              <a:rPr lang="en-US" sz="2000" dirty="0">
                <a:hlinkClick r:id="rId5"/>
              </a:rPr>
            </a:br>
            <a:br>
              <a:rPr lang="en-US" sz="2000" dirty="0">
                <a:hlinkClick r:id="rId5"/>
              </a:rPr>
            </a:br>
            <a:br>
              <a:rPr lang="en-US" sz="2000" dirty="0">
                <a:hlinkClick r:id="rId5"/>
              </a:rPr>
            </a:br>
            <a:r>
              <a:rPr lang="en-US" sz="2000" dirty="0">
                <a:hlinkClick r:id="rId5"/>
              </a:rPr>
              <a:t>https://prometheus.io/docs/instrumenting/exporters/</a:t>
            </a:r>
            <a:endParaRPr lang="en-US" sz="2000" dirty="0"/>
          </a:p>
          <a:p>
            <a:pPr marL="0" indent="0">
              <a:spcBef>
                <a:spcPts val="1400"/>
              </a:spcBef>
              <a:buClr>
                <a:srgbClr val="5EC1EF"/>
              </a:buClr>
              <a:buNone/>
            </a:pPr>
            <a:endParaRPr lang="en-US" sz="2000" dirty="0"/>
          </a:p>
          <a:p>
            <a:pPr marL="0" indent="0">
              <a:spcBef>
                <a:spcPts val="1400"/>
              </a:spcBef>
              <a:buClr>
                <a:srgbClr val="5EC1EF"/>
              </a:buClr>
              <a:buNone/>
            </a:pPr>
            <a:endParaRPr lang="en-US" sz="2000" dirty="0"/>
          </a:p>
          <a:p>
            <a:pPr marL="0" indent="0">
              <a:spcBef>
                <a:spcPts val="1400"/>
              </a:spcBef>
              <a:buClr>
                <a:srgbClr val="5EC1EF"/>
              </a:buClr>
              <a:buNone/>
            </a:pPr>
            <a:endParaRPr lang="en-US" sz="2000" dirty="0"/>
          </a:p>
          <a:p>
            <a:pPr marL="0" indent="0">
              <a:spcBef>
                <a:spcPts val="1400"/>
              </a:spcBef>
              <a:buClr>
                <a:srgbClr val="5EC1EF"/>
              </a:buClr>
              <a:buNone/>
            </a:pPr>
            <a:endParaRPr lang="en-US" sz="1050" dirty="0"/>
          </a:p>
        </p:txBody>
      </p:sp>
    </p:spTree>
    <p:extLst>
      <p:ext uri="{BB962C8B-B14F-4D97-AF65-F5344CB8AC3E}">
        <p14:creationId xmlns:p14="http://schemas.microsoft.com/office/powerpoint/2010/main" val="34867563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151C7-6A5E-44C3-95F5-EFC254D60DE8}"/>
              </a:ext>
            </a:extLst>
          </p:cNvPr>
          <p:cNvSpPr>
            <a:spLocks noGrp="1"/>
          </p:cNvSpPr>
          <p:nvPr>
            <p:ph type="title"/>
          </p:nvPr>
        </p:nvSpPr>
        <p:spPr/>
        <p:txBody>
          <a:bodyPr/>
          <a:lstStyle/>
          <a:p>
            <a:r>
              <a:rPr lang="en-US" b="1" dirty="0"/>
              <a:t>Grafana</a:t>
            </a:r>
          </a:p>
        </p:txBody>
      </p:sp>
      <p:sp>
        <p:nvSpPr>
          <p:cNvPr id="3" name="Slide Number Placeholder 2">
            <a:extLst>
              <a:ext uri="{FF2B5EF4-FFF2-40B4-BE49-F238E27FC236}">
                <a16:creationId xmlns:a16="http://schemas.microsoft.com/office/drawing/2014/main" id="{F8BF899F-F2BA-499B-AFD8-E64B054BE438}"/>
              </a:ext>
            </a:extLst>
          </p:cNvPr>
          <p:cNvSpPr>
            <a:spLocks noGrp="1"/>
          </p:cNvSpPr>
          <p:nvPr>
            <p:ph type="sldNum" sz="quarter" idx="4"/>
          </p:nvPr>
        </p:nvSpPr>
        <p:spPr/>
        <p:txBody>
          <a:bodyPr/>
          <a:lstStyle/>
          <a:p>
            <a:fld id="{039C7415-12ED-1F44-BE03-24001F31E4F6}" type="slidenum">
              <a:rPr lang="en-US" smtClean="0"/>
              <a:pPr/>
              <a:t>8</a:t>
            </a:fld>
            <a:endParaRPr lang="en-US" dirty="0"/>
          </a:p>
        </p:txBody>
      </p:sp>
      <p:sp>
        <p:nvSpPr>
          <p:cNvPr id="4" name="Text Placeholder 5">
            <a:extLst>
              <a:ext uri="{FF2B5EF4-FFF2-40B4-BE49-F238E27FC236}">
                <a16:creationId xmlns:a16="http://schemas.microsoft.com/office/drawing/2014/main" id="{C9C303DE-862A-438E-92A8-9EEB87252552}"/>
              </a:ext>
            </a:extLst>
          </p:cNvPr>
          <p:cNvSpPr txBox="1">
            <a:spLocks/>
          </p:cNvSpPr>
          <p:nvPr/>
        </p:nvSpPr>
        <p:spPr>
          <a:xfrm>
            <a:off x="523316" y="994289"/>
            <a:ext cx="11145367" cy="547972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1400"/>
              </a:spcBef>
              <a:buClr>
                <a:srgbClr val="5EC1EF"/>
              </a:buClr>
            </a:pPr>
            <a:r>
              <a:rPr lang="en-US" sz="2400" dirty="0"/>
              <a:t>Grafana is deployed with</a:t>
            </a:r>
            <a:br>
              <a:rPr lang="en-US" sz="2400" dirty="0"/>
            </a:br>
            <a:r>
              <a:rPr lang="en-US" sz="2400" dirty="0"/>
              <a:t>Prometheus Operator</a:t>
            </a:r>
          </a:p>
          <a:p>
            <a:pPr>
              <a:spcBef>
                <a:spcPts val="1400"/>
              </a:spcBef>
              <a:buClr>
                <a:srgbClr val="5EC1EF"/>
              </a:buClr>
            </a:pPr>
            <a:r>
              <a:rPr lang="en-US" sz="2400" dirty="0"/>
              <a:t>It extends Prometheus’ basic </a:t>
            </a:r>
            <a:br>
              <a:rPr lang="en-US" sz="2400" dirty="0"/>
            </a:br>
            <a:r>
              <a:rPr lang="en-US" sz="2400" dirty="0"/>
              <a:t>charting  capabilities</a:t>
            </a:r>
          </a:p>
          <a:p>
            <a:pPr>
              <a:spcBef>
                <a:spcPts val="1400"/>
              </a:spcBef>
              <a:buClr>
                <a:srgbClr val="5EC1EF"/>
              </a:buClr>
            </a:pPr>
            <a:r>
              <a:rPr lang="en-US" sz="2400" dirty="0"/>
              <a:t>Most applications that support</a:t>
            </a:r>
            <a:br>
              <a:rPr lang="en-US" sz="2400" dirty="0"/>
            </a:br>
            <a:r>
              <a:rPr lang="en-US" sz="2400" dirty="0"/>
              <a:t>Prometheus, also make</a:t>
            </a:r>
            <a:br>
              <a:rPr lang="en-US" sz="2400" dirty="0"/>
            </a:br>
            <a:r>
              <a:rPr lang="en-US" sz="2400" dirty="0"/>
              <a:t>Dashboards available</a:t>
            </a:r>
            <a:br>
              <a:rPr lang="en-US" sz="2400" dirty="0"/>
            </a:br>
            <a:br>
              <a:rPr lang="en-US" sz="2400" dirty="0"/>
            </a:br>
            <a:endParaRPr lang="en-US" sz="1050" dirty="0"/>
          </a:p>
        </p:txBody>
      </p:sp>
      <p:pic>
        <p:nvPicPr>
          <p:cNvPr id="5" name="Picture 4">
            <a:extLst>
              <a:ext uri="{FF2B5EF4-FFF2-40B4-BE49-F238E27FC236}">
                <a16:creationId xmlns:a16="http://schemas.microsoft.com/office/drawing/2014/main" id="{4DE8CF2B-30AA-4E77-B422-235CEB48B4CB}"/>
              </a:ext>
            </a:extLst>
          </p:cNvPr>
          <p:cNvPicPr>
            <a:picLocks noChangeAspect="1"/>
          </p:cNvPicPr>
          <p:nvPr/>
        </p:nvPicPr>
        <p:blipFill>
          <a:blip r:embed="rId3"/>
          <a:stretch>
            <a:fillRect/>
          </a:stretch>
        </p:blipFill>
        <p:spPr>
          <a:xfrm>
            <a:off x="5132160" y="316668"/>
            <a:ext cx="6715027" cy="2739409"/>
          </a:xfrm>
          <a:prstGeom prst="rect">
            <a:avLst/>
          </a:prstGeom>
        </p:spPr>
      </p:pic>
      <p:pic>
        <p:nvPicPr>
          <p:cNvPr id="6" name="Picture 5">
            <a:extLst>
              <a:ext uri="{FF2B5EF4-FFF2-40B4-BE49-F238E27FC236}">
                <a16:creationId xmlns:a16="http://schemas.microsoft.com/office/drawing/2014/main" id="{2C8E6DA1-BC87-4F75-B239-E1685FC4EC2A}"/>
              </a:ext>
            </a:extLst>
          </p:cNvPr>
          <p:cNvPicPr>
            <a:picLocks noChangeAspect="1"/>
          </p:cNvPicPr>
          <p:nvPr/>
        </p:nvPicPr>
        <p:blipFill>
          <a:blip r:embed="rId4"/>
          <a:stretch>
            <a:fillRect/>
          </a:stretch>
        </p:blipFill>
        <p:spPr>
          <a:xfrm>
            <a:off x="5572684" y="2044649"/>
            <a:ext cx="6095999" cy="3138763"/>
          </a:xfrm>
          <a:prstGeom prst="rect">
            <a:avLst/>
          </a:prstGeom>
        </p:spPr>
      </p:pic>
      <p:pic>
        <p:nvPicPr>
          <p:cNvPr id="7" name="Picture 6">
            <a:extLst>
              <a:ext uri="{FF2B5EF4-FFF2-40B4-BE49-F238E27FC236}">
                <a16:creationId xmlns:a16="http://schemas.microsoft.com/office/drawing/2014/main" id="{EEEF6410-9C5F-46EC-B485-D09BA92FC952}"/>
              </a:ext>
            </a:extLst>
          </p:cNvPr>
          <p:cNvPicPr>
            <a:picLocks noChangeAspect="1"/>
          </p:cNvPicPr>
          <p:nvPr/>
        </p:nvPicPr>
        <p:blipFill>
          <a:blip r:embed="rId5"/>
          <a:stretch>
            <a:fillRect/>
          </a:stretch>
        </p:blipFill>
        <p:spPr>
          <a:xfrm>
            <a:off x="5867403" y="3614848"/>
            <a:ext cx="5423647" cy="2746890"/>
          </a:xfrm>
          <a:prstGeom prst="rect">
            <a:avLst/>
          </a:prstGeom>
        </p:spPr>
      </p:pic>
      <p:pic>
        <p:nvPicPr>
          <p:cNvPr id="8" name="Picture 7">
            <a:extLst>
              <a:ext uri="{FF2B5EF4-FFF2-40B4-BE49-F238E27FC236}">
                <a16:creationId xmlns:a16="http://schemas.microsoft.com/office/drawing/2014/main" id="{7FC2E88B-EDC9-4880-ADC7-6CD05ED7F6A6}"/>
              </a:ext>
            </a:extLst>
          </p:cNvPr>
          <p:cNvPicPr>
            <a:picLocks noChangeAspect="1"/>
          </p:cNvPicPr>
          <p:nvPr/>
        </p:nvPicPr>
        <p:blipFill>
          <a:blip r:embed="rId6"/>
          <a:stretch>
            <a:fillRect/>
          </a:stretch>
        </p:blipFill>
        <p:spPr>
          <a:xfrm>
            <a:off x="1133219" y="4468020"/>
            <a:ext cx="7099448" cy="2188552"/>
          </a:xfrm>
          <a:prstGeom prst="rect">
            <a:avLst/>
          </a:prstGeom>
        </p:spPr>
      </p:pic>
    </p:spTree>
    <p:extLst>
      <p:ext uri="{BB962C8B-B14F-4D97-AF65-F5344CB8AC3E}">
        <p14:creationId xmlns:p14="http://schemas.microsoft.com/office/powerpoint/2010/main" val="17725687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151C7-6A5E-44C3-95F5-EFC254D60DE8}"/>
              </a:ext>
            </a:extLst>
          </p:cNvPr>
          <p:cNvSpPr>
            <a:spLocks noGrp="1"/>
          </p:cNvSpPr>
          <p:nvPr>
            <p:ph type="title"/>
          </p:nvPr>
        </p:nvSpPr>
        <p:spPr/>
        <p:txBody>
          <a:bodyPr/>
          <a:lstStyle/>
          <a:p>
            <a:r>
              <a:rPr lang="en-US" b="1"/>
              <a:t>Monitoring Applications</a:t>
            </a:r>
            <a:endParaRPr lang="en-US" b="1" dirty="0"/>
          </a:p>
        </p:txBody>
      </p:sp>
      <p:sp>
        <p:nvSpPr>
          <p:cNvPr id="3" name="Slide Number Placeholder 2">
            <a:extLst>
              <a:ext uri="{FF2B5EF4-FFF2-40B4-BE49-F238E27FC236}">
                <a16:creationId xmlns:a16="http://schemas.microsoft.com/office/drawing/2014/main" id="{F8BF899F-F2BA-499B-AFD8-E64B054BE438}"/>
              </a:ext>
            </a:extLst>
          </p:cNvPr>
          <p:cNvSpPr>
            <a:spLocks noGrp="1"/>
          </p:cNvSpPr>
          <p:nvPr>
            <p:ph type="sldNum" sz="quarter" idx="4"/>
          </p:nvPr>
        </p:nvSpPr>
        <p:spPr/>
        <p:txBody>
          <a:bodyPr/>
          <a:lstStyle/>
          <a:p>
            <a:fld id="{039C7415-12ED-1F44-BE03-24001F31E4F6}" type="slidenum">
              <a:rPr lang="en-US" smtClean="0"/>
              <a:pPr/>
              <a:t>9</a:t>
            </a:fld>
            <a:endParaRPr lang="en-US" dirty="0"/>
          </a:p>
        </p:txBody>
      </p:sp>
      <p:sp>
        <p:nvSpPr>
          <p:cNvPr id="4" name="Text Placeholder 5">
            <a:extLst>
              <a:ext uri="{FF2B5EF4-FFF2-40B4-BE49-F238E27FC236}">
                <a16:creationId xmlns:a16="http://schemas.microsoft.com/office/drawing/2014/main" id="{C9C303DE-862A-438E-92A8-9EEB87252552}"/>
              </a:ext>
            </a:extLst>
          </p:cNvPr>
          <p:cNvSpPr txBox="1">
            <a:spLocks/>
          </p:cNvSpPr>
          <p:nvPr/>
        </p:nvSpPr>
        <p:spPr>
          <a:xfrm>
            <a:off x="297122" y="662895"/>
            <a:ext cx="7852580" cy="547972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1400"/>
              </a:spcBef>
              <a:buClr>
                <a:srgbClr val="5EC1EF"/>
              </a:buClr>
            </a:pPr>
            <a:r>
              <a:rPr lang="en-US" sz="2000" dirty="0"/>
              <a:t>Prometheus operator enables/collects Kubernetes-level metrics</a:t>
            </a:r>
          </a:p>
          <a:p>
            <a:pPr lvl="1">
              <a:spcBef>
                <a:spcPts val="1400"/>
              </a:spcBef>
              <a:buClr>
                <a:srgbClr val="5EC1EF"/>
              </a:buClr>
            </a:pPr>
            <a:r>
              <a:rPr lang="en-US" sz="1800" dirty="0"/>
              <a:t>Nodes, Pods, CPU/Memory/Network</a:t>
            </a:r>
          </a:p>
          <a:p>
            <a:pPr>
              <a:spcBef>
                <a:spcPts val="1400"/>
              </a:spcBef>
              <a:buClr>
                <a:srgbClr val="5EC1EF"/>
              </a:buClr>
            </a:pPr>
            <a:r>
              <a:rPr lang="en-US" sz="2000" dirty="0"/>
              <a:t>To look “inside” an application (e.g. Thread Pool info), the application itself needs to make metrics available</a:t>
            </a:r>
          </a:p>
          <a:p>
            <a:pPr>
              <a:spcBef>
                <a:spcPts val="1400"/>
              </a:spcBef>
              <a:buClr>
                <a:srgbClr val="5EC1EF"/>
              </a:buClr>
            </a:pPr>
            <a:r>
              <a:rPr lang="en-US" sz="2000" dirty="0"/>
              <a:t>Most modern frameworks ( Liberty/Spring Boot) offer features to define and expose metrics</a:t>
            </a:r>
          </a:p>
          <a:p>
            <a:pPr lvl="1">
              <a:spcBef>
                <a:spcPts val="1400"/>
              </a:spcBef>
              <a:buClr>
                <a:srgbClr val="5EC1EF"/>
              </a:buClr>
            </a:pPr>
            <a:r>
              <a:rPr lang="en-US" sz="1800" dirty="0"/>
              <a:t>“Vendor” metrics are added by default</a:t>
            </a:r>
          </a:p>
          <a:p>
            <a:pPr lvl="1">
              <a:spcBef>
                <a:spcPts val="1400"/>
              </a:spcBef>
              <a:buClr>
                <a:srgbClr val="5EC1EF"/>
              </a:buClr>
            </a:pPr>
            <a:r>
              <a:rPr lang="en-US" sz="1800" dirty="0"/>
              <a:t>Custom application metrics can be added programmatically and with annotations</a:t>
            </a:r>
          </a:p>
          <a:p>
            <a:pPr lvl="1">
              <a:spcBef>
                <a:spcPts val="1400"/>
              </a:spcBef>
              <a:buClr>
                <a:srgbClr val="5EC1EF"/>
              </a:buClr>
            </a:pPr>
            <a:r>
              <a:rPr lang="en-US" sz="1800" dirty="0"/>
              <a:t>Spring Boot:  Actuator framework</a:t>
            </a:r>
          </a:p>
          <a:p>
            <a:pPr lvl="1">
              <a:spcBef>
                <a:spcPts val="1400"/>
              </a:spcBef>
              <a:buClr>
                <a:srgbClr val="5EC1EF"/>
              </a:buClr>
            </a:pPr>
            <a:r>
              <a:rPr lang="en-US" sz="1800" dirty="0"/>
              <a:t>Liberty: features mpMetrics-1.0, monitor-1.0</a:t>
            </a:r>
          </a:p>
          <a:p>
            <a:pPr>
              <a:spcBef>
                <a:spcPts val="1400"/>
              </a:spcBef>
              <a:buClr>
                <a:srgbClr val="5EC1EF"/>
              </a:buClr>
            </a:pPr>
            <a:r>
              <a:rPr lang="en-US" sz="2000" dirty="0"/>
              <a:t>Applications can also rely on generic</a:t>
            </a:r>
            <a:br>
              <a:rPr lang="en-US" sz="2000" dirty="0"/>
            </a:br>
            <a:r>
              <a:rPr lang="en-US" sz="2000" dirty="0"/>
              <a:t>exporters such as JMX Exporters or write</a:t>
            </a:r>
            <a:br>
              <a:rPr lang="en-US" sz="2000" dirty="0"/>
            </a:br>
            <a:r>
              <a:rPr lang="en-US" sz="2000" dirty="0"/>
              <a:t>their own</a:t>
            </a:r>
          </a:p>
          <a:p>
            <a:pPr>
              <a:spcBef>
                <a:spcPts val="1400"/>
              </a:spcBef>
              <a:buClr>
                <a:srgbClr val="5EC1EF"/>
              </a:buClr>
            </a:pPr>
            <a:endParaRPr lang="en-US" sz="2000" dirty="0"/>
          </a:p>
          <a:p>
            <a:pPr marL="0" indent="0">
              <a:spcBef>
                <a:spcPts val="1400"/>
              </a:spcBef>
              <a:buClr>
                <a:srgbClr val="5EC1EF"/>
              </a:buClr>
              <a:buNone/>
            </a:pPr>
            <a:br>
              <a:rPr lang="en-US" sz="2000" dirty="0"/>
            </a:br>
            <a:br>
              <a:rPr lang="en-US" sz="2000" dirty="0"/>
            </a:br>
            <a:br>
              <a:rPr lang="en-US" sz="2000" dirty="0"/>
            </a:br>
            <a:endParaRPr lang="en-US" sz="2000" dirty="0"/>
          </a:p>
          <a:p>
            <a:pPr marL="0" indent="0">
              <a:spcBef>
                <a:spcPts val="1400"/>
              </a:spcBef>
              <a:buClr>
                <a:srgbClr val="5EC1EF"/>
              </a:buClr>
              <a:buNone/>
            </a:pPr>
            <a:endParaRPr lang="en-US" sz="2000" dirty="0"/>
          </a:p>
        </p:txBody>
      </p:sp>
      <p:pic>
        <p:nvPicPr>
          <p:cNvPr id="5" name="Picture 4">
            <a:extLst>
              <a:ext uri="{FF2B5EF4-FFF2-40B4-BE49-F238E27FC236}">
                <a16:creationId xmlns:a16="http://schemas.microsoft.com/office/drawing/2014/main" id="{58C11CA0-B396-4C94-86A8-E2F65F176D4A}"/>
              </a:ext>
            </a:extLst>
          </p:cNvPr>
          <p:cNvPicPr>
            <a:picLocks noChangeAspect="1"/>
          </p:cNvPicPr>
          <p:nvPr/>
        </p:nvPicPr>
        <p:blipFill>
          <a:blip r:embed="rId3"/>
          <a:stretch>
            <a:fillRect/>
          </a:stretch>
        </p:blipFill>
        <p:spPr>
          <a:xfrm>
            <a:off x="6291572" y="4149179"/>
            <a:ext cx="5747104" cy="2159133"/>
          </a:xfrm>
          <a:prstGeom prst="rect">
            <a:avLst/>
          </a:prstGeom>
        </p:spPr>
      </p:pic>
      <p:pic>
        <p:nvPicPr>
          <p:cNvPr id="8" name="Picture 7">
            <a:extLst>
              <a:ext uri="{FF2B5EF4-FFF2-40B4-BE49-F238E27FC236}">
                <a16:creationId xmlns:a16="http://schemas.microsoft.com/office/drawing/2014/main" id="{6C56791A-B0B7-4191-B63A-291CCB850389}"/>
              </a:ext>
            </a:extLst>
          </p:cNvPr>
          <p:cNvPicPr>
            <a:picLocks noChangeAspect="1"/>
          </p:cNvPicPr>
          <p:nvPr/>
        </p:nvPicPr>
        <p:blipFill>
          <a:blip r:embed="rId4"/>
          <a:stretch>
            <a:fillRect/>
          </a:stretch>
        </p:blipFill>
        <p:spPr>
          <a:xfrm>
            <a:off x="8208239" y="446033"/>
            <a:ext cx="3771900" cy="3086100"/>
          </a:xfrm>
          <a:prstGeom prst="rect">
            <a:avLst/>
          </a:prstGeom>
        </p:spPr>
      </p:pic>
    </p:spTree>
    <p:extLst>
      <p:ext uri="{BB962C8B-B14F-4D97-AF65-F5344CB8AC3E}">
        <p14:creationId xmlns:p14="http://schemas.microsoft.com/office/powerpoint/2010/main" val="3681781066"/>
      </p:ext>
    </p:extLst>
  </p:cSld>
  <p:clrMapOvr>
    <a:masterClrMapping/>
  </p:clrMapOvr>
</p:sld>
</file>

<file path=ppt/theme/theme1.xml><?xml version="1.0" encoding="utf-8"?>
<a:theme xmlns:a="http://schemas.openxmlformats.org/drawingml/2006/main" name="HCL Software (Light Blue Theme)">
  <a:themeElements>
    <a:clrScheme name="Custom 1">
      <a:dk1>
        <a:srgbClr val="000000"/>
      </a:dk1>
      <a:lt1>
        <a:srgbClr val="FFFFFF"/>
      </a:lt1>
      <a:dk2>
        <a:srgbClr val="4B4B4B"/>
      </a:dk2>
      <a:lt2>
        <a:srgbClr val="F5821E"/>
      </a:lt2>
      <a:accent1>
        <a:srgbClr val="FAB914"/>
      </a:accent1>
      <a:accent2>
        <a:srgbClr val="002847"/>
      </a:accent2>
      <a:accent3>
        <a:srgbClr val="0066B3"/>
      </a:accent3>
      <a:accent4>
        <a:srgbClr val="69B3E1"/>
      </a:accent4>
      <a:accent5>
        <a:srgbClr val="5EC1EF"/>
      </a:accent5>
      <a:accent6>
        <a:srgbClr val="B9E6FA"/>
      </a:accent6>
      <a:hlink>
        <a:srgbClr val="003A8E"/>
      </a:hlink>
      <a:folHlink>
        <a:srgbClr val="6BD7ED"/>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HCL Software (Logo Blue Theme)">
  <a:themeElements>
    <a:clrScheme name="Custom 2">
      <a:dk1>
        <a:srgbClr val="000000"/>
      </a:dk1>
      <a:lt1>
        <a:srgbClr val="FFFFFF"/>
      </a:lt1>
      <a:dk2>
        <a:srgbClr val="4B4B4B"/>
      </a:dk2>
      <a:lt2>
        <a:srgbClr val="F5821E"/>
      </a:lt2>
      <a:accent1>
        <a:srgbClr val="FAB914"/>
      </a:accent1>
      <a:accent2>
        <a:srgbClr val="0066B3"/>
      </a:accent2>
      <a:accent3>
        <a:srgbClr val="0B67D1"/>
      </a:accent3>
      <a:accent4>
        <a:srgbClr val="0477C3"/>
      </a:accent4>
      <a:accent5>
        <a:srgbClr val="26B5F7"/>
      </a:accent5>
      <a:accent6>
        <a:srgbClr val="5EC1EF"/>
      </a:accent6>
      <a:hlink>
        <a:srgbClr val="003A8E"/>
      </a:hlink>
      <a:folHlink>
        <a:srgbClr val="6BD7ED"/>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HCL Software (Dark Blue Theme)">
  <a:themeElements>
    <a:clrScheme name="Custom 2">
      <a:dk1>
        <a:srgbClr val="000000"/>
      </a:dk1>
      <a:lt1>
        <a:srgbClr val="FFFFFF"/>
      </a:lt1>
      <a:dk2>
        <a:srgbClr val="4B4B4B"/>
      </a:dk2>
      <a:lt2>
        <a:srgbClr val="F5821E"/>
      </a:lt2>
      <a:accent1>
        <a:srgbClr val="FAB914"/>
      </a:accent1>
      <a:accent2>
        <a:srgbClr val="0066B3"/>
      </a:accent2>
      <a:accent3>
        <a:srgbClr val="0B67D1"/>
      </a:accent3>
      <a:accent4>
        <a:srgbClr val="0477C3"/>
      </a:accent4>
      <a:accent5>
        <a:srgbClr val="26B5F7"/>
      </a:accent5>
      <a:accent6>
        <a:srgbClr val="5EC1EF"/>
      </a:accent6>
      <a:hlink>
        <a:srgbClr val="003A8E"/>
      </a:hlink>
      <a:folHlink>
        <a:srgbClr val="6BD7ED"/>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9A2EA47BAE95540A93C40FE80E6132D" ma:contentTypeVersion="10" ma:contentTypeDescription="Create a new document." ma:contentTypeScope="" ma:versionID="5e790d66fceb667e107707d43283bf10">
  <xsd:schema xmlns:xsd="http://www.w3.org/2001/XMLSchema" xmlns:xs="http://www.w3.org/2001/XMLSchema" xmlns:p="http://schemas.microsoft.com/office/2006/metadata/properties" xmlns:ns2="90ab0009-91b7-47c8-8006-070521f142b8" xmlns:ns3="618aad4b-81e8-4785-add2-631e4c355703" targetNamespace="http://schemas.microsoft.com/office/2006/metadata/properties" ma:root="true" ma:fieldsID="18b910ecc98509157aeaa94c8d1043c4" ns2:_="" ns3:_="">
    <xsd:import namespace="90ab0009-91b7-47c8-8006-070521f142b8"/>
    <xsd:import namespace="618aad4b-81e8-4785-add2-631e4c355703"/>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ServiceLocation"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0ab0009-91b7-47c8-8006-070521f142b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Location" ma:index="15"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18aad4b-81e8-4785-add2-631e4c355703"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haredWithUsers xmlns="618aad4b-81e8-4785-add2-631e4c355703">
      <UserInfo>
        <DisplayName>SharingLinks.8ee8b981-b380-4dfa-9c4a-4ee9d55fd5ad.Flexible.693457c5-e78d-4965-9169-3f1b4f3c7393</DisplayName>
        <AccountId>117</AccountId>
        <AccountType/>
      </UserInfo>
      <UserInfo>
        <DisplayName>HCL Commerce Members</DisplayName>
        <AccountId>7</AccountId>
        <AccountType/>
      </UserInfo>
    </SharedWithUsers>
  </documentManagement>
</p:properties>
</file>

<file path=customXml/itemProps1.xml><?xml version="1.0" encoding="utf-8"?>
<ds:datastoreItem xmlns:ds="http://schemas.openxmlformats.org/officeDocument/2006/customXml" ds:itemID="{DAC37DF6-9100-4C58-AE18-7838225F4F4E}">
  <ds:schemaRefs>
    <ds:schemaRef ds:uri="618aad4b-81e8-4785-add2-631e4c355703"/>
    <ds:schemaRef ds:uri="90ab0009-91b7-47c8-8006-070521f142b8"/>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DE4C663E-B382-4C9E-A934-FB89BA68AA64}">
  <ds:schemaRefs>
    <ds:schemaRef ds:uri="http://schemas.microsoft.com/sharepoint/v3/contenttype/forms"/>
  </ds:schemaRefs>
</ds:datastoreItem>
</file>

<file path=customXml/itemProps3.xml><?xml version="1.0" encoding="utf-8"?>
<ds:datastoreItem xmlns:ds="http://schemas.openxmlformats.org/officeDocument/2006/customXml" ds:itemID="{E61615A8-D46D-43A2-BD39-5B0445FCF11B}">
  <ds:schemaRefs>
    <ds:schemaRef ds:uri="http://www.w3.org/XML/1998/namespace"/>
    <ds:schemaRef ds:uri="http://purl.org/dc/elements/1.1/"/>
    <ds:schemaRef ds:uri="http://purl.org/dc/dcmitype/"/>
    <ds:schemaRef ds:uri="http://schemas.microsoft.com/office/2006/documentManagement/types"/>
    <ds:schemaRef ds:uri="http://schemas.openxmlformats.org/package/2006/metadata/core-properties"/>
    <ds:schemaRef ds:uri="http://schemas.microsoft.com/office/infopath/2007/PartnerControls"/>
    <ds:schemaRef ds:uri="http://purl.org/dc/terms/"/>
    <ds:schemaRef ds:uri="http://schemas.microsoft.com/office/2006/metadata/properties"/>
    <ds:schemaRef ds:uri="618aad4b-81e8-4785-add2-631e4c355703"/>
    <ds:schemaRef ds:uri="90ab0009-91b7-47c8-8006-070521f142b8"/>
  </ds:schemaRefs>
</ds:datastoreItem>
</file>

<file path=docProps/app.xml><?xml version="1.0" encoding="utf-8"?>
<Properties xmlns="http://schemas.openxmlformats.org/officeDocument/2006/extended-properties" xmlns:vt="http://schemas.openxmlformats.org/officeDocument/2006/docPropsVTypes">
  <Template/>
  <TotalTime>14253</TotalTime>
  <Words>27208</Words>
  <Application>Microsoft Office PowerPoint</Application>
  <PresentationFormat>Widescreen</PresentationFormat>
  <Paragraphs>955</Paragraphs>
  <Slides>17</Slides>
  <Notes>6</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17</vt:i4>
      </vt:variant>
    </vt:vector>
  </HeadingPairs>
  <TitlesOfParts>
    <vt:vector size="26" baseType="lpstr">
      <vt:lpstr>Arial</vt:lpstr>
      <vt:lpstr>Calibri</vt:lpstr>
      <vt:lpstr>Courier New</vt:lpstr>
      <vt:lpstr>Gotham Bold</vt:lpstr>
      <vt:lpstr>Gotham Book</vt:lpstr>
      <vt:lpstr>Gotham Light</vt:lpstr>
      <vt:lpstr>HCL Software (Light Blue Theme)</vt:lpstr>
      <vt:lpstr>HCL Software (Logo Blue Theme)</vt:lpstr>
      <vt:lpstr>HCL Software (Dark Blue Theme)</vt:lpstr>
      <vt:lpstr>Monitoring  Commerce with Prometheus</vt:lpstr>
      <vt:lpstr>Why Prometheus?</vt:lpstr>
      <vt:lpstr>Prometheus Architecture</vt:lpstr>
      <vt:lpstr>Prometheus Metrics</vt:lpstr>
      <vt:lpstr>Prometheus Operator</vt:lpstr>
      <vt:lpstr>Prometheus with Helm</vt:lpstr>
      <vt:lpstr>Exporters</vt:lpstr>
      <vt:lpstr>Grafana</vt:lpstr>
      <vt:lpstr>Monitoring Applications</vt:lpstr>
      <vt:lpstr>Monitoring Applications: Kubernetes with Prometheus Operator</vt:lpstr>
      <vt:lpstr>Integrating Prometheus-style metrics (OpenMetrics) with 3rd party tools</vt:lpstr>
      <vt:lpstr>Performance Team: How we plan to monitoring Commerce</vt:lpstr>
      <vt:lpstr>Demo time!</vt:lpstr>
      <vt:lpstr>Additional Monitoring</vt:lpstr>
      <vt:lpstr>Logging and ElasticSearch</vt:lpstr>
      <vt:lpstr>Sample: Dynacache metrics into Elastic</vt:lpstr>
      <vt:lpstr>OpenTracing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Ami Ghiya</dc:creator>
  <cp:lastModifiedBy>Pravin Prakash Patil</cp:lastModifiedBy>
  <cp:revision>514</cp:revision>
  <cp:lastPrinted>2019-10-23T20:12:42Z</cp:lastPrinted>
  <dcterms:created xsi:type="dcterms:W3CDTF">2019-04-21T14:38:15Z</dcterms:created>
  <dcterms:modified xsi:type="dcterms:W3CDTF">2021-11-10T16:38:36Z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0x01010089A2EA47BAE95540A93C40FE80E6132D</vt:lpwstr>
  </property>
</Properties>
</file>