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4"/>
    <p:sldMasterId id="2147483731" r:id="rId5"/>
  </p:sldMasterIdLst>
  <p:notesMasterIdLst>
    <p:notesMasterId r:id="rId13"/>
  </p:notesMasterIdLst>
  <p:sldIdLst>
    <p:sldId id="362" r:id="rId6"/>
    <p:sldId id="628" r:id="rId7"/>
    <p:sldId id="629" r:id="rId8"/>
    <p:sldId id="620" r:id="rId9"/>
    <p:sldId id="630" r:id="rId10"/>
    <p:sldId id="631" r:id="rId11"/>
    <p:sldId id="632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27319A4-C6E1-4BD8-8E84-3D099C254FFA}">
          <p14:sldIdLst>
            <p14:sldId id="362"/>
            <p14:sldId id="628"/>
            <p14:sldId id="629"/>
            <p14:sldId id="620"/>
            <p14:sldId id="630"/>
            <p14:sldId id="631"/>
            <p14:sldId id="6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in Prakash Patil" initials="PPP" lastIdx="1" clrIdx="0">
    <p:extLst>
      <p:ext uri="{19B8F6BF-5375-455C-9EA6-DF929625EA0E}">
        <p15:presenceInfo xmlns:p15="http://schemas.microsoft.com/office/powerpoint/2012/main" userId="Pravin Prakash Pat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792D98-D172-451A-AD77-A4F4B8F5CF5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C9DADB-97F9-4B01-9E8A-B2E9A272F1DA}">
      <dgm:prSet/>
      <dgm:spPr/>
      <dgm:t>
        <a:bodyPr/>
        <a:lstStyle/>
        <a:p>
          <a:r>
            <a:rPr lang="en-US"/>
            <a:t>What is Prometheus?</a:t>
          </a:r>
        </a:p>
      </dgm:t>
    </dgm:pt>
    <dgm:pt modelId="{FB69CEC5-6C50-468E-A3A7-9596465ABA88}" type="parTrans" cxnId="{0D8693B5-C795-4B95-9389-9601F52CEEC8}">
      <dgm:prSet/>
      <dgm:spPr/>
      <dgm:t>
        <a:bodyPr/>
        <a:lstStyle/>
        <a:p>
          <a:endParaRPr lang="en-US"/>
        </a:p>
      </dgm:t>
    </dgm:pt>
    <dgm:pt modelId="{7EB59638-692A-4381-878D-4143E4BB182D}" type="sibTrans" cxnId="{0D8693B5-C795-4B95-9389-9601F52CEEC8}">
      <dgm:prSet/>
      <dgm:spPr/>
      <dgm:t>
        <a:bodyPr/>
        <a:lstStyle/>
        <a:p>
          <a:endParaRPr lang="en-US"/>
        </a:p>
      </dgm:t>
    </dgm:pt>
    <dgm:pt modelId="{3F8DA593-B2A6-47D6-A9E5-7055816047B8}">
      <dgm:prSet/>
      <dgm:spPr/>
      <dgm:t>
        <a:bodyPr/>
        <a:lstStyle/>
        <a:p>
          <a:r>
            <a:rPr lang="en-US"/>
            <a:t>Prometheus Architecture</a:t>
          </a:r>
        </a:p>
      </dgm:t>
    </dgm:pt>
    <dgm:pt modelId="{6202499C-D7AE-48F4-B5F9-32D36FBCA8B4}" type="parTrans" cxnId="{C36572A3-8E45-4A0D-BAE2-FB71DEBF9D6F}">
      <dgm:prSet/>
      <dgm:spPr/>
      <dgm:t>
        <a:bodyPr/>
        <a:lstStyle/>
        <a:p>
          <a:endParaRPr lang="en-US"/>
        </a:p>
      </dgm:t>
    </dgm:pt>
    <dgm:pt modelId="{7E19E47E-93F9-42C4-9A58-761ABF25F886}" type="sibTrans" cxnId="{C36572A3-8E45-4A0D-BAE2-FB71DEBF9D6F}">
      <dgm:prSet/>
      <dgm:spPr/>
      <dgm:t>
        <a:bodyPr/>
        <a:lstStyle/>
        <a:p>
          <a:endParaRPr lang="en-US"/>
        </a:p>
      </dgm:t>
    </dgm:pt>
    <dgm:pt modelId="{F36C0DEC-E822-4C08-89D1-35C75F274CDB}">
      <dgm:prSet/>
      <dgm:spPr/>
      <dgm:t>
        <a:bodyPr/>
        <a:lstStyle/>
        <a:p>
          <a:r>
            <a:rPr lang="en-US"/>
            <a:t>What is Grafana?</a:t>
          </a:r>
        </a:p>
      </dgm:t>
    </dgm:pt>
    <dgm:pt modelId="{1674E361-DD7B-4593-9603-AB704D07D86B}" type="parTrans" cxnId="{9B070ABF-1D98-440E-B04A-D86EE89DEF54}">
      <dgm:prSet/>
      <dgm:spPr/>
      <dgm:t>
        <a:bodyPr/>
        <a:lstStyle/>
        <a:p>
          <a:endParaRPr lang="en-US"/>
        </a:p>
      </dgm:t>
    </dgm:pt>
    <dgm:pt modelId="{233D5103-CEAB-4FC5-9FC9-89BA1FC65CA0}" type="sibTrans" cxnId="{9B070ABF-1D98-440E-B04A-D86EE89DEF54}">
      <dgm:prSet/>
      <dgm:spPr/>
      <dgm:t>
        <a:bodyPr/>
        <a:lstStyle/>
        <a:p>
          <a:endParaRPr lang="en-US"/>
        </a:p>
      </dgm:t>
    </dgm:pt>
    <dgm:pt modelId="{BAD704A2-993C-4A1C-88CE-0F4ACA3AB011}">
      <dgm:prSet/>
      <dgm:spPr/>
      <dgm:t>
        <a:bodyPr/>
        <a:lstStyle/>
        <a:p>
          <a:r>
            <a:rPr lang="en-US" dirty="0"/>
            <a:t>Installation</a:t>
          </a:r>
        </a:p>
      </dgm:t>
    </dgm:pt>
    <dgm:pt modelId="{B875BA9C-4F51-4881-81FC-700FD58C2223}" type="parTrans" cxnId="{DA3E1870-22FE-4C4F-8FD6-D0E56EE0D8CB}">
      <dgm:prSet/>
      <dgm:spPr/>
      <dgm:t>
        <a:bodyPr/>
        <a:lstStyle/>
        <a:p>
          <a:endParaRPr lang="en-US"/>
        </a:p>
      </dgm:t>
    </dgm:pt>
    <dgm:pt modelId="{0D11AECF-2ED2-43E5-A1A4-C4FBF8775EEE}" type="sibTrans" cxnId="{DA3E1870-22FE-4C4F-8FD6-D0E56EE0D8CB}">
      <dgm:prSet/>
      <dgm:spPr/>
      <dgm:t>
        <a:bodyPr/>
        <a:lstStyle/>
        <a:p>
          <a:endParaRPr lang="en-US"/>
        </a:p>
      </dgm:t>
    </dgm:pt>
    <dgm:pt modelId="{1F36589D-3B37-40EE-8DB2-DBAB1DC1D152}">
      <dgm:prSet/>
      <dgm:spPr/>
      <dgm:t>
        <a:bodyPr/>
        <a:lstStyle/>
        <a:p>
          <a:r>
            <a:rPr lang="en-US"/>
            <a:t>Demo</a:t>
          </a:r>
        </a:p>
      </dgm:t>
    </dgm:pt>
    <dgm:pt modelId="{102F1DB4-04CF-4528-8FA6-B8E77253050A}" type="parTrans" cxnId="{1DA9BDB5-CDE4-4A1E-9905-3FEAD196FF93}">
      <dgm:prSet/>
      <dgm:spPr/>
      <dgm:t>
        <a:bodyPr/>
        <a:lstStyle/>
        <a:p>
          <a:endParaRPr lang="en-US"/>
        </a:p>
      </dgm:t>
    </dgm:pt>
    <dgm:pt modelId="{53A1F901-B65D-4551-88CE-6D6CF41165D0}" type="sibTrans" cxnId="{1DA9BDB5-CDE4-4A1E-9905-3FEAD196FF93}">
      <dgm:prSet/>
      <dgm:spPr/>
      <dgm:t>
        <a:bodyPr/>
        <a:lstStyle/>
        <a:p>
          <a:endParaRPr lang="en-US"/>
        </a:p>
      </dgm:t>
    </dgm:pt>
    <dgm:pt modelId="{0906CE20-51F6-47C0-91BD-51216FCF8712}" type="pres">
      <dgm:prSet presAssocID="{54792D98-D172-451A-AD77-A4F4B8F5CF51}" presName="linear" presStyleCnt="0">
        <dgm:presLayoutVars>
          <dgm:animLvl val="lvl"/>
          <dgm:resizeHandles val="exact"/>
        </dgm:presLayoutVars>
      </dgm:prSet>
      <dgm:spPr/>
    </dgm:pt>
    <dgm:pt modelId="{8DDF2783-D639-48A0-8F92-8477DD16998C}" type="pres">
      <dgm:prSet presAssocID="{D6C9DADB-97F9-4B01-9E8A-B2E9A272F1D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C2C0312-E5C2-440B-8907-ACD3C8C97C67}" type="pres">
      <dgm:prSet presAssocID="{7EB59638-692A-4381-878D-4143E4BB182D}" presName="spacer" presStyleCnt="0"/>
      <dgm:spPr/>
    </dgm:pt>
    <dgm:pt modelId="{E970FAE9-A987-49F2-AA3E-0FC1FEBAAF6E}" type="pres">
      <dgm:prSet presAssocID="{3F8DA593-B2A6-47D6-A9E5-7055816047B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8DC5AEB-C683-4EBE-8078-7091B59AEE75}" type="pres">
      <dgm:prSet presAssocID="{7E19E47E-93F9-42C4-9A58-761ABF25F886}" presName="spacer" presStyleCnt="0"/>
      <dgm:spPr/>
    </dgm:pt>
    <dgm:pt modelId="{B8B7325F-CEA7-410F-8B6C-B8479E5B9A69}" type="pres">
      <dgm:prSet presAssocID="{F36C0DEC-E822-4C08-89D1-35C75F274C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49B7F4A-028C-4D13-B782-BEF062544A63}" type="pres">
      <dgm:prSet presAssocID="{233D5103-CEAB-4FC5-9FC9-89BA1FC65CA0}" presName="spacer" presStyleCnt="0"/>
      <dgm:spPr/>
    </dgm:pt>
    <dgm:pt modelId="{4EDFCE90-D41C-4B23-A061-62AC1C03C5CB}" type="pres">
      <dgm:prSet presAssocID="{BAD704A2-993C-4A1C-88CE-0F4ACA3AB01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69CA3FF-7AE8-4393-A13E-23087EF559CA}" type="pres">
      <dgm:prSet presAssocID="{0D11AECF-2ED2-43E5-A1A4-C4FBF8775EEE}" presName="spacer" presStyleCnt="0"/>
      <dgm:spPr/>
    </dgm:pt>
    <dgm:pt modelId="{F4BD9C88-8D23-4EDA-9C0C-05049E758D00}" type="pres">
      <dgm:prSet presAssocID="{1F36589D-3B37-40EE-8DB2-DBAB1DC1D15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A3E1870-22FE-4C4F-8FD6-D0E56EE0D8CB}" srcId="{54792D98-D172-451A-AD77-A4F4B8F5CF51}" destId="{BAD704A2-993C-4A1C-88CE-0F4ACA3AB011}" srcOrd="3" destOrd="0" parTransId="{B875BA9C-4F51-4881-81FC-700FD58C2223}" sibTransId="{0D11AECF-2ED2-43E5-A1A4-C4FBF8775EEE}"/>
    <dgm:cxn modelId="{BF191773-82AE-4EEA-9D9E-E09395B78E03}" type="presOf" srcId="{F36C0DEC-E822-4C08-89D1-35C75F274CDB}" destId="{B8B7325F-CEA7-410F-8B6C-B8479E5B9A69}" srcOrd="0" destOrd="0" presId="urn:microsoft.com/office/officeart/2005/8/layout/vList2"/>
    <dgm:cxn modelId="{BADFB07D-EE51-4176-83D2-8794352251D7}" type="presOf" srcId="{1F36589D-3B37-40EE-8DB2-DBAB1DC1D152}" destId="{F4BD9C88-8D23-4EDA-9C0C-05049E758D00}" srcOrd="0" destOrd="0" presId="urn:microsoft.com/office/officeart/2005/8/layout/vList2"/>
    <dgm:cxn modelId="{B37DBF7F-1E45-40AE-8239-9D4EBF0B927A}" type="presOf" srcId="{D6C9DADB-97F9-4B01-9E8A-B2E9A272F1DA}" destId="{8DDF2783-D639-48A0-8F92-8477DD16998C}" srcOrd="0" destOrd="0" presId="urn:microsoft.com/office/officeart/2005/8/layout/vList2"/>
    <dgm:cxn modelId="{961D7F89-9D76-4DD0-9846-E88B4E99B0BD}" type="presOf" srcId="{3F8DA593-B2A6-47D6-A9E5-7055816047B8}" destId="{E970FAE9-A987-49F2-AA3E-0FC1FEBAAF6E}" srcOrd="0" destOrd="0" presId="urn:microsoft.com/office/officeart/2005/8/layout/vList2"/>
    <dgm:cxn modelId="{DB8B2C9C-7F37-4717-BF48-D1B42427A271}" type="presOf" srcId="{BAD704A2-993C-4A1C-88CE-0F4ACA3AB011}" destId="{4EDFCE90-D41C-4B23-A061-62AC1C03C5CB}" srcOrd="0" destOrd="0" presId="urn:microsoft.com/office/officeart/2005/8/layout/vList2"/>
    <dgm:cxn modelId="{C36572A3-8E45-4A0D-BAE2-FB71DEBF9D6F}" srcId="{54792D98-D172-451A-AD77-A4F4B8F5CF51}" destId="{3F8DA593-B2A6-47D6-A9E5-7055816047B8}" srcOrd="1" destOrd="0" parTransId="{6202499C-D7AE-48F4-B5F9-32D36FBCA8B4}" sibTransId="{7E19E47E-93F9-42C4-9A58-761ABF25F886}"/>
    <dgm:cxn modelId="{B20C62A5-ED11-4289-BD17-5FAA17490D4D}" type="presOf" srcId="{54792D98-D172-451A-AD77-A4F4B8F5CF51}" destId="{0906CE20-51F6-47C0-91BD-51216FCF8712}" srcOrd="0" destOrd="0" presId="urn:microsoft.com/office/officeart/2005/8/layout/vList2"/>
    <dgm:cxn modelId="{0D8693B5-C795-4B95-9389-9601F52CEEC8}" srcId="{54792D98-D172-451A-AD77-A4F4B8F5CF51}" destId="{D6C9DADB-97F9-4B01-9E8A-B2E9A272F1DA}" srcOrd="0" destOrd="0" parTransId="{FB69CEC5-6C50-468E-A3A7-9596465ABA88}" sibTransId="{7EB59638-692A-4381-878D-4143E4BB182D}"/>
    <dgm:cxn modelId="{1DA9BDB5-CDE4-4A1E-9905-3FEAD196FF93}" srcId="{54792D98-D172-451A-AD77-A4F4B8F5CF51}" destId="{1F36589D-3B37-40EE-8DB2-DBAB1DC1D152}" srcOrd="4" destOrd="0" parTransId="{102F1DB4-04CF-4528-8FA6-B8E77253050A}" sibTransId="{53A1F901-B65D-4551-88CE-6D6CF41165D0}"/>
    <dgm:cxn modelId="{9B070ABF-1D98-440E-B04A-D86EE89DEF54}" srcId="{54792D98-D172-451A-AD77-A4F4B8F5CF51}" destId="{F36C0DEC-E822-4C08-89D1-35C75F274CDB}" srcOrd="2" destOrd="0" parTransId="{1674E361-DD7B-4593-9603-AB704D07D86B}" sibTransId="{233D5103-CEAB-4FC5-9FC9-89BA1FC65CA0}"/>
    <dgm:cxn modelId="{2F909A5F-A859-4799-8A67-B2209EDC77CE}" type="presParOf" srcId="{0906CE20-51F6-47C0-91BD-51216FCF8712}" destId="{8DDF2783-D639-48A0-8F92-8477DD16998C}" srcOrd="0" destOrd="0" presId="urn:microsoft.com/office/officeart/2005/8/layout/vList2"/>
    <dgm:cxn modelId="{41A12A9C-F49A-485D-A4D3-D888D1EC9E92}" type="presParOf" srcId="{0906CE20-51F6-47C0-91BD-51216FCF8712}" destId="{4C2C0312-E5C2-440B-8907-ACD3C8C97C67}" srcOrd="1" destOrd="0" presId="urn:microsoft.com/office/officeart/2005/8/layout/vList2"/>
    <dgm:cxn modelId="{3863CE38-D440-4F90-ACC1-A766FA84BAB1}" type="presParOf" srcId="{0906CE20-51F6-47C0-91BD-51216FCF8712}" destId="{E970FAE9-A987-49F2-AA3E-0FC1FEBAAF6E}" srcOrd="2" destOrd="0" presId="urn:microsoft.com/office/officeart/2005/8/layout/vList2"/>
    <dgm:cxn modelId="{1C07F294-2AAF-47D6-9BA4-6992776F7040}" type="presParOf" srcId="{0906CE20-51F6-47C0-91BD-51216FCF8712}" destId="{88DC5AEB-C683-4EBE-8078-7091B59AEE75}" srcOrd="3" destOrd="0" presId="urn:microsoft.com/office/officeart/2005/8/layout/vList2"/>
    <dgm:cxn modelId="{032E742D-4207-4AFF-954B-FC1704AF9585}" type="presParOf" srcId="{0906CE20-51F6-47C0-91BD-51216FCF8712}" destId="{B8B7325F-CEA7-410F-8B6C-B8479E5B9A69}" srcOrd="4" destOrd="0" presId="urn:microsoft.com/office/officeart/2005/8/layout/vList2"/>
    <dgm:cxn modelId="{AB3D764D-533F-4ED8-AD36-7E10F127DDBB}" type="presParOf" srcId="{0906CE20-51F6-47C0-91BD-51216FCF8712}" destId="{049B7F4A-028C-4D13-B782-BEF062544A63}" srcOrd="5" destOrd="0" presId="urn:microsoft.com/office/officeart/2005/8/layout/vList2"/>
    <dgm:cxn modelId="{A896C3F7-90EF-47AC-B4F6-86A6F187DEC9}" type="presParOf" srcId="{0906CE20-51F6-47C0-91BD-51216FCF8712}" destId="{4EDFCE90-D41C-4B23-A061-62AC1C03C5CB}" srcOrd="6" destOrd="0" presId="urn:microsoft.com/office/officeart/2005/8/layout/vList2"/>
    <dgm:cxn modelId="{83E98A58-0A6A-4CCD-B405-899195B90C79}" type="presParOf" srcId="{0906CE20-51F6-47C0-91BD-51216FCF8712}" destId="{769CA3FF-7AE8-4393-A13E-23087EF559CA}" srcOrd="7" destOrd="0" presId="urn:microsoft.com/office/officeart/2005/8/layout/vList2"/>
    <dgm:cxn modelId="{268F6F90-4499-4B29-B1B6-E0064125EA7A}" type="presParOf" srcId="{0906CE20-51F6-47C0-91BD-51216FCF8712}" destId="{F4BD9C88-8D23-4EDA-9C0C-05049E758D0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F2783-D639-48A0-8F92-8477DD16998C}">
      <dsp:nvSpPr>
        <dsp:cNvPr id="0" name=""/>
        <dsp:cNvSpPr/>
      </dsp:nvSpPr>
      <dsp:spPr>
        <a:xfrm>
          <a:off x="0" y="30629"/>
          <a:ext cx="6253721" cy="9114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What is Prometheus?</a:t>
          </a:r>
        </a:p>
      </dsp:txBody>
      <dsp:txXfrm>
        <a:off x="44492" y="75121"/>
        <a:ext cx="6164737" cy="822446"/>
      </dsp:txXfrm>
    </dsp:sp>
    <dsp:sp modelId="{E970FAE9-A987-49F2-AA3E-0FC1FEBAAF6E}">
      <dsp:nvSpPr>
        <dsp:cNvPr id="0" name=""/>
        <dsp:cNvSpPr/>
      </dsp:nvSpPr>
      <dsp:spPr>
        <a:xfrm>
          <a:off x="0" y="1051499"/>
          <a:ext cx="6253721" cy="911430"/>
        </a:xfrm>
        <a:prstGeom prst="roundRect">
          <a:avLst/>
        </a:prstGeom>
        <a:solidFill>
          <a:schemeClr val="accent2">
            <a:hueOff val="-5794"/>
            <a:satOff val="0"/>
            <a:lumOff val="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Prometheus Architecture</a:t>
          </a:r>
        </a:p>
      </dsp:txBody>
      <dsp:txXfrm>
        <a:off x="44492" y="1095991"/>
        <a:ext cx="6164737" cy="822446"/>
      </dsp:txXfrm>
    </dsp:sp>
    <dsp:sp modelId="{B8B7325F-CEA7-410F-8B6C-B8479E5B9A69}">
      <dsp:nvSpPr>
        <dsp:cNvPr id="0" name=""/>
        <dsp:cNvSpPr/>
      </dsp:nvSpPr>
      <dsp:spPr>
        <a:xfrm>
          <a:off x="0" y="2072369"/>
          <a:ext cx="6253721" cy="911430"/>
        </a:xfrm>
        <a:prstGeom prst="roundRect">
          <a:avLst/>
        </a:prstGeom>
        <a:solidFill>
          <a:schemeClr val="accent2">
            <a:hueOff val="-11588"/>
            <a:satOff val="0"/>
            <a:lumOff val="1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What is Grafana?</a:t>
          </a:r>
        </a:p>
      </dsp:txBody>
      <dsp:txXfrm>
        <a:off x="44492" y="2116861"/>
        <a:ext cx="6164737" cy="822446"/>
      </dsp:txXfrm>
    </dsp:sp>
    <dsp:sp modelId="{4EDFCE90-D41C-4B23-A061-62AC1C03C5CB}">
      <dsp:nvSpPr>
        <dsp:cNvPr id="0" name=""/>
        <dsp:cNvSpPr/>
      </dsp:nvSpPr>
      <dsp:spPr>
        <a:xfrm>
          <a:off x="0" y="3093240"/>
          <a:ext cx="6253721" cy="911430"/>
        </a:xfrm>
        <a:prstGeom prst="roundRect">
          <a:avLst/>
        </a:prstGeom>
        <a:solidFill>
          <a:schemeClr val="accent2">
            <a:hueOff val="-17382"/>
            <a:satOff val="0"/>
            <a:lumOff val="1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Installation</a:t>
          </a:r>
        </a:p>
      </dsp:txBody>
      <dsp:txXfrm>
        <a:off x="44492" y="3137732"/>
        <a:ext cx="6164737" cy="822446"/>
      </dsp:txXfrm>
    </dsp:sp>
    <dsp:sp modelId="{F4BD9C88-8D23-4EDA-9C0C-05049E758D00}">
      <dsp:nvSpPr>
        <dsp:cNvPr id="0" name=""/>
        <dsp:cNvSpPr/>
      </dsp:nvSpPr>
      <dsp:spPr>
        <a:xfrm>
          <a:off x="0" y="4114110"/>
          <a:ext cx="6253721" cy="911430"/>
        </a:xfrm>
        <a:prstGeom prst="roundRect">
          <a:avLst/>
        </a:prstGeom>
        <a:solidFill>
          <a:schemeClr val="accent2">
            <a:hueOff val="-23177"/>
            <a:satOff val="0"/>
            <a:lumOff val="2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Demo</a:t>
          </a:r>
        </a:p>
      </dsp:txBody>
      <dsp:txXfrm>
        <a:off x="44492" y="4158602"/>
        <a:ext cx="6164737" cy="822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D1734-437A-4DAB-BDB9-DF2153B5B1B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4416F-574D-4A6A-BDA6-A97D3D49D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F433A83-BC4D-4340-A30E-E4C6AFD4DF2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E6EF4F-3648-2C42-92E5-80D324FE9F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3537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IDEA TITLE, &lt;</a:t>
            </a:r>
            <a:r>
              <a:rPr lang="en-US" dirty="0" err="1"/>
              <a:t>jira</a:t>
            </a:r>
            <a:r>
              <a:rPr lang="en-US" dirty="0"/>
              <a:t> idea link&gt;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1B976D9-82B1-6047-BFC3-F198B3D96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1505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 i="0" baseline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CLOUD NATIVE HACKATHON 2020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04B23B8-49D4-324A-8807-D58C50BBF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565" y="441960"/>
            <a:ext cx="1419860" cy="1981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9224A98-BF59-ED44-8FA8-ACF44519BA8B}"/>
              </a:ext>
            </a:extLst>
          </p:cNvPr>
          <p:cNvSpPr>
            <a:spLocks/>
          </p:cNvSpPr>
          <p:nvPr userDrawn="1"/>
        </p:nvSpPr>
        <p:spPr>
          <a:xfrm>
            <a:off x="9079268" y="6603955"/>
            <a:ext cx="2588209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05F5FE-27A1-1D4A-B258-7311732C70B2}"/>
              </a:ext>
            </a:extLst>
          </p:cNvPr>
          <p:cNvCxnSpPr/>
          <p:nvPr userDrawn="1"/>
        </p:nvCxnSpPr>
        <p:spPr>
          <a:xfrm>
            <a:off x="873891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FB05FF-E113-994E-9BA3-4A7315D905BC}"/>
              </a:ext>
            </a:extLst>
          </p:cNvPr>
          <p:cNvGrpSpPr/>
          <p:nvPr userDrawn="1"/>
        </p:nvGrpSpPr>
        <p:grpSpPr>
          <a:xfrm rot="2702539">
            <a:off x="85663" y="-1193650"/>
            <a:ext cx="4574411" cy="5135931"/>
            <a:chOff x="-2961069" y="-2002969"/>
            <a:chExt cx="7060959" cy="6636962"/>
          </a:xfrm>
        </p:grpSpPr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13B8BFDB-8B43-C449-BC50-1B71E6090875}"/>
                </a:ext>
              </a:extLst>
            </p:cNvPr>
            <p:cNvSpPr/>
            <p:nvPr userDrawn="1"/>
          </p:nvSpPr>
          <p:spPr>
            <a:xfrm rot="2701197">
              <a:off x="-3002035" y="-1962003"/>
              <a:ext cx="6636962" cy="6555030"/>
            </a:xfrm>
            <a:prstGeom prst="triangle">
              <a:avLst>
                <a:gd name="adj" fmla="val 50938"/>
              </a:avLst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82806709-0A15-2B44-8AA9-672F1B78C959}"/>
                </a:ext>
              </a:extLst>
            </p:cNvPr>
            <p:cNvSpPr/>
            <p:nvPr userDrawn="1"/>
          </p:nvSpPr>
          <p:spPr>
            <a:xfrm rot="2113422">
              <a:off x="-2639211" y="-1087798"/>
              <a:ext cx="6739101" cy="5179757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9DC8647-5283-634E-9C6D-9C3F13999E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3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C142E7F-34B3-2F4F-A8AE-C63BA8861D2A}"/>
              </a:ext>
            </a:extLst>
          </p:cNvPr>
          <p:cNvSpPr/>
          <p:nvPr userDrawn="1"/>
        </p:nvSpPr>
        <p:spPr>
          <a:xfrm rot="10800000">
            <a:off x="0" y="0"/>
            <a:ext cx="4507992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9DE48-9044-D64A-861E-5735E1D54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168" y="2120308"/>
            <a:ext cx="3937314" cy="338997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9351" y="428093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2074" y="2358940"/>
            <a:ext cx="3507607" cy="2076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</p:spTree>
    <p:extLst>
      <p:ext uri="{BB962C8B-B14F-4D97-AF65-F5344CB8AC3E}">
        <p14:creationId xmlns:p14="http://schemas.microsoft.com/office/powerpoint/2010/main" val="381067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0392892-F5D9-5F44-BDC2-F2DF78DD650C}"/>
              </a:ext>
            </a:extLst>
          </p:cNvPr>
          <p:cNvSpPr/>
          <p:nvPr userDrawn="1"/>
        </p:nvSpPr>
        <p:spPr>
          <a:xfrm rot="10800000">
            <a:off x="6941126" y="0"/>
            <a:ext cx="5250874" cy="6425328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-2286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253F1B-9CC9-C942-B6ED-6F152238676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5A3EA080-0E09-C348-B650-FDB0D89EDA77}"/>
              </a:ext>
            </a:extLst>
          </p:cNvPr>
          <p:cNvSpPr txBox="1">
            <a:spLocks/>
          </p:cNvSpPr>
          <p:nvPr userDrawn="1"/>
        </p:nvSpPr>
        <p:spPr>
          <a:xfrm>
            <a:off x="7153100" y="646076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accent6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A7FBD2F-A8A0-4A65-8B46-0BC9A0FFCE15}" type="slidenum">
              <a:rPr lang="en-US" sz="1000" b="0" i="0" smtClean="0">
                <a:solidFill>
                  <a:schemeClr val="tx2"/>
                </a:solidFill>
                <a:latin typeface="Gotham Book" panose="02000604040000020004" pitchFamily="2" charset="0"/>
              </a:rPr>
              <a:pPr algn="r"/>
              <a:t>‹#›</a:t>
            </a:fld>
            <a:endParaRPr lang="en-US" sz="1000" b="0" i="0" dirty="0">
              <a:solidFill>
                <a:schemeClr val="tx2"/>
              </a:solidFill>
              <a:latin typeface="Gotham Book" panose="02000604040000020004" pitchFamily="2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9A7212-7EBC-7849-9AB6-F58291314B7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6CD877-6BD5-5146-811B-E116C9816112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8403294-C6E0-2D44-8F53-6CAA5FED1A6D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2284BF9A-B9EA-EF40-BABF-1BB7AA2AB84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2237FA58-C3D2-5340-B0AE-CF9A28384C71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AB081F2-290B-8040-A9D8-5DDAEAA403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40550" y="0"/>
            <a:ext cx="5251450" cy="642461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3100" y="275225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6E6AE8-F3B6-BE45-9AF8-4034FBF3C1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2B25F46-9957-E047-85CF-3D2BB4F32566}"/>
              </a:ext>
            </a:extLst>
          </p:cNvPr>
          <p:cNvSpPr>
            <a:spLocks/>
          </p:cNvSpPr>
          <p:nvPr userDrawn="1"/>
        </p:nvSpPr>
        <p:spPr>
          <a:xfrm>
            <a:off x="1406425" y="6533946"/>
            <a:ext cx="2931252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665642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815201-70D3-7446-96BD-46D1F53DE61F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29235D63-69DF-4D4A-B870-8214AAA0DCC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flipH="1">
            <a:off x="3740150" y="0"/>
            <a:ext cx="3046413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67EAE8C1-D547-0844-89AA-1696BFCCB7B8}"/>
              </a:ext>
            </a:extLst>
          </p:cNvPr>
          <p:cNvSpPr>
            <a:spLocks/>
          </p:cNvSpPr>
          <p:nvPr/>
        </p:nvSpPr>
        <p:spPr bwMode="auto">
          <a:xfrm flipH="1">
            <a:off x="4902083" y="-1627"/>
            <a:ext cx="1430447" cy="3322717"/>
          </a:xfrm>
          <a:custGeom>
            <a:avLst/>
            <a:gdLst>
              <a:gd name="T0" fmla="*/ 879 w 607"/>
              <a:gd name="T1" fmla="*/ 0 h 1413"/>
              <a:gd name="T2" fmla="*/ 879 w 607"/>
              <a:gd name="T3" fmla="*/ 0 h 1413"/>
              <a:gd name="T4" fmla="*/ 0 w 607"/>
              <a:gd name="T5" fmla="*/ 2042 h 1413"/>
              <a:gd name="T6" fmla="*/ 0 w 607"/>
              <a:gd name="T7" fmla="*/ 2042 h 1413"/>
              <a:gd name="T8" fmla="*/ 879 w 607"/>
              <a:gd name="T9" fmla="*/ 0 h 1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7" h="1413">
                <a:moveTo>
                  <a:pt x="607" y="0"/>
                </a:moveTo>
                <a:cubicBezTo>
                  <a:pt x="607" y="0"/>
                  <a:pt x="607" y="0"/>
                  <a:pt x="607" y="0"/>
                </a:cubicBezTo>
                <a:cubicBezTo>
                  <a:pt x="233" y="355"/>
                  <a:pt x="0" y="857"/>
                  <a:pt x="0" y="1413"/>
                </a:cubicBezTo>
                <a:cubicBezTo>
                  <a:pt x="0" y="1413"/>
                  <a:pt x="0" y="1413"/>
                  <a:pt x="0" y="1413"/>
                </a:cubicBezTo>
                <a:cubicBezTo>
                  <a:pt x="0" y="857"/>
                  <a:pt x="233" y="355"/>
                  <a:pt x="607" y="0"/>
                </a:cubicBezTo>
              </a:path>
            </a:pathLst>
          </a:custGeom>
          <a:solidFill>
            <a:srgbClr val="F7B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Picture Placeholder 2">
            <a:extLst>
              <a:ext uri="{FF2B5EF4-FFF2-40B4-BE49-F238E27FC236}">
                <a16:creationId xmlns:a16="http://schemas.microsoft.com/office/drawing/2014/main" id="{D411BEF5-7FFC-064C-BAA4-E0A9C356489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429711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B1FFB-3763-8449-891A-ABFEB37D86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4911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IDIR </a:t>
            </a:r>
            <a:r>
              <a:rPr lang="en-US" dirty="0" err="1"/>
              <a:t>Hillali</a:t>
            </a:r>
            <a:br>
              <a:rPr lang="en-US" dirty="0"/>
            </a:br>
            <a:r>
              <a:rPr lang="en-US" dirty="0"/>
              <a:t>Director of Innovation</a:t>
            </a:r>
          </a:p>
          <a:p>
            <a:pPr lvl="0"/>
            <a:r>
              <a:rPr lang="en-US" dirty="0"/>
              <a:t>1 year with </a:t>
            </a:r>
            <a:r>
              <a:rPr lang="en-US" dirty="0" err="1"/>
              <a:t>Uncia</a:t>
            </a:r>
            <a:endParaRPr lang="en-US" dirty="0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D838A75C-BCD8-BA4B-8B52-F5A18ECC00B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002581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5DA0D758-9070-B948-AEE8-A9D09B831A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17781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AMI </a:t>
            </a:r>
            <a:r>
              <a:rPr lang="en-US" dirty="0" err="1"/>
              <a:t>Ghiya</a:t>
            </a:r>
            <a:br>
              <a:rPr lang="en-US" dirty="0"/>
            </a:br>
            <a:r>
              <a:rPr lang="en-US" dirty="0"/>
              <a:t>UX / UI Design</a:t>
            </a:r>
          </a:p>
          <a:p>
            <a:pPr lvl="0"/>
            <a:r>
              <a:rPr lang="en-US" dirty="0"/>
              <a:t>3 months with </a:t>
            </a:r>
            <a:r>
              <a:rPr lang="en-US" dirty="0" err="1"/>
              <a:t>Uncia</a:t>
            </a:r>
            <a:endParaRPr lang="en-US" dirty="0"/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3CAE1BE6-2371-DC45-9C68-6A0DDF0D498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548558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1886DB8F-5135-EB43-A091-F7AC8BD9AB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63758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17DE51E7-51C2-0C40-90D3-B729826B2FD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21428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F40BFF3-6947-0B4D-8934-AD79C976A1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36628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D02AF43F-38C5-CB44-84A8-C528D997F323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29711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EF02A3C4-62A0-764E-8F79-E0C34F0C7FC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4911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93D298E0-65D2-4B4C-ADAF-991F675F54E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002581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501419C3-C657-F641-8BCA-D20FDD02C93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417781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94381580-12A2-414B-A7C7-D7B94A6B172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548558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6FFA0F2D-7514-7F44-9F82-D442314446D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963758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175201E1-CB93-C044-BF12-2DA92767B4C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121428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523B4127-B933-5440-B5AD-56608502895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536628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61151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38195EB-787D-3D4C-9C82-46CE705553D8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29235D63-69DF-4D4A-B870-8214AAA0DCC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flipH="1">
            <a:off x="3740150" y="0"/>
            <a:ext cx="3046413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: Rounded Corners 16">
            <a:extLst>
              <a:ext uri="{FF2B5EF4-FFF2-40B4-BE49-F238E27FC236}">
                <a16:creationId xmlns:a16="http://schemas.microsoft.com/office/drawing/2014/main" id="{CE7118E6-3085-3147-B569-3117CC0D582C}"/>
              </a:ext>
            </a:extLst>
          </p:cNvPr>
          <p:cNvSpPr/>
          <p:nvPr userDrawn="1"/>
        </p:nvSpPr>
        <p:spPr>
          <a:xfrm>
            <a:off x="3299659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5" name="Rectangle: Rounded Corners 15">
            <a:extLst>
              <a:ext uri="{FF2B5EF4-FFF2-40B4-BE49-F238E27FC236}">
                <a16:creationId xmlns:a16="http://schemas.microsoft.com/office/drawing/2014/main" id="{1D8AB43E-14FF-F540-A357-097AFFC31F79}"/>
              </a:ext>
            </a:extLst>
          </p:cNvPr>
          <p:cNvSpPr/>
          <p:nvPr userDrawn="1"/>
        </p:nvSpPr>
        <p:spPr>
          <a:xfrm>
            <a:off x="138169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381000" dist="762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23B51CA1-0092-6D41-8DB2-91D36B12FE08}"/>
              </a:ext>
            </a:extLst>
          </p:cNvPr>
          <p:cNvSpPr/>
          <p:nvPr userDrawn="1"/>
        </p:nvSpPr>
        <p:spPr>
          <a:xfrm>
            <a:off x="521762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2" name="Rectangle: Rounded Corners 12">
            <a:extLst>
              <a:ext uri="{FF2B5EF4-FFF2-40B4-BE49-F238E27FC236}">
                <a16:creationId xmlns:a16="http://schemas.microsoft.com/office/drawing/2014/main" id="{AF79C448-46F8-7041-A59C-716701059BB9}"/>
              </a:ext>
            </a:extLst>
          </p:cNvPr>
          <p:cNvSpPr/>
          <p:nvPr userDrawn="1"/>
        </p:nvSpPr>
        <p:spPr>
          <a:xfrm>
            <a:off x="7135590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9" name="Picture Placeholder 26">
            <a:extLst>
              <a:ext uri="{FF2B5EF4-FFF2-40B4-BE49-F238E27FC236}">
                <a16:creationId xmlns:a16="http://schemas.microsoft.com/office/drawing/2014/main" id="{A5BF3CF8-F11C-6E43-8DBA-AC35EF35C645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3299659" y="2722362"/>
            <a:ext cx="1677240" cy="1825001"/>
          </a:xfrm>
          <a:prstGeom prst="rect">
            <a:avLst/>
          </a:prstGeom>
        </p:spPr>
      </p:sp>
      <p:sp>
        <p:nvSpPr>
          <p:cNvPr id="51" name="Picture Placeholder 28">
            <a:extLst>
              <a:ext uri="{FF2B5EF4-FFF2-40B4-BE49-F238E27FC236}">
                <a16:creationId xmlns:a16="http://schemas.microsoft.com/office/drawing/2014/main" id="{C2397FFD-42FB-2240-94D8-B7C217479C11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7135590" y="2722362"/>
            <a:ext cx="1677240" cy="1825001"/>
          </a:xfrm>
          <a:prstGeom prst="rect">
            <a:avLst/>
          </a:prstGeom>
        </p:spPr>
      </p:sp>
      <p:sp>
        <p:nvSpPr>
          <p:cNvPr id="52" name="Picture Placeholder 25">
            <a:extLst>
              <a:ext uri="{FF2B5EF4-FFF2-40B4-BE49-F238E27FC236}">
                <a16:creationId xmlns:a16="http://schemas.microsoft.com/office/drawing/2014/main" id="{08ED2943-46FB-A048-9932-A4DBAD165415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381695" y="2722362"/>
            <a:ext cx="1677240" cy="1825000"/>
          </a:xfrm>
          <a:prstGeom prst="rect">
            <a:avLst/>
          </a:prstGeom>
        </p:spPr>
      </p:sp>
      <p:sp>
        <p:nvSpPr>
          <p:cNvPr id="53" name="Rectangle: Rounded Corners 12">
            <a:extLst>
              <a:ext uri="{FF2B5EF4-FFF2-40B4-BE49-F238E27FC236}">
                <a16:creationId xmlns:a16="http://schemas.microsoft.com/office/drawing/2014/main" id="{22415EC9-14AE-F042-84D4-9D109643D665}"/>
              </a:ext>
            </a:extLst>
          </p:cNvPr>
          <p:cNvSpPr/>
          <p:nvPr userDrawn="1"/>
        </p:nvSpPr>
        <p:spPr>
          <a:xfrm>
            <a:off x="905011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7" name="Picture Placeholder 28">
            <a:extLst>
              <a:ext uri="{FF2B5EF4-FFF2-40B4-BE49-F238E27FC236}">
                <a16:creationId xmlns:a16="http://schemas.microsoft.com/office/drawing/2014/main" id="{D21D0429-7F11-6C44-B054-619D912E1B2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9050115" y="2722362"/>
            <a:ext cx="1677240" cy="1825001"/>
          </a:xfrm>
          <a:prstGeom prst="rect">
            <a:avLst/>
          </a:prstGeom>
        </p:spPr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A13F38C7-31A8-9346-ACCC-CDA3E64B6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05093" y="1120690"/>
            <a:ext cx="7313165" cy="107721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20000"/>
              </a:lnSpc>
            </a:pP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,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quis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nostrud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exerci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tation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ullamcorper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suscipit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lobortis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nisl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aliquip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ea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commodo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consequat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“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”</a:t>
            </a:r>
            <a:endParaRPr lang="en-US" sz="1600" i="1" dirty="0">
              <a:solidFill>
                <a:schemeClr val="bg1"/>
              </a:solidFill>
              <a:latin typeface="Gotham Book" panose="0200060404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2094C4C-A278-C247-B8A8-618636FA6BC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44869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IDIR </a:t>
            </a:r>
            <a:r>
              <a:rPr lang="en-US" dirty="0" err="1"/>
              <a:t>Hillali</a:t>
            </a:r>
            <a:br>
              <a:rPr lang="en-US" dirty="0"/>
            </a:br>
            <a:r>
              <a:rPr lang="en-US" dirty="0"/>
              <a:t>Director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D73C7E3D-621B-044E-9A37-5D007997128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56796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B9D70FA-370D-5B4C-A0FE-320221A621E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80598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33FC58EB-22F5-4C44-8E4D-3E6687FE29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2526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A55F181-EAC5-A54E-BBDC-0AC567213A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28204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1E90CA5-97F0-424D-BA20-78BB76BA535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444869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Marketing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1186D7-92E7-B24A-B7D4-EF4818593D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56796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08D34FB3-054D-6A4F-B595-A8BAC94F4AA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0598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07F8090A-88C1-F54B-ABE9-A30D571870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204401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79A98A0-973A-CF4C-B92E-157F9803DF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04453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6" name="Picture Placeholder 27">
            <a:extLst>
              <a:ext uri="{FF2B5EF4-FFF2-40B4-BE49-F238E27FC236}">
                <a16:creationId xmlns:a16="http://schemas.microsoft.com/office/drawing/2014/main" id="{E1DF1D9A-3B67-4843-9A92-638AC713C3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17624" y="2722362"/>
            <a:ext cx="1677240" cy="18250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30" grpId="0" animBg="1"/>
      <p:bldP spid="32" grpId="0" animBg="1"/>
      <p:bldP spid="53" grpId="0" animBg="1"/>
      <p:bldP spid="16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3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5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3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5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1D08FC-77CD-EE4F-906A-5C9DB8C50B2E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A13F38C7-31A8-9346-ACCC-CDA3E64B6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9014" y="2637554"/>
            <a:ext cx="4166883" cy="229433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20000"/>
              </a:lnSpc>
            </a:pP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“Ut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,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quis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nostrud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exerci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tation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ullamcorper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suscipit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lobortis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nisl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aliquip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ea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commodo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consequat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”</a:t>
            </a:r>
            <a:b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</a:br>
            <a:endParaRPr lang="en-US" sz="1600" i="1" dirty="0">
              <a:solidFill>
                <a:schemeClr val="bg1"/>
              </a:solidFill>
              <a:latin typeface="Gotham Book" panose="0200060404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8C22421C-BA16-C240-9248-083E453E16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10121" y="0"/>
            <a:ext cx="3773079" cy="6858000"/>
          </a:xfrm>
          <a:prstGeom prst="rect">
            <a:avLst/>
          </a:prstGeom>
        </p:spPr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CF62C8C-B0D2-7B45-9E58-62B7364832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191" y="1915733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What our client says?</a:t>
            </a:r>
          </a:p>
        </p:txBody>
      </p:sp>
    </p:spTree>
    <p:extLst>
      <p:ext uri="{BB962C8B-B14F-4D97-AF65-F5344CB8AC3E}">
        <p14:creationId xmlns:p14="http://schemas.microsoft.com/office/powerpoint/2010/main" val="1138857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106E4B-0F69-4549-A39B-EB63B5C705CC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DA0A37-243B-CC49-A737-941C105B7D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3848" y="2295525"/>
            <a:ext cx="4872038" cy="1492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tx2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#2 Infographic and text.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DC6D0E-A0D9-F646-A982-6C3E96AE75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295525"/>
            <a:ext cx="4872038" cy="1492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#1 Infographic and text.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6DE505-9745-2F4C-BB7B-875A53CA125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5800" y="4054475"/>
            <a:ext cx="4872038" cy="17240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4242E8-052F-344A-A3F0-39F0CC59E47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1799" y="4070350"/>
            <a:ext cx="4872038" cy="17240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</p:spTree>
    <p:extLst>
      <p:ext uri="{BB962C8B-B14F-4D97-AF65-F5344CB8AC3E}">
        <p14:creationId xmlns:p14="http://schemas.microsoft.com/office/powerpoint/2010/main" val="4084630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14A1B2A-A0A1-B24A-BC37-ECC460AC640D}"/>
              </a:ext>
            </a:extLst>
          </p:cNvPr>
          <p:cNvSpPr/>
          <p:nvPr userDrawn="1"/>
        </p:nvSpPr>
        <p:spPr>
          <a:xfrm>
            <a:off x="1" y="0"/>
            <a:ext cx="12192000" cy="378777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DA0A37-243B-CC49-A737-941C105B7D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4299" y="4148138"/>
            <a:ext cx="5900875" cy="696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tx2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#2 Infographic and text.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651A839-0620-8147-93D7-28E65BCE42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37877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F52AA58-72E1-2044-8364-B31660AE02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66396" y="4148139"/>
            <a:ext cx="2243138" cy="210026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7A8C6935-9528-134E-9048-F1A3D5BC34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70209" y="4148139"/>
            <a:ext cx="2243138" cy="210026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0373B4-816B-0940-BB81-11CBAB8EADB3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085E8B-C1CB-A046-8A7C-A47A5CCB0ACC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92FBA4-179D-A147-946B-8D22EB1CE6EE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10354F57-3404-C948-9928-C2D2EB3E188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4996C804-24A8-714D-B485-7FB2F4B15D2C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0CA37314-1280-2E43-8319-AF2A654FF1DA}"/>
              </a:ext>
            </a:extLst>
          </p:cNvPr>
          <p:cNvSpPr txBox="1">
            <a:spLocks/>
          </p:cNvSpPr>
          <p:nvPr userDrawn="1"/>
        </p:nvSpPr>
        <p:spPr>
          <a:xfrm>
            <a:off x="7153100" y="646076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accent6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A7FBD2F-A8A0-4A65-8B46-0BC9A0FFCE15}" type="slidenum">
              <a:rPr lang="en-US" sz="1000" b="0" i="0" smtClean="0">
                <a:solidFill>
                  <a:schemeClr val="tx2"/>
                </a:solidFill>
                <a:latin typeface="Gotham Book" panose="02000604040000020004" pitchFamily="2" charset="0"/>
              </a:rPr>
              <a:pPr algn="r"/>
              <a:t>‹#›</a:t>
            </a:fld>
            <a:endParaRPr lang="en-US" sz="1000" b="0" i="0" dirty="0">
              <a:solidFill>
                <a:schemeClr val="tx2"/>
              </a:solidFill>
              <a:latin typeface="Gotham Book" panose="02000604040000020004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73861E-84D9-4E49-98C8-10575D0C77FE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ED9B011-0718-B14C-A764-E3BB95E834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4299" y="4902803"/>
            <a:ext cx="5914194" cy="13682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D5EEC0-7D6D-FA44-AA15-4BBAAD0844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6AAC809-5E65-AE44-8199-031C4275AD33}"/>
              </a:ext>
            </a:extLst>
          </p:cNvPr>
          <p:cNvSpPr>
            <a:spLocks/>
          </p:cNvSpPr>
          <p:nvPr userDrawn="1"/>
        </p:nvSpPr>
        <p:spPr>
          <a:xfrm>
            <a:off x="1406425" y="6533946"/>
            <a:ext cx="2931252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955253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87049FD-1EF2-A44C-A5B6-83555E2DEEE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895B6CC9-8770-E143-9293-74B3072F8A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02400" y="0"/>
            <a:ext cx="5689600" cy="6858000"/>
          </a:xfrm>
          <a:prstGeom prst="rect">
            <a:avLst/>
          </a:prstGeom>
        </p:spPr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7B9EC6-3B6B-304E-B25D-61186CAB4C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974" y="1585827"/>
            <a:ext cx="3174826" cy="62646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2548278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1065736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A937FDC-DA78-FF44-ABFA-A117541D5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216BA44-201C-984C-B141-0D97E0423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AB175F-B5E7-7D45-B153-F5410A39C714}"/>
              </a:ext>
            </a:extLst>
          </p:cNvPr>
          <p:cNvSpPr>
            <a:spLocks/>
          </p:cNvSpPr>
          <p:nvPr userDrawn="1"/>
        </p:nvSpPr>
        <p:spPr>
          <a:xfrm>
            <a:off x="1406425" y="6533946"/>
            <a:ext cx="2931252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9158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47227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A937FDC-DA78-FF44-ABFA-A117541D5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216BA44-201C-984C-B141-0D97E0423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AB175F-B5E7-7D45-B153-F5410A39C714}"/>
              </a:ext>
            </a:extLst>
          </p:cNvPr>
          <p:cNvSpPr>
            <a:spLocks/>
          </p:cNvSpPr>
          <p:nvPr userDrawn="1"/>
        </p:nvSpPr>
        <p:spPr>
          <a:xfrm>
            <a:off x="1406425" y="6533946"/>
            <a:ext cx="2931252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46048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D729560-F12E-4441-A020-047F6909F113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74B4-5400-F747-9248-7D0AE57B2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4302"/>
            <a:ext cx="5410200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Content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8A691-DA6D-3C46-9895-DEEC4A2D045F}"/>
              </a:ext>
            </a:extLst>
          </p:cNvPr>
          <p:cNvCxnSpPr/>
          <p:nvPr userDrawn="1"/>
        </p:nvCxnSpPr>
        <p:spPr>
          <a:xfrm>
            <a:off x="0" y="6425337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C3530-8801-AF4E-903C-D20670C63E01}"/>
              </a:ext>
            </a:extLst>
          </p:cNvPr>
          <p:cNvSpPr/>
          <p:nvPr userDrawn="1"/>
        </p:nvSpPr>
        <p:spPr>
          <a:xfrm>
            <a:off x="6391835" y="1"/>
            <a:ext cx="5800164" cy="642533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B4B4B"/>
              </a:solidFill>
            </a:endParaRP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5779C560-23E4-5248-875D-6CBB6F5221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6674" y="0"/>
            <a:ext cx="5775325" cy="64253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C7D311-4AB5-AB48-ABCB-1CF5955940D5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247EB1-BDC7-8644-A73E-49F7F1CD3E0D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A6430D04-0970-314C-9CAA-A94668BA1C8F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56D843EC-5994-334C-8707-D53EA7B76C4A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0FA2F1-E126-2D4F-ABCB-563CA4FC4B4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7CE20D2-91F3-724C-8A0F-FE4FA7EC50CA}"/>
              </a:ext>
            </a:extLst>
          </p:cNvPr>
          <p:cNvSpPr>
            <a:spLocks/>
          </p:cNvSpPr>
          <p:nvPr userDrawn="1"/>
        </p:nvSpPr>
        <p:spPr>
          <a:xfrm>
            <a:off x="1406425" y="6533946"/>
            <a:ext cx="2931252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124DCF8-49D0-8440-8354-AF5C5ED4E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F734110-39F7-D241-92BC-FC8C31D9C6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14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DE5B5DF4-7088-5F40-9AC1-B83090DEC12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93117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DD43E-7E9D-CB4A-9DA7-DD82069D02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01630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5832F7C3-3426-FB41-A92A-30E8680737B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910143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374908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Image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3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 i="0">
                <a:latin typeface="Gotham Medium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4" name="Morbi vestibulum at eros">
            <a:extLst>
              <a:ext uri="{FF2B5EF4-FFF2-40B4-BE49-F238E27FC236}">
                <a16:creationId xmlns:a16="http://schemas.microsoft.com/office/drawing/2014/main" id="{39632727-9FE6-B840-8203-B63990840123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4451612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 i="0">
                <a:latin typeface="Gotham Medium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7" name="Morbi vestibulum at eros">
            <a:extLst>
              <a:ext uri="{FF2B5EF4-FFF2-40B4-BE49-F238E27FC236}">
                <a16:creationId xmlns:a16="http://schemas.microsoft.com/office/drawing/2014/main" id="{776148CB-7DD9-424D-B962-F1A43131240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960125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 i="0">
                <a:latin typeface="Gotham Medium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8ECB3-A6B3-F542-98A4-51DC067653B6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7A93A0-490A-1C4A-A38C-6743B892C3E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6D512C-9CCF-D54D-A0F3-7B231D7BE342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FF75B1-D033-C844-965E-25ECFD2097D6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8E0861B7-1A55-B34F-825D-D14C079FE149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FFBA9806-F267-F84B-B03F-AA4C316F76A6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6A50-345C-6F46-BACC-623353EFA31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01699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0A36087-EF00-EB48-86FA-7A795AF906F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51612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4C41AA7-B62D-2046-A0AE-23FE7400966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60125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044BCC5-0CE2-9B43-A2B4-DA6BFC66C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2D0C879-E6B4-F945-86EE-0147EED2A4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A934E7-3172-4E44-816D-6E8E8EA1F14D}"/>
              </a:ext>
            </a:extLst>
          </p:cNvPr>
          <p:cNvSpPr>
            <a:spLocks/>
          </p:cNvSpPr>
          <p:nvPr userDrawn="1"/>
        </p:nvSpPr>
        <p:spPr>
          <a:xfrm>
            <a:off x="1406425" y="6533946"/>
            <a:ext cx="2931252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1292191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937929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Single column layout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2" y="1106579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B508B86-1095-1548-92EA-86B34BAC5B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5011" y="1653188"/>
            <a:ext cx="10375901" cy="455292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algn="ctr">
              <a:defRPr/>
            </a:pPr>
            <a:endParaRPr lang="en-US" sz="1600" dirty="0">
              <a:solidFill>
                <a:schemeClr val="bg1"/>
              </a:solidFill>
              <a:latin typeface="Gotham Book" panose="0200060404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E2E3C1-5DD4-0E4A-B435-05473FDA900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2CA3-A0C8-2446-9FEE-456DA2A00A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EE53CF-DA63-E64E-88C0-6FBCCD6E2D63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BB86A3-4F25-354C-A803-D1FC766BE08B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AFBAB440-C07F-8541-B674-578176F91D8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F8E08A8F-62C1-8847-AF62-972D83F3D234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8FD5C56-3826-BF48-8B0A-443EBB912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7425127-4C6E-E34F-A74A-762E20C0C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8FFC6A-D7AC-3047-95DA-1EE950A0B34C}"/>
              </a:ext>
            </a:extLst>
          </p:cNvPr>
          <p:cNvSpPr>
            <a:spLocks/>
          </p:cNvSpPr>
          <p:nvPr userDrawn="1"/>
        </p:nvSpPr>
        <p:spPr>
          <a:xfrm>
            <a:off x="1406425" y="6533946"/>
            <a:ext cx="2931252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6105692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3" y="36427"/>
            <a:ext cx="41665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Double column layout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734B29-5E9A-804F-97AF-440310730C6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41FD8-9C77-134E-893F-28041688934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0A02FB1-8F48-2546-8B40-D1ECDAFD2A66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D742927-31E1-EE4A-9A20-30F134CB4D20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5FC23D78-CAC5-8042-94C8-4CFF1893C779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6EA33F20-CB6C-2643-94D8-F8E6F3D4A9D7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3AC13-32F3-094E-8B94-55945C789F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9313" y="1209675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accent5"/>
                </a:solidFill>
                <a:latin typeface="Gotham Medium" panose="02000604040000020004" pitchFamily="2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74E9002-DF5E-9F40-AE00-8570D96DA6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9313" y="1597039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5AC439C-1EBF-9A4A-8EF0-891D6E6930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9313" y="2017169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BA28EE8-1833-F343-B669-ED9527F1B0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15689" y="1217626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accent5"/>
                </a:solidFill>
                <a:latin typeface="Gotham Medium" panose="02000604040000020004" pitchFamily="2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657A983-00F0-7A47-8E24-0DA7291C9F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15689" y="1604990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AFB54C4A-2179-BA4C-96C9-19A5D7F151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5689" y="2025120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781C1ACF-1AEE-034A-9A1C-216BF153FB2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9313" y="3588977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accent5"/>
                </a:solidFill>
                <a:latin typeface="Gotham Medium" panose="02000604040000020004" pitchFamily="2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35DCD056-E9A6-0A40-A14E-18ABD4B1B8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9313" y="3976341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5BCC08F-B95C-9D47-9D3D-99C2E744C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313" y="4396471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20618E4-002A-FF44-89FC-A558382E0A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15689" y="3596928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accent5"/>
                </a:solidFill>
                <a:latin typeface="Gotham Medium" panose="02000604040000020004" pitchFamily="2" charset="0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7A47BB9-71FF-2B4B-AFA1-FAC0780365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5689" y="3984292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38DF2B81-2501-2E42-95C0-F798F255C48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15689" y="4404422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60B315FC-355F-9144-BA89-A290AD559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90832DA-0694-094B-80DF-FD94D232F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421FAC9-37E0-B04E-A601-FB6405C81C3B}"/>
              </a:ext>
            </a:extLst>
          </p:cNvPr>
          <p:cNvSpPr>
            <a:spLocks/>
          </p:cNvSpPr>
          <p:nvPr userDrawn="1"/>
        </p:nvSpPr>
        <p:spPr>
          <a:xfrm>
            <a:off x="1406425" y="6533946"/>
            <a:ext cx="2931252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7368623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45392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138F4B-7397-9F45-AFE7-A9D993F42ED0}"/>
              </a:ext>
            </a:extLst>
          </p:cNvPr>
          <p:cNvSpPr/>
          <p:nvPr userDrawn="1"/>
        </p:nvSpPr>
        <p:spPr>
          <a:xfrm>
            <a:off x="7901607" y="451875"/>
            <a:ext cx="4290392" cy="5973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6E4031-91B4-6249-826A-79DE5A754C6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901608" y="451875"/>
            <a:ext cx="4290392" cy="598089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089AA4-8E91-A84A-B140-6C154FC3AF65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9F51FE-06EF-0446-9900-F282BF628EB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D6F9D3-7314-064F-9A9A-CB00382C3A78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1DF26C-527E-924A-85B8-9D3049F7A65B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13B423BA-8ABE-7240-8A87-846F2602124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EE06D263-BC51-784A-984B-87E049568C4E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F2D68A-28B4-7247-8FA6-C24B1DB4B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69F72D1-C3DF-C946-9CAE-FDE97E0E3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2D2DD9-39AF-894A-8589-B778E6B2B213}"/>
              </a:ext>
            </a:extLst>
          </p:cNvPr>
          <p:cNvSpPr>
            <a:spLocks/>
          </p:cNvSpPr>
          <p:nvPr userDrawn="1"/>
        </p:nvSpPr>
        <p:spPr>
          <a:xfrm>
            <a:off x="1406425" y="6533946"/>
            <a:ext cx="2931252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6434206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5F16B-7898-244B-95A0-5F01B3D8998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30D0C7-991C-4F46-9780-B62F0E2242B9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5FBD44-9419-484B-A6CA-A1FCFA8307A7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07EF41-D2ED-3E4F-B476-6DC6C931C7C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9997EC0E-5283-314C-BC99-65E5C4B1996A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4BCF3051-DC9E-9142-A08F-B6D1590B1E6D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B6ADCFB-AEAB-E642-8A65-6079BC95C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48B532F-1A74-F94E-BE97-86D04DA65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9EB936-AF78-8444-BF5E-A5B9F3B1EB43}"/>
              </a:ext>
            </a:extLst>
          </p:cNvPr>
          <p:cNvSpPr>
            <a:spLocks/>
          </p:cNvSpPr>
          <p:nvPr userDrawn="1"/>
        </p:nvSpPr>
        <p:spPr>
          <a:xfrm>
            <a:off x="1406425" y="6533946"/>
            <a:ext cx="2931252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950055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1CD20-1589-574B-9FA3-31DA327A7E00}"/>
              </a:ext>
            </a:extLst>
          </p:cNvPr>
          <p:cNvSpPr/>
          <p:nvPr userDrawn="1"/>
        </p:nvSpPr>
        <p:spPr>
          <a:xfrm>
            <a:off x="5072742" y="0"/>
            <a:ext cx="7119257" cy="6425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B10AC6-E232-1549-860A-FF81838269D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A7C2C3-AED8-4046-B08E-2C6159D78AC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8D76BF-4F36-1A45-919B-124B3C178DE9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CEA99C-9C31-1A48-B25D-DCD3C17C0513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54FD8EA0-3606-E84D-B909-C9696D0838CA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F285A15A-A73B-3E4A-A976-7BCF86633553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A632FA7-3859-5C41-92FD-340283C32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3A2EEC2-39B5-964C-B52F-58F95CD7B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0ED086-27B6-2B46-8936-075EC1C099EA}"/>
              </a:ext>
            </a:extLst>
          </p:cNvPr>
          <p:cNvSpPr>
            <a:spLocks/>
          </p:cNvSpPr>
          <p:nvPr userDrawn="1"/>
        </p:nvSpPr>
        <p:spPr>
          <a:xfrm>
            <a:off x="1406425" y="6533946"/>
            <a:ext cx="2931252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627599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B81EC0C-699E-484E-AD01-E60E7EA50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0931" y="2019300"/>
            <a:ext cx="8040358" cy="44983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A51724D6-9015-8C41-98E6-E7E696F25E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7655" y="2238508"/>
            <a:ext cx="5021404" cy="3157929"/>
          </a:xfrm>
          <a:prstGeom prst="rect">
            <a:avLst/>
          </a:prstGeo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3E446-ED35-EE47-9A1E-780C45CBA7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19988" y="1880759"/>
            <a:ext cx="3775075" cy="532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2196F3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Business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6D414B-F628-6146-B32F-6BC6346EF8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19427" y="3787079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Mr. Sean Hamilton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6186381-C88F-5B43-AAE9-D86EEDF5EA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19427" y="4098578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2019-04-25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D3BAA-A978-1144-B49C-1B3C7F2BDD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4DA9BE-D3D1-7A49-9211-D7E9A0D4DEA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B35B963-F9AD-2F44-A4CA-6227CDF7E9A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804E0DC-B313-0F43-9771-18F170580300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D87064F0-468D-AF48-956B-A8BBB2D9AAE2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36D6D831-EA5C-0743-93D2-5BE889721549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8279-5BA0-EB48-B295-D17ACD02EBB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19988" y="2667001"/>
            <a:ext cx="4365625" cy="981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F19A2E0-2FBC-7342-9C52-1C89F69A03A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19427" y="4665890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39D969EB-CC84-4E4C-A230-D70C5F215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D045E67-F7B0-0247-AD44-E8A3933B4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A191F4-8260-7A4A-953E-7CD3D8E789BB}"/>
              </a:ext>
            </a:extLst>
          </p:cNvPr>
          <p:cNvSpPr>
            <a:spLocks/>
          </p:cNvSpPr>
          <p:nvPr userDrawn="1"/>
        </p:nvSpPr>
        <p:spPr>
          <a:xfrm>
            <a:off x="1406425" y="6533946"/>
            <a:ext cx="2931252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5356315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0B523D-1E1A-904F-8146-672D3A34913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57029F-8A51-7A40-BF3D-59F785DD9F2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B451AF-EA5C-6B4B-B342-AA91D05D47F5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10C4E8-53DE-D442-A965-E42FF4EC9322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E3B13BD1-AB0E-4745-BCD2-4E779F640C91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1784723A-C291-0A40-86A3-DEACDC9A0A0A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6AEDE2A-1A94-1244-A1CB-B0B5E421F73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DD4F4C6-52E3-4E45-A47B-FBB73E77E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75CE812-827C-6A48-AF7B-9D16D926D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1D5D46-30B8-9547-83A9-C98BD81A552F}"/>
              </a:ext>
            </a:extLst>
          </p:cNvPr>
          <p:cNvSpPr>
            <a:spLocks/>
          </p:cNvSpPr>
          <p:nvPr userDrawn="1"/>
        </p:nvSpPr>
        <p:spPr>
          <a:xfrm>
            <a:off x="1406425" y="6533946"/>
            <a:ext cx="2931252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4072183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1DF1598-031B-AC40-A844-24982A4ECA21}"/>
              </a:ext>
            </a:extLst>
          </p:cNvPr>
          <p:cNvSpPr/>
          <p:nvPr userDrawn="1"/>
        </p:nvSpPr>
        <p:spPr>
          <a:xfrm>
            <a:off x="4726112" y="32116"/>
            <a:ext cx="7465888" cy="55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C96CBA-4E91-E846-8E0C-E9E50602C4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29" name="Morbi vestibulum at eros">
            <a:extLst>
              <a:ext uri="{FF2B5EF4-FFF2-40B4-BE49-F238E27FC236}">
                <a16:creationId xmlns:a16="http://schemas.microsoft.com/office/drawing/2014/main" id="{2C072891-1F99-2847-A058-955C143409F2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46A3DE-264D-1845-88C9-6064F4923C3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A40D12-65D9-8749-8D1B-6AD53FA7A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72BE2B8-5690-1F41-8AE7-97E2192994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D2D5F0-289C-6C49-9FF8-9AE5613BAF6A}"/>
              </a:ext>
            </a:extLst>
          </p:cNvPr>
          <p:cNvSpPr>
            <a:spLocks/>
          </p:cNvSpPr>
          <p:nvPr userDrawn="1"/>
        </p:nvSpPr>
        <p:spPr>
          <a:xfrm>
            <a:off x="1406425" y="6533946"/>
            <a:ext cx="2931252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4460124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AF2B4B-8DBC-2D48-BE4F-B9D950DC11C9}"/>
              </a:ext>
            </a:extLst>
          </p:cNvPr>
          <p:cNvSpPr/>
          <p:nvPr userDrawn="1"/>
        </p:nvSpPr>
        <p:spPr>
          <a:xfrm>
            <a:off x="0" y="-887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86">
            <a:extLst>
              <a:ext uri="{FF2B5EF4-FFF2-40B4-BE49-F238E27FC236}">
                <a16:creationId xmlns:a16="http://schemas.microsoft.com/office/drawing/2014/main" id="{6FA02B42-3FCD-9649-9606-018DCCC3AC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22444" y="5859674"/>
            <a:ext cx="440231" cy="438641"/>
          </a:xfrm>
          <a:prstGeom prst="ellipse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1" name="Freeform 87">
            <a:extLst>
              <a:ext uri="{FF2B5EF4-FFF2-40B4-BE49-F238E27FC236}">
                <a16:creationId xmlns:a16="http://schemas.microsoft.com/office/drawing/2014/main" id="{DBC6A8AC-F37C-124A-845F-F0113E9930C1}"/>
              </a:ext>
            </a:extLst>
          </p:cNvPr>
          <p:cNvSpPr>
            <a:spLocks/>
          </p:cNvSpPr>
          <p:nvPr userDrawn="1"/>
        </p:nvSpPr>
        <p:spPr bwMode="auto">
          <a:xfrm>
            <a:off x="5203622" y="5932781"/>
            <a:ext cx="141446" cy="290838"/>
          </a:xfrm>
          <a:custGeom>
            <a:avLst/>
            <a:gdLst>
              <a:gd name="T0" fmla="*/ 0 w 106"/>
              <a:gd name="T1" fmla="*/ 387982774 h 218"/>
              <a:gd name="T2" fmla="*/ 0 w 106"/>
              <a:gd name="T3" fmla="*/ 0 h 218"/>
              <a:gd name="T4" fmla="*/ 188691457 w 106"/>
              <a:gd name="T5" fmla="*/ 193991387 h 218"/>
              <a:gd name="T6" fmla="*/ 0 w 106"/>
              <a:gd name="T7" fmla="*/ 387982774 h 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8">
                <a:moveTo>
                  <a:pt x="0" y="218"/>
                </a:moveTo>
                <a:lnTo>
                  <a:pt x="0" y="0"/>
                </a:lnTo>
                <a:lnTo>
                  <a:pt x="106" y="109"/>
                </a:lnTo>
                <a:lnTo>
                  <a:pt x="0" y="2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E7C3E-1ECB-8E43-AC29-6F60D49FEEF1}"/>
              </a:ext>
            </a:extLst>
          </p:cNvPr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5BAE4E9-CD28-994D-878E-EE8BB2C8C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D9BA101-63C1-AB40-869B-E865AF859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A05DF19B-F04D-664B-A453-1FCE2E41C4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2FCFF2-11EF-474A-A618-A10FF6ADBDB2}"/>
              </a:ext>
            </a:extLst>
          </p:cNvPr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AD204A58-ECF8-3C41-BD48-F6E075899C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79" name="Freeform 52">
              <a:extLst>
                <a:ext uri="{FF2B5EF4-FFF2-40B4-BE49-F238E27FC236}">
                  <a16:creationId xmlns:a16="http://schemas.microsoft.com/office/drawing/2014/main" id="{9EDED391-2E01-C340-9AFB-3B0E0D69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7701C97F-E7B5-2240-9515-C919BF999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AA36B56B-166E-864C-814B-FD34EA296C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FC3023BE-060F-3741-ACA3-F096D10D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ADD117AC-9387-CA44-98F9-07B28D7B8A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4" name="Freeform 57">
              <a:extLst>
                <a:ext uri="{FF2B5EF4-FFF2-40B4-BE49-F238E27FC236}">
                  <a16:creationId xmlns:a16="http://schemas.microsoft.com/office/drawing/2014/main" id="{4D989764-0A29-DC49-9C9F-3C01A4DA9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5" name="Freeform 58">
              <a:extLst>
                <a:ext uri="{FF2B5EF4-FFF2-40B4-BE49-F238E27FC236}">
                  <a16:creationId xmlns:a16="http://schemas.microsoft.com/office/drawing/2014/main" id="{05BB9E7E-D347-6A48-A790-1DE6CEFD3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6" name="Freeform 59">
              <a:extLst>
                <a:ext uri="{FF2B5EF4-FFF2-40B4-BE49-F238E27FC236}">
                  <a16:creationId xmlns:a16="http://schemas.microsoft.com/office/drawing/2014/main" id="{082670A2-3A14-F747-8FF3-716A3C08C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42084A4E-9242-2846-80B1-E93AACACE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8" name="Freeform 61">
              <a:extLst>
                <a:ext uri="{FF2B5EF4-FFF2-40B4-BE49-F238E27FC236}">
                  <a16:creationId xmlns:a16="http://schemas.microsoft.com/office/drawing/2014/main" id="{D60A58F0-4B5C-8849-BFD0-95AC9DB54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9" name="Freeform 62">
              <a:extLst>
                <a:ext uri="{FF2B5EF4-FFF2-40B4-BE49-F238E27FC236}">
                  <a16:creationId xmlns:a16="http://schemas.microsoft.com/office/drawing/2014/main" id="{26F2E560-6940-3148-8156-E2564C01F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B465372F-4A5F-D748-BB61-12A6BE4144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B2AAE470-B04B-014F-8CAE-A2F5BC7783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1920E2DA-7A0F-2047-80BB-811D27539C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3" name="Freeform 66">
              <a:extLst>
                <a:ext uri="{FF2B5EF4-FFF2-40B4-BE49-F238E27FC236}">
                  <a16:creationId xmlns:a16="http://schemas.microsoft.com/office/drawing/2014/main" id="{3082F8DE-176C-E441-B54B-865F83A06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4" name="Freeform 67">
              <a:extLst>
                <a:ext uri="{FF2B5EF4-FFF2-40B4-BE49-F238E27FC236}">
                  <a16:creationId xmlns:a16="http://schemas.microsoft.com/office/drawing/2014/main" id="{19C19B71-28F1-2F41-BA22-8BB8B112C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F6DD68AA-3F47-2748-BA03-C7D885AAD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A92E308B-3B8A-B745-850C-67E3713C2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CE989672-34B9-5740-AE98-034E89B852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8" name="Freeform 71">
              <a:extLst>
                <a:ext uri="{FF2B5EF4-FFF2-40B4-BE49-F238E27FC236}">
                  <a16:creationId xmlns:a16="http://schemas.microsoft.com/office/drawing/2014/main" id="{A5884717-EDEB-494C-AAB3-6D91E900FE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9" name="Freeform 72">
              <a:extLst>
                <a:ext uri="{FF2B5EF4-FFF2-40B4-BE49-F238E27FC236}">
                  <a16:creationId xmlns:a16="http://schemas.microsoft.com/office/drawing/2014/main" id="{F93F8086-7BD0-B340-ABAA-FD70F68D17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00" name="Freeform 73">
              <a:extLst>
                <a:ext uri="{FF2B5EF4-FFF2-40B4-BE49-F238E27FC236}">
                  <a16:creationId xmlns:a16="http://schemas.microsoft.com/office/drawing/2014/main" id="{79FEA98E-BB87-0B44-9F8B-FC36922AC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01" name="Freeform 74">
              <a:extLst>
                <a:ext uri="{FF2B5EF4-FFF2-40B4-BE49-F238E27FC236}">
                  <a16:creationId xmlns:a16="http://schemas.microsoft.com/office/drawing/2014/main" id="{D6794B8A-EEB4-9541-BD62-77B7355C5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02" name="Freeform 75">
              <a:extLst>
                <a:ext uri="{FF2B5EF4-FFF2-40B4-BE49-F238E27FC236}">
                  <a16:creationId xmlns:a16="http://schemas.microsoft.com/office/drawing/2014/main" id="{1B0908A7-98A9-BA48-B88A-905370A16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</p:grpSp>
      <p:sp>
        <p:nvSpPr>
          <p:cNvPr id="103" name="TextBox 48">
            <a:extLst>
              <a:ext uri="{FF2B5EF4-FFF2-40B4-BE49-F238E27FC236}">
                <a16:creationId xmlns:a16="http://schemas.microsoft.com/office/drawing/2014/main" id="{822F8383-E7E9-C549-8BAF-95F3FE0EFE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8505" y="4052465"/>
            <a:ext cx="7454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600" b="0" i="0" dirty="0">
                <a:solidFill>
                  <a:srgbClr val="FFFFFF"/>
                </a:solidFill>
                <a:latin typeface="Gotham Book" panose="02000604040000020004" pitchFamily="2" charset="0"/>
              </a:rPr>
              <a:t>$8.4 BILLION ENTERPRISE | 132,000 IDEAPRENEURS | 44 COUNTRIES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AF840-7B31-6948-9FE3-C67C0E30EA61}"/>
              </a:ext>
            </a:extLst>
          </p:cNvPr>
          <p:cNvSpPr txBox="1"/>
          <p:nvPr userDrawn="1"/>
        </p:nvSpPr>
        <p:spPr>
          <a:xfrm>
            <a:off x="5462675" y="5893533"/>
            <a:ext cx="180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WATCH THE FILM</a:t>
            </a:r>
          </a:p>
        </p:txBody>
      </p:sp>
    </p:spTree>
    <p:extLst>
      <p:ext uri="{BB962C8B-B14F-4D97-AF65-F5344CB8AC3E}">
        <p14:creationId xmlns:p14="http://schemas.microsoft.com/office/powerpoint/2010/main" val="199440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5C2A0F-A369-C445-81BF-1356CDBB6E16}"/>
              </a:ext>
            </a:extLst>
          </p:cNvPr>
          <p:cNvSpPr/>
          <p:nvPr userDrawn="1"/>
        </p:nvSpPr>
        <p:spPr>
          <a:xfrm rot="10800000">
            <a:off x="442340" y="1474408"/>
            <a:ext cx="4855466" cy="364844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40A24-3E66-B44B-BA54-4EA92CC61CAD}"/>
              </a:ext>
            </a:extLst>
          </p:cNvPr>
          <p:cNvSpPr/>
          <p:nvPr userDrawn="1"/>
        </p:nvSpPr>
        <p:spPr>
          <a:xfrm>
            <a:off x="5303520" y="1475213"/>
            <a:ext cx="6331580" cy="3648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4465882" y="3690312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503864" y="188599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4394234" y="459409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03557"/>
            <a:ext cx="4340629" cy="626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926111" y="3071066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57A5BBE-0B63-FD41-BD90-CEB1B5698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00663" y="1474408"/>
            <a:ext cx="6331580" cy="3648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50A4137-0B35-DF40-98F1-66B1DBFCC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2105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B4F8E8-4D47-F74C-9DD2-22AAAE24A704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A47C44-76A1-8046-8D5A-DC743323F78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9D4588-CE92-2045-A975-2CA135C9EC69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03E14F-1E35-BF45-9682-92AA417D7A26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9E0254E6-0EAD-7143-8ED3-D202C437253B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09B1A48C-D591-8B44-8854-676867C81B8D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4A04962F-429F-0246-8B50-C0DC7C6DF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387EFD-2C02-094F-8ED8-50FD3BEE4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0ECA021-7456-9145-92A4-0A08F3C94421}"/>
              </a:ext>
            </a:extLst>
          </p:cNvPr>
          <p:cNvSpPr>
            <a:spLocks/>
          </p:cNvSpPr>
          <p:nvPr userDrawn="1"/>
        </p:nvSpPr>
        <p:spPr>
          <a:xfrm>
            <a:off x="1406425" y="6533946"/>
            <a:ext cx="2931252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9903759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01F9-70FD-4240-A128-0345D3F49C4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1054601"/>
            <a:ext cx="12192000" cy="1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4581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0284184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92743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F433A83-BC4D-4340-A30E-E4C6AFD4DF2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E6EF4F-3648-2C42-92E5-80D324FE9F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3537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1B976D9-82B1-6047-BFC3-F198B3D96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1505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04B23B8-49D4-324A-8807-D58C50BBF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565" y="441960"/>
            <a:ext cx="1419860" cy="1981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9224A98-BF59-ED44-8FA8-ACF44519BA8B}"/>
              </a:ext>
            </a:extLst>
          </p:cNvPr>
          <p:cNvSpPr>
            <a:spLocks/>
          </p:cNvSpPr>
          <p:nvPr userDrawn="1"/>
        </p:nvSpPr>
        <p:spPr>
          <a:xfrm>
            <a:off x="8535850" y="6603955"/>
            <a:ext cx="3131627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05F5FE-27A1-1D4A-B258-7311732C70B2}"/>
              </a:ext>
            </a:extLst>
          </p:cNvPr>
          <p:cNvCxnSpPr/>
          <p:nvPr userDrawn="1"/>
        </p:nvCxnSpPr>
        <p:spPr>
          <a:xfrm>
            <a:off x="873891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FB05FF-E113-994E-9BA3-4A7315D905BC}"/>
              </a:ext>
            </a:extLst>
          </p:cNvPr>
          <p:cNvGrpSpPr/>
          <p:nvPr userDrawn="1"/>
        </p:nvGrpSpPr>
        <p:grpSpPr>
          <a:xfrm rot="2702539">
            <a:off x="85663" y="-1193650"/>
            <a:ext cx="4574411" cy="5135931"/>
            <a:chOff x="-2961069" y="-2002969"/>
            <a:chExt cx="7060959" cy="6636962"/>
          </a:xfrm>
        </p:grpSpPr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13B8BFDB-8B43-C449-BC50-1B71E6090875}"/>
                </a:ext>
              </a:extLst>
            </p:cNvPr>
            <p:cNvSpPr/>
            <p:nvPr userDrawn="1"/>
          </p:nvSpPr>
          <p:spPr>
            <a:xfrm rot="2701197">
              <a:off x="-3002035" y="-1962003"/>
              <a:ext cx="6636962" cy="6555030"/>
            </a:xfrm>
            <a:prstGeom prst="triangle">
              <a:avLst>
                <a:gd name="adj" fmla="val 50938"/>
              </a:avLst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82806709-0A15-2B44-8AA9-672F1B78C959}"/>
                </a:ext>
              </a:extLst>
            </p:cNvPr>
            <p:cNvSpPr/>
            <p:nvPr userDrawn="1"/>
          </p:nvSpPr>
          <p:spPr>
            <a:xfrm rot="2113422">
              <a:off x="-2639211" y="-1087798"/>
              <a:ext cx="6739101" cy="5179757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9DC8647-5283-634E-9C6D-9C3F13999E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742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D729560-F12E-4441-A020-047F6909F113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74B4-5400-F747-9248-7D0AE57B2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4302"/>
            <a:ext cx="5410200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Content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8A691-DA6D-3C46-9895-DEEC4A2D045F}"/>
              </a:ext>
            </a:extLst>
          </p:cNvPr>
          <p:cNvCxnSpPr/>
          <p:nvPr userDrawn="1"/>
        </p:nvCxnSpPr>
        <p:spPr>
          <a:xfrm>
            <a:off x="0" y="6425337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C3530-8801-AF4E-903C-D20670C63E01}"/>
              </a:ext>
            </a:extLst>
          </p:cNvPr>
          <p:cNvSpPr/>
          <p:nvPr userDrawn="1"/>
        </p:nvSpPr>
        <p:spPr>
          <a:xfrm>
            <a:off x="6391835" y="1"/>
            <a:ext cx="5800164" cy="642533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B4B4B"/>
              </a:solidFill>
            </a:endParaRP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5779C560-23E4-5248-875D-6CBB6F5221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6674" y="0"/>
            <a:ext cx="5775325" cy="64253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C7D311-4AB5-AB48-ABCB-1CF5955940D5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247EB1-BDC7-8644-A73E-49F7F1CD3E0D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A6430D04-0970-314C-9CAA-A94668BA1C8F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56D843EC-5994-334C-8707-D53EA7B76C4A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0FA2F1-E126-2D4F-ABCB-563CA4FC4B4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7CE20D2-91F3-724C-8A0F-FE4FA7EC50C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124DCF8-49D0-8440-8354-AF5C5ED4E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F734110-39F7-D241-92BC-FC8C31D9C6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114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5C2A0F-A369-C445-81BF-1356CDBB6E16}"/>
              </a:ext>
            </a:extLst>
          </p:cNvPr>
          <p:cNvSpPr/>
          <p:nvPr userDrawn="1"/>
        </p:nvSpPr>
        <p:spPr>
          <a:xfrm rot="10800000">
            <a:off x="442340" y="1474408"/>
            <a:ext cx="4855466" cy="364844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40A24-3E66-B44B-BA54-4EA92CC61CAD}"/>
              </a:ext>
            </a:extLst>
          </p:cNvPr>
          <p:cNvSpPr/>
          <p:nvPr userDrawn="1"/>
        </p:nvSpPr>
        <p:spPr>
          <a:xfrm>
            <a:off x="5303520" y="1475213"/>
            <a:ext cx="6331580" cy="3648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4465882" y="3690312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503864" y="188599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4394234" y="459409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03557"/>
            <a:ext cx="4340629" cy="626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926111" y="3071066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57A5BBE-0B63-FD41-BD90-CEB1B5698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00663" y="1474408"/>
            <a:ext cx="6331580" cy="3648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50A4137-0B35-DF40-98F1-66B1DBFCC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2105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B4F8E8-4D47-F74C-9DD2-22AAAE24A704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A47C44-76A1-8046-8D5A-DC743323F78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9D4588-CE92-2045-A975-2CA135C9EC69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03E14F-1E35-BF45-9682-92AA417D7A26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9E0254E6-0EAD-7143-8ED3-D202C437253B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09B1A48C-D591-8B44-8854-676867C81B8D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4A04962F-429F-0246-8B50-C0DC7C6DF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387EFD-2C02-094F-8ED8-50FD3BEE4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0ECA021-7456-9145-92A4-0A08F3C94421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1314234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90F20F6-BBF5-FC4D-A7A4-F4AF333764C0}"/>
              </a:ext>
            </a:extLst>
          </p:cNvPr>
          <p:cNvSpPr/>
          <p:nvPr userDrawn="1"/>
        </p:nvSpPr>
        <p:spPr>
          <a:xfrm>
            <a:off x="6090622" y="1567235"/>
            <a:ext cx="6097850" cy="364844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11354363" y="3762595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6170752" y="173225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11282715" y="466637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9DFC50-B04B-8346-9525-CFDE3F9B8CDC}"/>
              </a:ext>
            </a:extLst>
          </p:cNvPr>
          <p:cNvSpPr/>
          <p:nvPr userDrawn="1"/>
        </p:nvSpPr>
        <p:spPr>
          <a:xfrm>
            <a:off x="448056" y="448057"/>
            <a:ext cx="5639039" cy="5550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7629" y="2193762"/>
            <a:ext cx="4340629" cy="5743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865540" y="2650387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93EC54E2-5741-7240-A46B-00415BA5F4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4529" y="448057"/>
            <a:ext cx="5637765" cy="5544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E915B6B5-7B04-E44D-9C3A-367DD2D401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7629" y="2768156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6E0343-0EA5-C74B-B068-0844E15D9C5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CA5905-83C4-484B-B724-281AEB3BF3F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BACF0A9-78AB-D944-B92E-E366088AD25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3D5431-EB86-444A-A26E-09CCAD76980A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C559B6E0-94FA-D841-81CD-4E143C6924C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85913AEB-7189-9340-8E47-877A66A56AF4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D1DFE3E1-5201-464F-8D5B-5D0F54B42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0CBFD62-F5A6-E24B-B576-C19D61BC4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E69F1CF-EB64-9D4C-9649-2498EC27578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7408233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2DA6D1-393F-B548-BB68-AAFB503657FA}"/>
              </a:ext>
            </a:extLst>
          </p:cNvPr>
          <p:cNvSpPr/>
          <p:nvPr userDrawn="1"/>
        </p:nvSpPr>
        <p:spPr>
          <a:xfrm>
            <a:off x="1026607" y="0"/>
            <a:ext cx="1116539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6675" y="0"/>
            <a:ext cx="5775325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607" y="3115766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6009CFB-29B4-2743-9017-367C88C165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6607" y="3869241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42603450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3166B4-F45E-2846-9E34-E880C6DFB805}"/>
              </a:ext>
            </a:extLst>
          </p:cNvPr>
          <p:cNvSpPr/>
          <p:nvPr userDrawn="1"/>
        </p:nvSpPr>
        <p:spPr>
          <a:xfrm>
            <a:off x="1026607" y="0"/>
            <a:ext cx="1116539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v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773020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8902" y="2619600"/>
            <a:ext cx="4596039" cy="3742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F0598C1-4D90-B544-B03B-25E50C863F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8653893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42C962D-560C-D944-AFDC-795080ADAF06}"/>
              </a:ext>
            </a:extLst>
          </p:cNvPr>
          <p:cNvSpPr/>
          <p:nvPr userDrawn="1"/>
        </p:nvSpPr>
        <p:spPr>
          <a:xfrm rot="10800000">
            <a:off x="5661123" y="0"/>
            <a:ext cx="6530876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ED9AE-C541-784E-B48D-B3A9BA3EBE9C}"/>
              </a:ext>
            </a:extLst>
          </p:cNvPr>
          <p:cNvSpPr/>
          <p:nvPr userDrawn="1"/>
        </p:nvSpPr>
        <p:spPr>
          <a:xfrm>
            <a:off x="448056" y="448056"/>
            <a:ext cx="5639039" cy="5881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77138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456219"/>
            <a:ext cx="5639039" cy="5872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E2DFAB-270E-DC47-91E4-CB8BA52968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205201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90F20F6-BBF5-FC4D-A7A4-F4AF333764C0}"/>
              </a:ext>
            </a:extLst>
          </p:cNvPr>
          <p:cNvSpPr/>
          <p:nvPr userDrawn="1"/>
        </p:nvSpPr>
        <p:spPr>
          <a:xfrm>
            <a:off x="6090622" y="1567235"/>
            <a:ext cx="6097850" cy="364844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11354363" y="3762595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6170752" y="173225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11282715" y="466637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9DFC50-B04B-8346-9525-CFDE3F9B8CDC}"/>
              </a:ext>
            </a:extLst>
          </p:cNvPr>
          <p:cNvSpPr/>
          <p:nvPr userDrawn="1"/>
        </p:nvSpPr>
        <p:spPr>
          <a:xfrm>
            <a:off x="448056" y="448057"/>
            <a:ext cx="5639039" cy="5550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7629" y="2193762"/>
            <a:ext cx="4340629" cy="5743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865540" y="2650387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93EC54E2-5741-7240-A46B-00415BA5F4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4529" y="448057"/>
            <a:ext cx="5637765" cy="5544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E915B6B5-7B04-E44D-9C3A-367DD2D401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7629" y="2768156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6E0343-0EA5-C74B-B068-0844E15D9C5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CA5905-83C4-484B-B724-281AEB3BF3F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BACF0A9-78AB-D944-B92E-E366088AD25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3D5431-EB86-444A-A26E-09CCAD76980A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C559B6E0-94FA-D841-81CD-4E143C6924C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85913AEB-7189-9340-8E47-877A66A56AF4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D1DFE3E1-5201-464F-8D5B-5D0F54B42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0CBFD62-F5A6-E24B-B576-C19D61BC4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E69F1CF-EB64-9D4C-9649-2498EC275784}"/>
              </a:ext>
            </a:extLst>
          </p:cNvPr>
          <p:cNvSpPr>
            <a:spLocks/>
          </p:cNvSpPr>
          <p:nvPr userDrawn="1"/>
        </p:nvSpPr>
        <p:spPr>
          <a:xfrm>
            <a:off x="1406425" y="6533946"/>
            <a:ext cx="2931252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9688301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AE0E82-BD13-F14C-8E05-6C38B4C8D06B}"/>
              </a:ext>
            </a:extLst>
          </p:cNvPr>
          <p:cNvSpPr/>
          <p:nvPr userDrawn="1"/>
        </p:nvSpPr>
        <p:spPr>
          <a:xfrm>
            <a:off x="6427430" y="0"/>
            <a:ext cx="5764569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3478" y="177301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084" y="1"/>
            <a:ext cx="6405347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E2DFAB-270E-DC47-91E4-CB8BA52968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27877842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A5EDBC-D145-4247-ABE5-96A309E8B91F}"/>
              </a:ext>
            </a:extLst>
          </p:cNvPr>
          <p:cNvSpPr/>
          <p:nvPr userDrawn="1"/>
        </p:nvSpPr>
        <p:spPr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21DC2-49F2-3543-982F-D5071042AF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08200" y="393700"/>
            <a:ext cx="11353800" cy="6756400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500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C142E7F-34B3-2F4F-A8AE-C63BA8861D2A}"/>
              </a:ext>
            </a:extLst>
          </p:cNvPr>
          <p:cNvSpPr/>
          <p:nvPr userDrawn="1"/>
        </p:nvSpPr>
        <p:spPr>
          <a:xfrm rot="10800000">
            <a:off x="0" y="0"/>
            <a:ext cx="4507992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9DE48-9044-D64A-861E-5735E1D54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168" y="2120308"/>
            <a:ext cx="3937314" cy="338997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9351" y="428093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2074" y="2358940"/>
            <a:ext cx="3507607" cy="2076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</p:spTree>
    <p:extLst>
      <p:ext uri="{BB962C8B-B14F-4D97-AF65-F5344CB8AC3E}">
        <p14:creationId xmlns:p14="http://schemas.microsoft.com/office/powerpoint/2010/main" val="40379340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0392892-F5D9-5F44-BDC2-F2DF78DD650C}"/>
              </a:ext>
            </a:extLst>
          </p:cNvPr>
          <p:cNvSpPr/>
          <p:nvPr userDrawn="1"/>
        </p:nvSpPr>
        <p:spPr>
          <a:xfrm rot="10800000">
            <a:off x="6941126" y="0"/>
            <a:ext cx="5250874" cy="6425328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-2286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253F1B-9CC9-C942-B6ED-6F152238676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5A3EA080-0E09-C348-B650-FDB0D89EDA77}"/>
              </a:ext>
            </a:extLst>
          </p:cNvPr>
          <p:cNvSpPr txBox="1">
            <a:spLocks/>
          </p:cNvSpPr>
          <p:nvPr userDrawn="1"/>
        </p:nvSpPr>
        <p:spPr>
          <a:xfrm>
            <a:off x="7153100" y="646076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accent6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A7FBD2F-A8A0-4A65-8B46-0BC9A0FFCE15}" type="slidenum">
              <a:rPr lang="en-US" sz="1000" b="0" i="0" smtClean="0">
                <a:solidFill>
                  <a:schemeClr val="tx2"/>
                </a:solidFill>
                <a:latin typeface="Gotham Book" panose="02000604040000020004" pitchFamily="2" charset="0"/>
              </a:rPr>
              <a:pPr algn="r"/>
              <a:t>‹#›</a:t>
            </a:fld>
            <a:endParaRPr lang="en-US" sz="1000" b="0" i="0" dirty="0">
              <a:solidFill>
                <a:schemeClr val="tx2"/>
              </a:solidFill>
              <a:latin typeface="Gotham Book" panose="02000604040000020004" pitchFamily="2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9A7212-7EBC-7849-9AB6-F58291314B7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6CD877-6BD5-5146-811B-E116C9816112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8403294-C6E0-2D44-8F53-6CAA5FED1A6D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2284BF9A-B9EA-EF40-BABF-1BB7AA2AB84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2237FA58-C3D2-5340-B0AE-CF9A28384C71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AB081F2-290B-8040-A9D8-5DDAEAA403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40550" y="0"/>
            <a:ext cx="5251450" cy="642461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3100" y="275225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6E6AE8-F3B6-BE45-9AF8-4034FBF3C1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2B25F46-9957-E047-85CF-3D2BB4F32566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0471729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815201-70D3-7446-96BD-46D1F53DE61F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29235D63-69DF-4D4A-B870-8214AAA0DCC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flipH="1">
            <a:off x="3740150" y="0"/>
            <a:ext cx="3046413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67EAE8C1-D547-0844-89AA-1696BFCCB7B8}"/>
              </a:ext>
            </a:extLst>
          </p:cNvPr>
          <p:cNvSpPr>
            <a:spLocks/>
          </p:cNvSpPr>
          <p:nvPr/>
        </p:nvSpPr>
        <p:spPr bwMode="auto">
          <a:xfrm flipH="1">
            <a:off x="4902083" y="-1627"/>
            <a:ext cx="1430447" cy="3322717"/>
          </a:xfrm>
          <a:custGeom>
            <a:avLst/>
            <a:gdLst>
              <a:gd name="T0" fmla="*/ 879 w 607"/>
              <a:gd name="T1" fmla="*/ 0 h 1413"/>
              <a:gd name="T2" fmla="*/ 879 w 607"/>
              <a:gd name="T3" fmla="*/ 0 h 1413"/>
              <a:gd name="T4" fmla="*/ 0 w 607"/>
              <a:gd name="T5" fmla="*/ 2042 h 1413"/>
              <a:gd name="T6" fmla="*/ 0 w 607"/>
              <a:gd name="T7" fmla="*/ 2042 h 1413"/>
              <a:gd name="T8" fmla="*/ 879 w 607"/>
              <a:gd name="T9" fmla="*/ 0 h 1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7" h="1413">
                <a:moveTo>
                  <a:pt x="607" y="0"/>
                </a:moveTo>
                <a:cubicBezTo>
                  <a:pt x="607" y="0"/>
                  <a:pt x="607" y="0"/>
                  <a:pt x="607" y="0"/>
                </a:cubicBezTo>
                <a:cubicBezTo>
                  <a:pt x="233" y="355"/>
                  <a:pt x="0" y="857"/>
                  <a:pt x="0" y="1413"/>
                </a:cubicBezTo>
                <a:cubicBezTo>
                  <a:pt x="0" y="1413"/>
                  <a:pt x="0" y="1413"/>
                  <a:pt x="0" y="1413"/>
                </a:cubicBezTo>
                <a:cubicBezTo>
                  <a:pt x="0" y="857"/>
                  <a:pt x="233" y="355"/>
                  <a:pt x="607" y="0"/>
                </a:cubicBezTo>
              </a:path>
            </a:pathLst>
          </a:custGeom>
          <a:solidFill>
            <a:srgbClr val="F7B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Picture Placeholder 2">
            <a:extLst>
              <a:ext uri="{FF2B5EF4-FFF2-40B4-BE49-F238E27FC236}">
                <a16:creationId xmlns:a16="http://schemas.microsoft.com/office/drawing/2014/main" id="{D411BEF5-7FFC-064C-BAA4-E0A9C356489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429711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B1FFB-3763-8449-891A-ABFEB37D86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4911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IDIR </a:t>
            </a:r>
            <a:r>
              <a:rPr lang="en-US" dirty="0" err="1"/>
              <a:t>Hillali</a:t>
            </a:r>
            <a:br>
              <a:rPr lang="en-US" dirty="0"/>
            </a:br>
            <a:r>
              <a:rPr lang="en-US" dirty="0"/>
              <a:t>Director of Innovation</a:t>
            </a:r>
          </a:p>
          <a:p>
            <a:pPr lvl="0"/>
            <a:r>
              <a:rPr lang="en-US" dirty="0"/>
              <a:t>1 year with </a:t>
            </a:r>
            <a:r>
              <a:rPr lang="en-US" dirty="0" err="1"/>
              <a:t>Uncia</a:t>
            </a:r>
            <a:endParaRPr lang="en-US" dirty="0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D838A75C-BCD8-BA4B-8B52-F5A18ECC00B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002581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5DA0D758-9070-B948-AEE8-A9D09B831A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17781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AMI </a:t>
            </a:r>
            <a:r>
              <a:rPr lang="en-US" dirty="0" err="1"/>
              <a:t>Ghiya</a:t>
            </a:r>
            <a:br>
              <a:rPr lang="en-US" dirty="0"/>
            </a:br>
            <a:r>
              <a:rPr lang="en-US" dirty="0"/>
              <a:t>UX / UI Design</a:t>
            </a:r>
          </a:p>
          <a:p>
            <a:pPr lvl="0"/>
            <a:r>
              <a:rPr lang="en-US" dirty="0"/>
              <a:t>3 months with </a:t>
            </a:r>
            <a:r>
              <a:rPr lang="en-US" dirty="0" err="1"/>
              <a:t>Uncia</a:t>
            </a:r>
            <a:endParaRPr lang="en-US" dirty="0"/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3CAE1BE6-2371-DC45-9C68-6A0DDF0D498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548558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1886DB8F-5135-EB43-A091-F7AC8BD9AB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63758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17DE51E7-51C2-0C40-90D3-B729826B2FD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21428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F40BFF3-6947-0B4D-8934-AD79C976A1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36628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D02AF43F-38C5-CB44-84A8-C528D997F323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29711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EF02A3C4-62A0-764E-8F79-E0C34F0C7FC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4911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93D298E0-65D2-4B4C-ADAF-991F675F54E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002581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501419C3-C657-F641-8BCA-D20FDD02C93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417781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94381580-12A2-414B-A7C7-D7B94A6B172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548558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6FFA0F2D-7514-7F44-9F82-D442314446D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963758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175201E1-CB93-C044-BF12-2DA92767B4C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121428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523B4127-B933-5440-B5AD-56608502895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536628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8615327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38195EB-787D-3D4C-9C82-46CE705553D8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29235D63-69DF-4D4A-B870-8214AAA0DCC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flipH="1">
            <a:off x="3740150" y="0"/>
            <a:ext cx="3046413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: Rounded Corners 16">
            <a:extLst>
              <a:ext uri="{FF2B5EF4-FFF2-40B4-BE49-F238E27FC236}">
                <a16:creationId xmlns:a16="http://schemas.microsoft.com/office/drawing/2014/main" id="{CE7118E6-3085-3147-B569-3117CC0D582C}"/>
              </a:ext>
            </a:extLst>
          </p:cNvPr>
          <p:cNvSpPr/>
          <p:nvPr userDrawn="1"/>
        </p:nvSpPr>
        <p:spPr>
          <a:xfrm>
            <a:off x="3299659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5" name="Rectangle: Rounded Corners 15">
            <a:extLst>
              <a:ext uri="{FF2B5EF4-FFF2-40B4-BE49-F238E27FC236}">
                <a16:creationId xmlns:a16="http://schemas.microsoft.com/office/drawing/2014/main" id="{1D8AB43E-14FF-F540-A357-097AFFC31F79}"/>
              </a:ext>
            </a:extLst>
          </p:cNvPr>
          <p:cNvSpPr/>
          <p:nvPr userDrawn="1"/>
        </p:nvSpPr>
        <p:spPr>
          <a:xfrm>
            <a:off x="138169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381000" dist="762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23B51CA1-0092-6D41-8DB2-91D36B12FE08}"/>
              </a:ext>
            </a:extLst>
          </p:cNvPr>
          <p:cNvSpPr/>
          <p:nvPr userDrawn="1"/>
        </p:nvSpPr>
        <p:spPr>
          <a:xfrm>
            <a:off x="521762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2" name="Rectangle: Rounded Corners 12">
            <a:extLst>
              <a:ext uri="{FF2B5EF4-FFF2-40B4-BE49-F238E27FC236}">
                <a16:creationId xmlns:a16="http://schemas.microsoft.com/office/drawing/2014/main" id="{AF79C448-46F8-7041-A59C-716701059BB9}"/>
              </a:ext>
            </a:extLst>
          </p:cNvPr>
          <p:cNvSpPr/>
          <p:nvPr userDrawn="1"/>
        </p:nvSpPr>
        <p:spPr>
          <a:xfrm>
            <a:off x="7135590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9" name="Picture Placeholder 26">
            <a:extLst>
              <a:ext uri="{FF2B5EF4-FFF2-40B4-BE49-F238E27FC236}">
                <a16:creationId xmlns:a16="http://schemas.microsoft.com/office/drawing/2014/main" id="{A5BF3CF8-F11C-6E43-8DBA-AC35EF35C645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3299659" y="2722362"/>
            <a:ext cx="1677240" cy="1825001"/>
          </a:xfrm>
          <a:prstGeom prst="rect">
            <a:avLst/>
          </a:prstGeom>
        </p:spPr>
      </p:sp>
      <p:sp>
        <p:nvSpPr>
          <p:cNvPr id="51" name="Picture Placeholder 28">
            <a:extLst>
              <a:ext uri="{FF2B5EF4-FFF2-40B4-BE49-F238E27FC236}">
                <a16:creationId xmlns:a16="http://schemas.microsoft.com/office/drawing/2014/main" id="{C2397FFD-42FB-2240-94D8-B7C217479C11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7135590" y="2722362"/>
            <a:ext cx="1677240" cy="1825001"/>
          </a:xfrm>
          <a:prstGeom prst="rect">
            <a:avLst/>
          </a:prstGeom>
        </p:spPr>
      </p:sp>
      <p:sp>
        <p:nvSpPr>
          <p:cNvPr id="52" name="Picture Placeholder 25">
            <a:extLst>
              <a:ext uri="{FF2B5EF4-FFF2-40B4-BE49-F238E27FC236}">
                <a16:creationId xmlns:a16="http://schemas.microsoft.com/office/drawing/2014/main" id="{08ED2943-46FB-A048-9932-A4DBAD165415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381695" y="2722362"/>
            <a:ext cx="1677240" cy="1825000"/>
          </a:xfrm>
          <a:prstGeom prst="rect">
            <a:avLst/>
          </a:prstGeom>
        </p:spPr>
      </p:sp>
      <p:sp>
        <p:nvSpPr>
          <p:cNvPr id="53" name="Rectangle: Rounded Corners 12">
            <a:extLst>
              <a:ext uri="{FF2B5EF4-FFF2-40B4-BE49-F238E27FC236}">
                <a16:creationId xmlns:a16="http://schemas.microsoft.com/office/drawing/2014/main" id="{22415EC9-14AE-F042-84D4-9D109643D665}"/>
              </a:ext>
            </a:extLst>
          </p:cNvPr>
          <p:cNvSpPr/>
          <p:nvPr userDrawn="1"/>
        </p:nvSpPr>
        <p:spPr>
          <a:xfrm>
            <a:off x="905011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7" name="Picture Placeholder 28">
            <a:extLst>
              <a:ext uri="{FF2B5EF4-FFF2-40B4-BE49-F238E27FC236}">
                <a16:creationId xmlns:a16="http://schemas.microsoft.com/office/drawing/2014/main" id="{D21D0429-7F11-6C44-B054-619D912E1B2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9050115" y="2722362"/>
            <a:ext cx="1677240" cy="1825001"/>
          </a:xfrm>
          <a:prstGeom prst="rect">
            <a:avLst/>
          </a:prstGeom>
        </p:spPr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A13F38C7-31A8-9346-ACCC-CDA3E64B6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05093" y="1120690"/>
            <a:ext cx="7313165" cy="107721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20000"/>
              </a:lnSpc>
            </a:pP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,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quis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nostrud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exerci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tation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ullamcorper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suscipit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lobortis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nisl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aliquip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ea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commodo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consequat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“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”</a:t>
            </a:r>
            <a:endParaRPr lang="en-US" sz="1600" i="1" dirty="0">
              <a:solidFill>
                <a:schemeClr val="bg1"/>
              </a:solidFill>
              <a:latin typeface="Gotham Book" panose="0200060404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2094C4C-A278-C247-B8A8-618636FA6BC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44869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IDIR </a:t>
            </a:r>
            <a:r>
              <a:rPr lang="en-US" dirty="0" err="1"/>
              <a:t>Hillali</a:t>
            </a:r>
            <a:br>
              <a:rPr lang="en-US" dirty="0"/>
            </a:br>
            <a:r>
              <a:rPr lang="en-US" dirty="0"/>
              <a:t>Director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D73C7E3D-621B-044E-9A37-5D007997128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56796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B9D70FA-370D-5B4C-A0FE-320221A621E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80598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33FC58EB-22F5-4C44-8E4D-3E6687FE29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2526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A55F181-EAC5-A54E-BBDC-0AC567213A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28204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1E90CA5-97F0-424D-BA20-78BB76BA535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444869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Marketing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1186D7-92E7-B24A-B7D4-EF4818593D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56796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08D34FB3-054D-6A4F-B595-A8BAC94F4AA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0598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07F8090A-88C1-F54B-ABE9-A30D571870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204401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79A98A0-973A-CF4C-B92E-157F9803DF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04453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6" name="Picture Placeholder 27">
            <a:extLst>
              <a:ext uri="{FF2B5EF4-FFF2-40B4-BE49-F238E27FC236}">
                <a16:creationId xmlns:a16="http://schemas.microsoft.com/office/drawing/2014/main" id="{E1DF1D9A-3B67-4843-9A92-638AC713C3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17624" y="2722362"/>
            <a:ext cx="1677240" cy="18250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1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30" grpId="0" animBg="1"/>
      <p:bldP spid="32" grpId="0" animBg="1"/>
      <p:bldP spid="53" grpId="0" animBg="1"/>
      <p:bldP spid="16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3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5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3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5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1D08FC-77CD-EE4F-906A-5C9DB8C50B2E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A13F38C7-31A8-9346-ACCC-CDA3E64B6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9014" y="2637554"/>
            <a:ext cx="4166883" cy="229433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20000"/>
              </a:lnSpc>
            </a:pP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“Ut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,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quis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nostrud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exerci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tation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ullamcorper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suscipit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lobortis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nisl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aliquip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ea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commodo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consequat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”</a:t>
            </a:r>
            <a:b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</a:br>
            <a:endParaRPr lang="en-US" sz="1600" i="1" dirty="0">
              <a:solidFill>
                <a:schemeClr val="bg1"/>
              </a:solidFill>
              <a:latin typeface="Gotham Book" panose="0200060404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8C22421C-BA16-C240-9248-083E453E16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10121" y="0"/>
            <a:ext cx="3773079" cy="6858000"/>
          </a:xfrm>
          <a:prstGeom prst="rect">
            <a:avLst/>
          </a:prstGeom>
        </p:spPr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CF62C8C-B0D2-7B45-9E58-62B7364832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191" y="1915733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What our client says?</a:t>
            </a:r>
          </a:p>
        </p:txBody>
      </p:sp>
    </p:spTree>
    <p:extLst>
      <p:ext uri="{BB962C8B-B14F-4D97-AF65-F5344CB8AC3E}">
        <p14:creationId xmlns:p14="http://schemas.microsoft.com/office/powerpoint/2010/main" val="8362181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106E4B-0F69-4549-A39B-EB63B5C705CC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DA0A37-243B-CC49-A737-941C105B7D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3848" y="2295525"/>
            <a:ext cx="4872038" cy="1492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tx2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#2 Infographic and text.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DC6D0E-A0D9-F646-A982-6C3E96AE75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295525"/>
            <a:ext cx="4872038" cy="1492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#1 Infographic and text.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6DE505-9745-2F4C-BB7B-875A53CA125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5800" y="4054475"/>
            <a:ext cx="4872038" cy="17240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4242E8-052F-344A-A3F0-39F0CC59E47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1799" y="4070350"/>
            <a:ext cx="4872038" cy="17240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</p:spTree>
    <p:extLst>
      <p:ext uri="{BB962C8B-B14F-4D97-AF65-F5344CB8AC3E}">
        <p14:creationId xmlns:p14="http://schemas.microsoft.com/office/powerpoint/2010/main" val="34256200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14A1B2A-A0A1-B24A-BC37-ECC460AC640D}"/>
              </a:ext>
            </a:extLst>
          </p:cNvPr>
          <p:cNvSpPr/>
          <p:nvPr userDrawn="1"/>
        </p:nvSpPr>
        <p:spPr>
          <a:xfrm>
            <a:off x="1" y="0"/>
            <a:ext cx="12192000" cy="378777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DA0A37-243B-CC49-A737-941C105B7D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4299" y="4148138"/>
            <a:ext cx="5900875" cy="696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tx2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#2 Infographic and text.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651A839-0620-8147-93D7-28E65BCE42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37877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F52AA58-72E1-2044-8364-B31660AE02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66396" y="4148139"/>
            <a:ext cx="2243138" cy="210026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7A8C6935-9528-134E-9048-F1A3D5BC34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70209" y="4148139"/>
            <a:ext cx="2243138" cy="210026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0373B4-816B-0940-BB81-11CBAB8EADB3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085E8B-C1CB-A046-8A7C-A47A5CCB0ACC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92FBA4-179D-A147-946B-8D22EB1CE6EE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10354F57-3404-C948-9928-C2D2EB3E188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4996C804-24A8-714D-B485-7FB2F4B15D2C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0CA37314-1280-2E43-8319-AF2A654FF1DA}"/>
              </a:ext>
            </a:extLst>
          </p:cNvPr>
          <p:cNvSpPr txBox="1">
            <a:spLocks/>
          </p:cNvSpPr>
          <p:nvPr userDrawn="1"/>
        </p:nvSpPr>
        <p:spPr>
          <a:xfrm>
            <a:off x="7153100" y="646076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accent6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A7FBD2F-A8A0-4A65-8B46-0BC9A0FFCE15}" type="slidenum">
              <a:rPr lang="en-US" sz="1000" b="0" i="0" smtClean="0">
                <a:solidFill>
                  <a:schemeClr val="tx2"/>
                </a:solidFill>
                <a:latin typeface="Gotham Book" panose="02000604040000020004" pitchFamily="2" charset="0"/>
              </a:rPr>
              <a:pPr algn="r"/>
              <a:t>‹#›</a:t>
            </a:fld>
            <a:endParaRPr lang="en-US" sz="1000" b="0" i="0" dirty="0">
              <a:solidFill>
                <a:schemeClr val="tx2"/>
              </a:solidFill>
              <a:latin typeface="Gotham Book" panose="02000604040000020004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73861E-84D9-4E49-98C8-10575D0C77FE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ED9B011-0718-B14C-A764-E3BB95E834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4299" y="4902803"/>
            <a:ext cx="5914194" cy="13682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D5EEC0-7D6D-FA44-AA15-4BBAAD0844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6AAC809-5E65-AE44-8199-031C4275AD3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2992620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87049FD-1EF2-A44C-A5B6-83555E2DEEE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895B6CC9-8770-E143-9293-74B3072F8A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02400" y="0"/>
            <a:ext cx="5689600" cy="6858000"/>
          </a:xfrm>
          <a:prstGeom prst="rect">
            <a:avLst/>
          </a:prstGeom>
        </p:spPr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7B9EC6-3B6B-304E-B25D-61186CAB4C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974" y="1585827"/>
            <a:ext cx="3174826" cy="62646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351012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2DA6D1-393F-B548-BB68-AAFB503657FA}"/>
              </a:ext>
            </a:extLst>
          </p:cNvPr>
          <p:cNvSpPr/>
          <p:nvPr userDrawn="1"/>
        </p:nvSpPr>
        <p:spPr>
          <a:xfrm>
            <a:off x="1026607" y="0"/>
            <a:ext cx="1116539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6675" y="0"/>
            <a:ext cx="5775325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607" y="3115766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6009CFB-29B4-2743-9017-367C88C165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6607" y="3869241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17845404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1065736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A937FDC-DA78-FF44-ABFA-A117541D5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216BA44-201C-984C-B141-0D97E0423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AB175F-B5E7-7D45-B153-F5410A39C71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2954567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47227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A937FDC-DA78-FF44-ABFA-A117541D5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216BA44-201C-984C-B141-0D97E0423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AB175F-B5E7-7D45-B153-F5410A39C71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7207007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DE5B5DF4-7088-5F40-9AC1-B83090DEC12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93117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DD43E-7E9D-CB4A-9DA7-DD82069D02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01630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5832F7C3-3426-FB41-A92A-30E8680737B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910143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374908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Image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3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 i="0">
                <a:latin typeface="Gotham Medium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4" name="Morbi vestibulum at eros">
            <a:extLst>
              <a:ext uri="{FF2B5EF4-FFF2-40B4-BE49-F238E27FC236}">
                <a16:creationId xmlns:a16="http://schemas.microsoft.com/office/drawing/2014/main" id="{39632727-9FE6-B840-8203-B63990840123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4451612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 i="0">
                <a:latin typeface="Gotham Medium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7" name="Morbi vestibulum at eros">
            <a:extLst>
              <a:ext uri="{FF2B5EF4-FFF2-40B4-BE49-F238E27FC236}">
                <a16:creationId xmlns:a16="http://schemas.microsoft.com/office/drawing/2014/main" id="{776148CB-7DD9-424D-B962-F1A43131240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960125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 i="0">
                <a:latin typeface="Gotham Medium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8ECB3-A6B3-F542-98A4-51DC067653B6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7A93A0-490A-1C4A-A38C-6743B892C3E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6D512C-9CCF-D54D-A0F3-7B231D7BE342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FF75B1-D033-C844-965E-25ECFD2097D6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8E0861B7-1A55-B34F-825D-D14C079FE149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FFBA9806-F267-F84B-B03F-AA4C316F76A6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6A50-345C-6F46-BACC-623353EFA31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01699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0A36087-EF00-EB48-86FA-7A795AF906F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51612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4C41AA7-B62D-2046-A0AE-23FE7400966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60125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044BCC5-0CE2-9B43-A2B4-DA6BFC66C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2D0C879-E6B4-F945-86EE-0147EED2A4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A934E7-3172-4E44-816D-6E8E8EA1F14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2708404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937929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Single column layout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2" y="1106579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B508B86-1095-1548-92EA-86B34BAC5B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5011" y="1653188"/>
            <a:ext cx="10375901" cy="455292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algn="ctr">
              <a:defRPr/>
            </a:pPr>
            <a:endParaRPr lang="en-US" sz="1600" dirty="0">
              <a:solidFill>
                <a:schemeClr val="bg1"/>
              </a:solidFill>
              <a:latin typeface="Gotham Book" panose="0200060404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E2E3C1-5DD4-0E4A-B435-05473FDA900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2CA3-A0C8-2446-9FEE-456DA2A00A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EE53CF-DA63-E64E-88C0-6FBCCD6E2D63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BB86A3-4F25-354C-A803-D1FC766BE08B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AFBAB440-C07F-8541-B674-578176F91D8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F8E08A8F-62C1-8847-AF62-972D83F3D234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8FD5C56-3826-BF48-8B0A-443EBB912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7425127-4C6E-E34F-A74A-762E20C0C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8FFC6A-D7AC-3047-95DA-1EE950A0B34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99843077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3" y="36427"/>
            <a:ext cx="41665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Double column layout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734B29-5E9A-804F-97AF-440310730C6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41FD8-9C77-134E-893F-28041688934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0A02FB1-8F48-2546-8B40-D1ECDAFD2A66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D742927-31E1-EE4A-9A20-30F134CB4D20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5FC23D78-CAC5-8042-94C8-4CFF1893C779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6EA33F20-CB6C-2643-94D8-F8E6F3D4A9D7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3AC13-32F3-094E-8B94-55945C789F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9313" y="1209675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accent5"/>
                </a:solidFill>
                <a:latin typeface="Gotham Medium" panose="02000604040000020004" pitchFamily="2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74E9002-DF5E-9F40-AE00-8570D96DA6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9313" y="1597039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5AC439C-1EBF-9A4A-8EF0-891D6E6930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9313" y="2017169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BA28EE8-1833-F343-B669-ED9527F1B0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15689" y="1217626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accent5"/>
                </a:solidFill>
                <a:latin typeface="Gotham Medium" panose="02000604040000020004" pitchFamily="2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657A983-00F0-7A47-8E24-0DA7291C9F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15689" y="1604990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AFB54C4A-2179-BA4C-96C9-19A5D7F151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5689" y="2025120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781C1ACF-1AEE-034A-9A1C-216BF153FB2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9313" y="3588977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accent5"/>
                </a:solidFill>
                <a:latin typeface="Gotham Medium" panose="02000604040000020004" pitchFamily="2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35DCD056-E9A6-0A40-A14E-18ABD4B1B8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9313" y="3976341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5BCC08F-B95C-9D47-9D3D-99C2E744C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313" y="4396471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20618E4-002A-FF44-89FC-A558382E0A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15689" y="3596928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accent5"/>
                </a:solidFill>
                <a:latin typeface="Gotham Medium" panose="02000604040000020004" pitchFamily="2" charset="0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7A47BB9-71FF-2B4B-AFA1-FAC0780365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5689" y="3984292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38DF2B81-2501-2E42-95C0-F798F255C48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15689" y="4404422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60B315FC-355F-9144-BA89-A290AD559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90832DA-0694-094B-80DF-FD94D232F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421FAC9-37E0-B04E-A601-FB6405C81C3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9132343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45392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138F4B-7397-9F45-AFE7-A9D993F42ED0}"/>
              </a:ext>
            </a:extLst>
          </p:cNvPr>
          <p:cNvSpPr/>
          <p:nvPr userDrawn="1"/>
        </p:nvSpPr>
        <p:spPr>
          <a:xfrm>
            <a:off x="7901607" y="451875"/>
            <a:ext cx="4290392" cy="5973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6E4031-91B4-6249-826A-79DE5A754C6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901608" y="451875"/>
            <a:ext cx="4290392" cy="598089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089AA4-8E91-A84A-B140-6C154FC3AF65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9F51FE-06EF-0446-9900-F282BF628EB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D6F9D3-7314-064F-9A9A-CB00382C3A78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1DF26C-527E-924A-85B8-9D3049F7A65B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13B423BA-8ABE-7240-8A87-846F2602124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EE06D263-BC51-784A-984B-87E049568C4E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F2D68A-28B4-7247-8FA6-C24B1DB4B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69F72D1-C3DF-C946-9CAE-FDE97E0E3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2D2DD9-39AF-894A-8589-B778E6B2B21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4859354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5F16B-7898-244B-95A0-5F01B3D8998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30D0C7-991C-4F46-9780-B62F0E2242B9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5FBD44-9419-484B-A6CA-A1FCFA8307A7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07EF41-D2ED-3E4F-B476-6DC6C931C7C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9997EC0E-5283-314C-BC99-65E5C4B1996A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4BCF3051-DC9E-9142-A08F-B6D1590B1E6D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B6ADCFB-AEAB-E642-8A65-6079BC95C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48B532F-1A74-F94E-BE97-86D04DA65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9EB936-AF78-8444-BF5E-A5B9F3B1EB4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11267633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1CD20-1589-574B-9FA3-31DA327A7E00}"/>
              </a:ext>
            </a:extLst>
          </p:cNvPr>
          <p:cNvSpPr/>
          <p:nvPr userDrawn="1"/>
        </p:nvSpPr>
        <p:spPr>
          <a:xfrm>
            <a:off x="5072742" y="0"/>
            <a:ext cx="7119257" cy="6425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B10AC6-E232-1549-860A-FF81838269D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A7C2C3-AED8-4046-B08E-2C6159D78AC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8D76BF-4F36-1A45-919B-124B3C178DE9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CEA99C-9C31-1A48-B25D-DCD3C17C0513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54FD8EA0-3606-E84D-B909-C9696D0838CA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F285A15A-A73B-3E4A-A976-7BCF86633553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A632FA7-3859-5C41-92FD-340283C32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3A2EEC2-39B5-964C-B52F-58F95CD7B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0ED086-27B6-2B46-8936-075EC1C099E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4040442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B81EC0C-699E-484E-AD01-E60E7EA50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0931" y="2019300"/>
            <a:ext cx="8040358" cy="44983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A51724D6-9015-8C41-98E6-E7E696F25E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7655" y="2238508"/>
            <a:ext cx="5021404" cy="3157929"/>
          </a:xfrm>
          <a:prstGeom prst="rect">
            <a:avLst/>
          </a:prstGeo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3E446-ED35-EE47-9A1E-780C45CBA7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19988" y="1880759"/>
            <a:ext cx="3775075" cy="532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2196F3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Business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6D414B-F628-6146-B32F-6BC6346EF8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19427" y="3787079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Mr. Sean Hamilton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6186381-C88F-5B43-AAE9-D86EEDF5EA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19427" y="4098578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2019-04-25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D3BAA-A978-1144-B49C-1B3C7F2BDD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4DA9BE-D3D1-7A49-9211-D7E9A0D4DEA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B35B963-F9AD-2F44-A4CA-6227CDF7E9A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804E0DC-B313-0F43-9771-18F170580300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D87064F0-468D-AF48-956B-A8BBB2D9AAE2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36D6D831-EA5C-0743-93D2-5BE889721549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8279-5BA0-EB48-B295-D17ACD02EBB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19988" y="2667001"/>
            <a:ext cx="4365625" cy="981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F19A2E0-2FBC-7342-9C52-1C89F69A03A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19427" y="4665890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39D969EB-CC84-4E4C-A230-D70C5F215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D045E67-F7B0-0247-AD44-E8A3933B4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A191F4-8260-7A4A-953E-7CD3D8E789B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4192645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0B523D-1E1A-904F-8146-672D3A34913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57029F-8A51-7A40-BF3D-59F785DD9F2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B451AF-EA5C-6B4B-B342-AA91D05D47F5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10C4E8-53DE-D442-A965-E42FF4EC9322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E3B13BD1-AB0E-4745-BCD2-4E779F640C91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1784723A-C291-0A40-86A3-DEACDC9A0A0A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6AEDE2A-1A94-1244-A1CB-B0B5E421F73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DD4F4C6-52E3-4E45-A47B-FBB73E77E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75CE812-827C-6A48-AF7B-9D16D926D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1D5D46-30B8-9547-83A9-C98BD81A552F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65974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3166B4-F45E-2846-9E34-E880C6DFB805}"/>
              </a:ext>
            </a:extLst>
          </p:cNvPr>
          <p:cNvSpPr/>
          <p:nvPr userDrawn="1"/>
        </p:nvSpPr>
        <p:spPr>
          <a:xfrm>
            <a:off x="1026607" y="0"/>
            <a:ext cx="1116539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v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773020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8902" y="2619600"/>
            <a:ext cx="4596039" cy="3742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F0598C1-4D90-B544-B03B-25E50C863F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17167433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1DF1598-031B-AC40-A844-24982A4ECA21}"/>
              </a:ext>
            </a:extLst>
          </p:cNvPr>
          <p:cNvSpPr/>
          <p:nvPr userDrawn="1"/>
        </p:nvSpPr>
        <p:spPr>
          <a:xfrm>
            <a:off x="4726112" y="32116"/>
            <a:ext cx="7465888" cy="55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C96CBA-4E91-E846-8E0C-E9E50602C4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29" name="Morbi vestibulum at eros">
            <a:extLst>
              <a:ext uri="{FF2B5EF4-FFF2-40B4-BE49-F238E27FC236}">
                <a16:creationId xmlns:a16="http://schemas.microsoft.com/office/drawing/2014/main" id="{2C072891-1F99-2847-A058-955C143409F2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46A3DE-264D-1845-88C9-6064F4923C3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A40D12-65D9-8749-8D1B-6AD53FA7A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72BE2B8-5690-1F41-8AE7-97E2192994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D2D5F0-289C-6C49-9FF8-9AE5613BAF6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486074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AF2B4B-8DBC-2D48-BE4F-B9D950DC11C9}"/>
              </a:ext>
            </a:extLst>
          </p:cNvPr>
          <p:cNvSpPr/>
          <p:nvPr userDrawn="1"/>
        </p:nvSpPr>
        <p:spPr>
          <a:xfrm>
            <a:off x="0" y="-887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86">
            <a:extLst>
              <a:ext uri="{FF2B5EF4-FFF2-40B4-BE49-F238E27FC236}">
                <a16:creationId xmlns:a16="http://schemas.microsoft.com/office/drawing/2014/main" id="{6FA02B42-3FCD-9649-9606-018DCCC3AC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22444" y="5859674"/>
            <a:ext cx="440231" cy="438641"/>
          </a:xfrm>
          <a:prstGeom prst="ellipse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1" name="Freeform 87">
            <a:extLst>
              <a:ext uri="{FF2B5EF4-FFF2-40B4-BE49-F238E27FC236}">
                <a16:creationId xmlns:a16="http://schemas.microsoft.com/office/drawing/2014/main" id="{DBC6A8AC-F37C-124A-845F-F0113E9930C1}"/>
              </a:ext>
            </a:extLst>
          </p:cNvPr>
          <p:cNvSpPr>
            <a:spLocks/>
          </p:cNvSpPr>
          <p:nvPr userDrawn="1"/>
        </p:nvSpPr>
        <p:spPr bwMode="auto">
          <a:xfrm>
            <a:off x="5203622" y="5932781"/>
            <a:ext cx="141446" cy="290838"/>
          </a:xfrm>
          <a:custGeom>
            <a:avLst/>
            <a:gdLst>
              <a:gd name="T0" fmla="*/ 0 w 106"/>
              <a:gd name="T1" fmla="*/ 387982774 h 218"/>
              <a:gd name="T2" fmla="*/ 0 w 106"/>
              <a:gd name="T3" fmla="*/ 0 h 218"/>
              <a:gd name="T4" fmla="*/ 188691457 w 106"/>
              <a:gd name="T5" fmla="*/ 193991387 h 218"/>
              <a:gd name="T6" fmla="*/ 0 w 106"/>
              <a:gd name="T7" fmla="*/ 387982774 h 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8">
                <a:moveTo>
                  <a:pt x="0" y="218"/>
                </a:moveTo>
                <a:lnTo>
                  <a:pt x="0" y="0"/>
                </a:lnTo>
                <a:lnTo>
                  <a:pt x="106" y="109"/>
                </a:lnTo>
                <a:lnTo>
                  <a:pt x="0" y="2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E7C3E-1ECB-8E43-AC29-6F60D49FEEF1}"/>
              </a:ext>
            </a:extLst>
          </p:cNvPr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5BAE4E9-CD28-994D-878E-EE8BB2C8C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D9BA101-63C1-AB40-869B-E865AF859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A05DF19B-F04D-664B-A453-1FCE2E41C4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2FCFF2-11EF-474A-A618-A10FF6ADBDB2}"/>
              </a:ext>
            </a:extLst>
          </p:cNvPr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AD204A58-ECF8-3C41-BD48-F6E075899C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79" name="Freeform 52">
              <a:extLst>
                <a:ext uri="{FF2B5EF4-FFF2-40B4-BE49-F238E27FC236}">
                  <a16:creationId xmlns:a16="http://schemas.microsoft.com/office/drawing/2014/main" id="{9EDED391-2E01-C340-9AFB-3B0E0D69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7701C97F-E7B5-2240-9515-C919BF999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AA36B56B-166E-864C-814B-FD34EA296C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FC3023BE-060F-3741-ACA3-F096D10D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ADD117AC-9387-CA44-98F9-07B28D7B8A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4" name="Freeform 57">
              <a:extLst>
                <a:ext uri="{FF2B5EF4-FFF2-40B4-BE49-F238E27FC236}">
                  <a16:creationId xmlns:a16="http://schemas.microsoft.com/office/drawing/2014/main" id="{4D989764-0A29-DC49-9C9F-3C01A4DA9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5" name="Freeform 58">
              <a:extLst>
                <a:ext uri="{FF2B5EF4-FFF2-40B4-BE49-F238E27FC236}">
                  <a16:creationId xmlns:a16="http://schemas.microsoft.com/office/drawing/2014/main" id="{05BB9E7E-D347-6A48-A790-1DE6CEFD3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6" name="Freeform 59">
              <a:extLst>
                <a:ext uri="{FF2B5EF4-FFF2-40B4-BE49-F238E27FC236}">
                  <a16:creationId xmlns:a16="http://schemas.microsoft.com/office/drawing/2014/main" id="{082670A2-3A14-F747-8FF3-716A3C08C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42084A4E-9242-2846-80B1-E93AACACE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8" name="Freeform 61">
              <a:extLst>
                <a:ext uri="{FF2B5EF4-FFF2-40B4-BE49-F238E27FC236}">
                  <a16:creationId xmlns:a16="http://schemas.microsoft.com/office/drawing/2014/main" id="{D60A58F0-4B5C-8849-BFD0-95AC9DB54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9" name="Freeform 62">
              <a:extLst>
                <a:ext uri="{FF2B5EF4-FFF2-40B4-BE49-F238E27FC236}">
                  <a16:creationId xmlns:a16="http://schemas.microsoft.com/office/drawing/2014/main" id="{26F2E560-6940-3148-8156-E2564C01F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B465372F-4A5F-D748-BB61-12A6BE4144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B2AAE470-B04B-014F-8CAE-A2F5BC7783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1920E2DA-7A0F-2047-80BB-811D27539C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3" name="Freeform 66">
              <a:extLst>
                <a:ext uri="{FF2B5EF4-FFF2-40B4-BE49-F238E27FC236}">
                  <a16:creationId xmlns:a16="http://schemas.microsoft.com/office/drawing/2014/main" id="{3082F8DE-176C-E441-B54B-865F83A06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4" name="Freeform 67">
              <a:extLst>
                <a:ext uri="{FF2B5EF4-FFF2-40B4-BE49-F238E27FC236}">
                  <a16:creationId xmlns:a16="http://schemas.microsoft.com/office/drawing/2014/main" id="{19C19B71-28F1-2F41-BA22-8BB8B112C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F6DD68AA-3F47-2748-BA03-C7D885AAD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A92E308B-3B8A-B745-850C-67E3713C2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CE989672-34B9-5740-AE98-034E89B852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8" name="Freeform 71">
              <a:extLst>
                <a:ext uri="{FF2B5EF4-FFF2-40B4-BE49-F238E27FC236}">
                  <a16:creationId xmlns:a16="http://schemas.microsoft.com/office/drawing/2014/main" id="{A5884717-EDEB-494C-AAB3-6D91E900FE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9" name="Freeform 72">
              <a:extLst>
                <a:ext uri="{FF2B5EF4-FFF2-40B4-BE49-F238E27FC236}">
                  <a16:creationId xmlns:a16="http://schemas.microsoft.com/office/drawing/2014/main" id="{F93F8086-7BD0-B340-ABAA-FD70F68D17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00" name="Freeform 73">
              <a:extLst>
                <a:ext uri="{FF2B5EF4-FFF2-40B4-BE49-F238E27FC236}">
                  <a16:creationId xmlns:a16="http://schemas.microsoft.com/office/drawing/2014/main" id="{79FEA98E-BB87-0B44-9F8B-FC36922AC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01" name="Freeform 74">
              <a:extLst>
                <a:ext uri="{FF2B5EF4-FFF2-40B4-BE49-F238E27FC236}">
                  <a16:creationId xmlns:a16="http://schemas.microsoft.com/office/drawing/2014/main" id="{D6794B8A-EEB4-9541-BD62-77B7355C5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02" name="Freeform 75">
              <a:extLst>
                <a:ext uri="{FF2B5EF4-FFF2-40B4-BE49-F238E27FC236}">
                  <a16:creationId xmlns:a16="http://schemas.microsoft.com/office/drawing/2014/main" id="{1B0908A7-98A9-BA48-B88A-905370A16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</p:grpSp>
      <p:sp>
        <p:nvSpPr>
          <p:cNvPr id="103" name="TextBox 48">
            <a:extLst>
              <a:ext uri="{FF2B5EF4-FFF2-40B4-BE49-F238E27FC236}">
                <a16:creationId xmlns:a16="http://schemas.microsoft.com/office/drawing/2014/main" id="{822F8383-E7E9-C549-8BAF-95F3FE0EFE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8505" y="4052465"/>
            <a:ext cx="7454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600" b="0" i="0" dirty="0">
                <a:solidFill>
                  <a:srgbClr val="FFFFFF"/>
                </a:solidFill>
                <a:latin typeface="Gotham Book" panose="02000604040000020004" pitchFamily="2" charset="0"/>
              </a:rPr>
              <a:t>$8.4 BILLION ENTERPRISE | 132,000 IDEAPRENEURS | 44 COUNTRIES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AF840-7B31-6948-9FE3-C67C0E30EA61}"/>
              </a:ext>
            </a:extLst>
          </p:cNvPr>
          <p:cNvSpPr txBox="1"/>
          <p:nvPr userDrawn="1"/>
        </p:nvSpPr>
        <p:spPr>
          <a:xfrm>
            <a:off x="5462675" y="5893533"/>
            <a:ext cx="180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WATCH THE FILM</a:t>
            </a:r>
          </a:p>
        </p:txBody>
      </p:sp>
    </p:spTree>
    <p:extLst>
      <p:ext uri="{BB962C8B-B14F-4D97-AF65-F5344CB8AC3E}">
        <p14:creationId xmlns:p14="http://schemas.microsoft.com/office/powerpoint/2010/main" val="3292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42C962D-560C-D944-AFDC-795080ADAF06}"/>
              </a:ext>
            </a:extLst>
          </p:cNvPr>
          <p:cNvSpPr/>
          <p:nvPr userDrawn="1"/>
        </p:nvSpPr>
        <p:spPr>
          <a:xfrm rot="10800000">
            <a:off x="5661123" y="0"/>
            <a:ext cx="6530876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ED9AE-C541-784E-B48D-B3A9BA3EBE9C}"/>
              </a:ext>
            </a:extLst>
          </p:cNvPr>
          <p:cNvSpPr/>
          <p:nvPr userDrawn="1"/>
        </p:nvSpPr>
        <p:spPr>
          <a:xfrm>
            <a:off x="448056" y="448056"/>
            <a:ext cx="5639039" cy="5881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77138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456219"/>
            <a:ext cx="5639039" cy="5872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E2DFAB-270E-DC47-91E4-CB8BA52968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354482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AE0E82-BD13-F14C-8E05-6C38B4C8D06B}"/>
              </a:ext>
            </a:extLst>
          </p:cNvPr>
          <p:cNvSpPr/>
          <p:nvPr userDrawn="1"/>
        </p:nvSpPr>
        <p:spPr>
          <a:xfrm>
            <a:off x="6427430" y="0"/>
            <a:ext cx="5764569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3478" y="177301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084" y="1"/>
            <a:ext cx="6405347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E2DFAB-270E-DC47-91E4-CB8BA52968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99966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A5EDBC-D145-4247-ABE5-96A309E8B91F}"/>
              </a:ext>
            </a:extLst>
          </p:cNvPr>
          <p:cNvSpPr/>
          <p:nvPr userDrawn="1"/>
        </p:nvSpPr>
        <p:spPr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21DC2-49F2-3543-982F-D5071042AF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08200" y="393700"/>
            <a:ext cx="11353800" cy="6756400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0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B85EAD1-F56D-294F-B2B4-58C52E7FF8E4}"/>
              </a:ext>
            </a:extLst>
          </p:cNvPr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4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  <p:sldLayoutId id="2147483725" r:id="rId25"/>
    <p:sldLayoutId id="2147483726" r:id="rId26"/>
    <p:sldLayoutId id="2147483727" r:id="rId27"/>
    <p:sldLayoutId id="2147483728" r:id="rId28"/>
    <p:sldLayoutId id="2147483729" r:id="rId29"/>
    <p:sldLayoutId id="2147483761" r:id="rId30"/>
    <p:sldLayoutId id="2147483762" r:id="rId31"/>
    <p:sldLayoutId id="2147483763" r:id="rId3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B85EAD1-F56D-294F-B2B4-58C52E7FF8E4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8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  <p:sldLayoutId id="2147483750" r:id="rId19"/>
    <p:sldLayoutId id="2147483751" r:id="rId20"/>
    <p:sldLayoutId id="2147483752" r:id="rId21"/>
    <p:sldLayoutId id="2147483753" r:id="rId22"/>
    <p:sldLayoutId id="2147483754" r:id="rId23"/>
    <p:sldLayoutId id="2147483755" r:id="rId24"/>
    <p:sldLayoutId id="2147483756" r:id="rId25"/>
    <p:sldLayoutId id="2147483757" r:id="rId26"/>
    <p:sldLayoutId id="2147483758" r:id="rId27"/>
    <p:sldLayoutId id="2147483759" r:id="rId28"/>
    <p:sldLayoutId id="214748376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prometheus.io/docs/instrumenting/exporters/" TargetMode="Externa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CL-TECH-SOFTWARE/hcl-commerce-performance/blob/main/Grafana/PrometheusGrafanaInstall.md#hcl-commerce---metrics-enablement" TargetMode="External"/><Relationship Id="rId2" Type="http://schemas.openxmlformats.org/officeDocument/2006/relationships/hyperlink" Target="https://github.com/HCL-TECH-SOFTWARE/hcl-commerce-performance/blob/main/Grafana/Kube-prometheus-stack-step-by-step.md" TargetMode="Externa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8.png"/><Relationship Id="rId4" Type="http://schemas.openxmlformats.org/officeDocument/2006/relationships/hyperlink" Target="https://github.com/HCL-TECH-SOFTWARE/hcl-commerce-performance/blob/main/Grafana/Kube-prometheus-stack-step-by-step.md#accessing-the-prometheus-and-grafana-consol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7623DC-8F3D-42DB-B979-5629C4A6B4E0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Prometheus and Grafana Monitoring</a:t>
            </a:r>
          </a:p>
        </p:txBody>
      </p:sp>
    </p:spTree>
    <p:extLst>
      <p:ext uri="{BB962C8B-B14F-4D97-AF65-F5344CB8AC3E}">
        <p14:creationId xmlns:p14="http://schemas.microsoft.com/office/powerpoint/2010/main" val="957967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A8B39E-EC43-CB4D-B9C2-02A0ECFD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82E7C-2491-2346-AA19-AC1CE685D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09360"/>
            <a:ext cx="640080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spcAft>
                <a:spcPts val="600"/>
              </a:spcAft>
            </a:pPr>
            <a:fld id="{039C7415-12ED-1F44-BE03-24001F31E4F6}" type="slidenum">
              <a:rPr lang="en-US" sz="1200">
                <a:solidFill>
                  <a:schemeClr val="tx1"/>
                </a:solidFill>
                <a:latin typeface="+mn-lt"/>
                <a:cs typeface="+mn-cs"/>
              </a:rPr>
              <a:pPr algn="ctr" eaLnBrk="1" hangingPunct="1">
                <a:spcAft>
                  <a:spcPts val="600"/>
                </a:spcAft>
              </a:pPr>
              <a:t>2</a:t>
            </a:fld>
            <a:endParaRPr lang="en-US" sz="1200">
              <a:solidFill>
                <a:schemeClr val="tx1"/>
              </a:solidFill>
              <a:latin typeface="+mn-lt"/>
              <a:cs typeface="+mn-cs"/>
            </a:endParaRPr>
          </a:p>
        </p:txBody>
      </p:sp>
      <p:graphicFrame>
        <p:nvGraphicFramePr>
          <p:cNvPr id="16" name="Title 1">
            <a:extLst>
              <a:ext uri="{FF2B5EF4-FFF2-40B4-BE49-F238E27FC236}">
                <a16:creationId xmlns:a16="http://schemas.microsoft.com/office/drawing/2014/main" id="{2F964CBA-F588-4E11-A352-A3BEC700DB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0105958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5668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B39E-EC43-CB4D-B9C2-02A0ECFD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0" y="125204"/>
            <a:ext cx="5174498" cy="626468"/>
          </a:xfrm>
        </p:spPr>
        <p:txBody>
          <a:bodyPr>
            <a:normAutofit/>
          </a:bodyPr>
          <a:lstStyle/>
          <a:p>
            <a:r>
              <a:rPr lang="en-US" kern="0"/>
              <a:t>What is Prometheus?</a:t>
            </a:r>
            <a:endParaRPr lang="en-US" kern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82E7C-2491-2346-AA19-AC1CE685D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29DB650-03D7-4C44-A4A5-27197D20B8AC}"/>
              </a:ext>
            </a:extLst>
          </p:cNvPr>
          <p:cNvSpPr txBox="1">
            <a:spLocks/>
          </p:cNvSpPr>
          <p:nvPr/>
        </p:nvSpPr>
        <p:spPr>
          <a:xfrm>
            <a:off x="423744" y="843836"/>
            <a:ext cx="10575689" cy="265396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>
                <a:solidFill>
                  <a:srgbClr val="4B4B4B"/>
                </a:solidFill>
                <a:latin typeface="Gotham Book" panose="02000604040000020004" pitchFamily="2" charset="0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kern="0" dirty="0"/>
              <a:t>Prometheus is open-source metrics-based monitoring toolkit.</a:t>
            </a:r>
          </a:p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kern="0" dirty="0"/>
          </a:p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kern="0" dirty="0"/>
              <a:t>Prometheus provides its own query language </a:t>
            </a:r>
            <a:r>
              <a:rPr lang="en-US" sz="2000" kern="0" dirty="0" err="1"/>
              <a:t>PromQL</a:t>
            </a:r>
            <a:r>
              <a:rPr lang="en-US" sz="2000" kern="0" dirty="0"/>
              <a:t> (Prometheus Query Language) that lets users select and aggregate data.</a:t>
            </a:r>
          </a:p>
          <a:p>
            <a:pPr fontAlgn="auto">
              <a:spcAft>
                <a:spcPts val="0"/>
              </a:spcAft>
            </a:pPr>
            <a:endParaRPr lang="en-US" sz="2000" kern="0" dirty="0"/>
          </a:p>
          <a:p>
            <a:pPr fontAlgn="auto">
              <a:spcAft>
                <a:spcPts val="0"/>
              </a:spcAft>
            </a:pPr>
            <a:br>
              <a:rPr lang="en-US" sz="2000" kern="0" dirty="0"/>
            </a:br>
            <a:endParaRPr lang="en-US" sz="2000" kern="0" dirty="0"/>
          </a:p>
          <a:p>
            <a:pPr fontAlgn="auto">
              <a:spcAft>
                <a:spcPts val="0"/>
              </a:spcAft>
            </a:pP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/>
          </a:p>
          <a:p>
            <a:pPr fontAlgn="auto">
              <a:spcAft>
                <a:spcPts val="0"/>
              </a:spcAft>
            </a:pPr>
            <a:endParaRPr lang="en-US" sz="2000" dirty="0"/>
          </a:p>
          <a:p>
            <a:pPr fontAlgn="auto">
              <a:spcAft>
                <a:spcPts val="0"/>
              </a:spcAft>
            </a:pPr>
            <a:endParaRPr lang="en-US" sz="2000" dirty="0"/>
          </a:p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A1BFE-EDDA-4DA3-A494-2E005546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7" y="2251707"/>
            <a:ext cx="6720396" cy="3762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855D14-2172-4D5E-8E6A-788DDD402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452" y="4266963"/>
            <a:ext cx="1617637" cy="18229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67D00C-D45D-419B-B82C-D31B9A550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9422" y="2242861"/>
            <a:ext cx="2262809" cy="171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8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B39E-EC43-CB4D-B9C2-02A0ECFD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3" y="54235"/>
            <a:ext cx="4162682" cy="626468"/>
          </a:xfrm>
        </p:spPr>
        <p:txBody>
          <a:bodyPr>
            <a:normAutofit/>
          </a:bodyPr>
          <a:lstStyle/>
          <a:p>
            <a:r>
              <a:rPr lang="en-US" sz="2800" kern="0" dirty="0"/>
              <a:t>Prometheus Architecture</a:t>
            </a:r>
            <a:endParaRPr lang="en-US" kern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82E7C-2491-2346-AA19-AC1CE685D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FE87B1-2E40-4BD3-B1D3-F2E90B555E86}"/>
              </a:ext>
            </a:extLst>
          </p:cNvPr>
          <p:cNvSpPr txBox="1">
            <a:spLocks/>
          </p:cNvSpPr>
          <p:nvPr/>
        </p:nvSpPr>
        <p:spPr>
          <a:xfrm>
            <a:off x="336725" y="1227051"/>
            <a:ext cx="10178875" cy="470061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>
                <a:solidFill>
                  <a:srgbClr val="4B4B4B"/>
                </a:solidFill>
                <a:latin typeface="Gotham Book" panose="02000604040000020004" pitchFamily="2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2000" dirty="0"/>
          </a:p>
          <a:p>
            <a:pPr fontAlgn="auto">
              <a:spcAft>
                <a:spcPts val="0"/>
              </a:spcAft>
            </a:pPr>
            <a:endParaRPr lang="en-US" sz="2000" dirty="0"/>
          </a:p>
          <a:p>
            <a:pPr fontAlgn="auto">
              <a:spcAft>
                <a:spcPts val="0"/>
              </a:spcAft>
            </a:pPr>
            <a:endParaRPr lang="en-US" sz="2000" dirty="0"/>
          </a:p>
          <a:p>
            <a:pPr fontAlgn="auto">
              <a:spcAft>
                <a:spcPts val="0"/>
              </a:spcAft>
            </a:pPr>
            <a:endParaRPr lang="en-US" sz="2000" dirty="0"/>
          </a:p>
          <a:p>
            <a:pPr fontAlgn="auto">
              <a:spcAft>
                <a:spcPts val="0"/>
              </a:spcAft>
            </a:pPr>
            <a:endParaRPr lang="en-US" sz="2000" dirty="0"/>
          </a:p>
          <a:p>
            <a:pPr fontAlgn="auto">
              <a:spcAft>
                <a:spcPts val="0"/>
              </a:spcAft>
            </a:pPr>
            <a:endParaRPr lang="en-US" sz="2000" dirty="0"/>
          </a:p>
          <a:p>
            <a:pPr fontAlgn="auto">
              <a:spcAft>
                <a:spcPts val="0"/>
              </a:spcAft>
            </a:pPr>
            <a:endParaRPr lang="en-US" sz="2000" dirty="0"/>
          </a:p>
          <a:p>
            <a:pPr fontAlgn="auto">
              <a:spcAft>
                <a:spcPts val="0"/>
              </a:spcAft>
            </a:pPr>
            <a:endParaRPr lang="en-US" sz="2000" dirty="0"/>
          </a:p>
          <a:p>
            <a:pPr fontAlgn="auto">
              <a:spcAft>
                <a:spcPts val="0"/>
              </a:spcAft>
            </a:pPr>
            <a:endParaRPr lang="en-US" sz="2000" dirty="0"/>
          </a:p>
          <a:p>
            <a:pPr fontAlgn="auto">
              <a:spcAft>
                <a:spcPts val="0"/>
              </a:spcAft>
            </a:pPr>
            <a:endParaRPr lang="en-US" sz="2000" dirty="0"/>
          </a:p>
          <a:p>
            <a:pPr fontAlgn="auto">
              <a:spcAft>
                <a:spcPts val="0"/>
              </a:spcAft>
            </a:pPr>
            <a:endParaRPr lang="en-US" sz="2000" dirty="0"/>
          </a:p>
          <a:p>
            <a:pPr fontAlgn="auto">
              <a:spcAft>
                <a:spcPts val="0"/>
              </a:spcAft>
            </a:pPr>
            <a:endParaRPr lang="en-US" sz="2000" dirty="0"/>
          </a:p>
          <a:p>
            <a:pPr fontAlgn="auto">
              <a:spcAft>
                <a:spcPts val="0"/>
              </a:spcAft>
            </a:pPr>
            <a:endParaRPr lang="en-US" sz="2000" dirty="0"/>
          </a:p>
          <a:p>
            <a:pPr fontAlgn="auto">
              <a:spcAft>
                <a:spcPts val="0"/>
              </a:spcAft>
            </a:pPr>
            <a:endParaRPr lang="en-US" sz="2000" dirty="0">
              <a:hlinkClick r:id="rId2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13DA4A-E701-4B97-AE83-1781AFB35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1009650"/>
            <a:ext cx="102584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5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54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11A31-B698-4035-BE9E-3EB8C649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129084"/>
            <a:ext cx="3689091" cy="19601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Grafana?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582A323-F5F6-44F6-BAD5-29EA0AC4A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11" r="13864" b="2"/>
          <a:stretch/>
        </p:blipFill>
        <p:spPr>
          <a:xfrm>
            <a:off x="5355120" y="1519571"/>
            <a:ext cx="2294762" cy="2009922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50" name="Picture 4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9DABAA4-23A9-4774-BF6E-08931A77C5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7" r="6303"/>
          <a:stretch/>
        </p:blipFill>
        <p:spPr>
          <a:xfrm>
            <a:off x="20" y="1"/>
            <a:ext cx="6770047" cy="2456679"/>
          </a:xfrm>
          <a:custGeom>
            <a:avLst/>
            <a:gdLst/>
            <a:ahLst/>
            <a:cxnLst/>
            <a:rect l="l" t="t" r="r" b="b"/>
            <a:pathLst>
              <a:path w="6770067" h="2456679">
                <a:moveTo>
                  <a:pt x="6770067" y="603033"/>
                </a:moveTo>
                <a:lnTo>
                  <a:pt x="6770067" y="617220"/>
                </a:lnTo>
                <a:lnTo>
                  <a:pt x="6768113" y="610127"/>
                </a:lnTo>
                <a:close/>
                <a:moveTo>
                  <a:pt x="0" y="0"/>
                </a:moveTo>
                <a:lnTo>
                  <a:pt x="6588505" y="0"/>
                </a:lnTo>
                <a:lnTo>
                  <a:pt x="6460879" y="219780"/>
                </a:lnTo>
                <a:cubicBezTo>
                  <a:pt x="5374128" y="2091240"/>
                  <a:pt x="5374128" y="2091240"/>
                  <a:pt x="5374128" y="2091240"/>
                </a:cubicBezTo>
                <a:cubicBezTo>
                  <a:pt x="5251862" y="2317464"/>
                  <a:pt x="5007334" y="2456679"/>
                  <a:pt x="4754071" y="2456679"/>
                </a:cubicBezTo>
                <a:cubicBezTo>
                  <a:pt x="710608" y="2456679"/>
                  <a:pt x="710608" y="2456679"/>
                  <a:pt x="710608" y="2456679"/>
                </a:cubicBezTo>
                <a:cubicBezTo>
                  <a:pt x="448613" y="2456679"/>
                  <a:pt x="212817" y="2317464"/>
                  <a:pt x="81819" y="2091240"/>
                </a:cubicBezTo>
                <a:lnTo>
                  <a:pt x="0" y="1949732"/>
                </a:lnTo>
                <a:close/>
              </a:path>
            </a:pathLst>
          </a:custGeom>
        </p:spPr>
      </p:pic>
      <p:pic>
        <p:nvPicPr>
          <p:cNvPr id="48" name="Picture 4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1162D67-EF74-41BD-979F-1BEF76C0DF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889" b="1"/>
          <a:stretch/>
        </p:blipFill>
        <p:spPr>
          <a:xfrm>
            <a:off x="20" y="2619612"/>
            <a:ext cx="7498453" cy="4238389"/>
          </a:xfrm>
          <a:custGeom>
            <a:avLst/>
            <a:gdLst/>
            <a:ahLst/>
            <a:cxnLst/>
            <a:rect l="l" t="t" r="r" b="b"/>
            <a:pathLst>
              <a:path w="7498473" h="4238389">
                <a:moveTo>
                  <a:pt x="6770067" y="1839459"/>
                </a:moveTo>
                <a:lnTo>
                  <a:pt x="6770067" y="1853646"/>
                </a:lnTo>
                <a:lnTo>
                  <a:pt x="6768113" y="1846552"/>
                </a:lnTo>
                <a:close/>
                <a:moveTo>
                  <a:pt x="710608" y="0"/>
                </a:moveTo>
                <a:cubicBezTo>
                  <a:pt x="710608" y="0"/>
                  <a:pt x="710608" y="0"/>
                  <a:pt x="4754071" y="0"/>
                </a:cubicBezTo>
                <a:cubicBezTo>
                  <a:pt x="5007334" y="0"/>
                  <a:pt x="5251862" y="139215"/>
                  <a:pt x="5374128" y="365439"/>
                </a:cubicBezTo>
                <a:cubicBezTo>
                  <a:pt x="5374128" y="365439"/>
                  <a:pt x="5374128" y="365439"/>
                  <a:pt x="7400224" y="3854515"/>
                </a:cubicBezTo>
                <a:cubicBezTo>
                  <a:pt x="7465723" y="3963277"/>
                  <a:pt x="7498473" y="4087266"/>
                  <a:pt x="7498473" y="4211255"/>
                </a:cubicBezTo>
                <a:lnTo>
                  <a:pt x="7494852" y="4238389"/>
                </a:lnTo>
                <a:lnTo>
                  <a:pt x="0" y="4238389"/>
                </a:lnTo>
                <a:lnTo>
                  <a:pt x="0" y="506947"/>
                </a:lnTo>
                <a:lnTo>
                  <a:pt x="81819" y="365439"/>
                </a:lnTo>
                <a:cubicBezTo>
                  <a:pt x="212817" y="139215"/>
                  <a:pt x="448613" y="0"/>
                  <a:pt x="710608" y="0"/>
                </a:cubicBezTo>
                <a:close/>
              </a:path>
            </a:pathLst>
          </a:cu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8EDA8EFA-B8D6-4286-BC52-F395F46CA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6085" y="3236181"/>
            <a:ext cx="3792338" cy="2492735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4B4B4B"/>
                </a:solidFill>
                <a:ea typeface="+mj-ea"/>
                <a:cs typeface="+mj-cs"/>
              </a:rPr>
              <a:t>Grafana is an open-source analytics and interactive visualization web application.</a:t>
            </a:r>
          </a:p>
          <a:p>
            <a:pPr marL="114300"/>
            <a:endParaRPr lang="en-US" sz="1300" dirty="0">
              <a:solidFill>
                <a:schemeClr val="tx1"/>
              </a:solidFill>
              <a:latin typeface="+mn-lt"/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4B4B4B"/>
                </a:solidFill>
                <a:ea typeface="+mj-ea"/>
                <a:cs typeface="+mj-cs"/>
              </a:rPr>
              <a:t>Grafana possesses a huge variety of visualization options to help you view and understand your data easily. These options are split into “panels” which are then used to build the grafana dashboard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1300" u="sng" dirty="0">
              <a:solidFill>
                <a:schemeClr val="tx1"/>
              </a:solidFill>
              <a:latin typeface="+mn-lt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300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67DDA-8547-47E4-BB94-0F409D9B6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spcAft>
                <a:spcPts val="600"/>
              </a:spcAft>
            </a:pPr>
            <a:fld id="{039C7415-12ED-1F44-BE03-24001F31E4F6}" type="slidenum">
              <a:rPr lang="en-US" sz="1200" smtClean="0">
                <a:solidFill>
                  <a:schemeClr val="bg1"/>
                </a:solidFill>
                <a:latin typeface="+mn-lt"/>
                <a:cs typeface="+mn-cs"/>
              </a:rPr>
              <a:pPr algn="ctr" eaLnBrk="1" hangingPunct="1">
                <a:spcAft>
                  <a:spcPts val="600"/>
                </a:spcAft>
              </a:pPr>
              <a:t>5</a:t>
            </a:fld>
            <a:endParaRPr lang="en-US" sz="120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43AA80-C388-4EF2-A4D9-831356352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5986" y="5906322"/>
            <a:ext cx="1181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8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64E129-A9F8-4FDD-BC33-ED937061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10" y="804672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  </a:t>
            </a: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Installation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FAC08C3-0A9F-4983-B66D-3F04B444B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5161" y="1553811"/>
            <a:ext cx="6177613" cy="5230368"/>
          </a:xfr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5200" kern="0" dirty="0">
                <a:solidFill>
                  <a:srgbClr val="4B4B4B"/>
                </a:solidFill>
                <a:ea typeface="+mj-ea"/>
                <a:cs typeface="+mj-cs"/>
              </a:rPr>
              <a:t> Prometheus can be installed using Prometheus operator in Kubernetes cluster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5200" kern="0" dirty="0">
              <a:solidFill>
                <a:srgbClr val="4B4B4B"/>
              </a:solidFill>
              <a:ea typeface="+mj-ea"/>
              <a:cs typeface="+mj-cs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5200" kern="0" dirty="0">
                <a:solidFill>
                  <a:srgbClr val="4B4B4B"/>
                </a:solidFill>
                <a:ea typeface="+mj-ea"/>
                <a:cs typeface="+mj-cs"/>
              </a:rPr>
              <a:t>To install prometheus operator in commerce </a:t>
            </a:r>
            <a:r>
              <a:rPr lang="en-US" sz="5200" kern="0" dirty="0" err="1">
                <a:solidFill>
                  <a:srgbClr val="4B4B4B"/>
                </a:solidFill>
                <a:ea typeface="+mj-ea"/>
                <a:cs typeface="+mj-cs"/>
              </a:rPr>
              <a:t>kube</a:t>
            </a:r>
            <a:r>
              <a:rPr lang="en-US" sz="5200" kern="0" dirty="0">
                <a:solidFill>
                  <a:srgbClr val="4B4B4B"/>
                </a:solidFill>
                <a:ea typeface="+mj-ea"/>
                <a:cs typeface="+mj-cs"/>
              </a:rPr>
              <a:t>-prometheus-stack is recommended option. </a:t>
            </a:r>
          </a:p>
          <a:p>
            <a:pPr marL="57150"/>
            <a:r>
              <a:rPr lang="en-US" sz="5200" kern="0" dirty="0">
                <a:solidFill>
                  <a:srgbClr val="4B4B4B"/>
                </a:solidFill>
                <a:ea typeface="+mj-ea"/>
                <a:cs typeface="+mj-cs"/>
              </a:rPr>
              <a:t>    (</a:t>
            </a:r>
            <a:r>
              <a:rPr lang="en-US" sz="3500" kern="0" dirty="0">
                <a:solidFill>
                  <a:srgbClr val="4B4B4B"/>
                </a:solidFill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https://github.com/HCL-TECH-SOFTWARE/hcl-commerce-performance/blob/main/Grafana/Kube-prometheus-stack-step-by-step.md</a:t>
            </a:r>
            <a:r>
              <a:rPr lang="en-US" sz="5200" kern="0" dirty="0">
                <a:solidFill>
                  <a:srgbClr val="4B4B4B"/>
                </a:solidFill>
                <a:ea typeface="+mj-ea"/>
                <a:cs typeface="+mj-cs"/>
              </a:rPr>
              <a:t>)</a:t>
            </a:r>
          </a:p>
          <a:p>
            <a:pPr marL="57150"/>
            <a:endParaRPr lang="en-US" sz="5200" kern="0" dirty="0">
              <a:solidFill>
                <a:srgbClr val="4B4B4B"/>
              </a:solidFill>
              <a:ea typeface="+mj-ea"/>
              <a:cs typeface="+mj-cs"/>
            </a:endParaRPr>
          </a:p>
          <a:p>
            <a:pPr marL="342900" indent="-285750">
              <a:buFont typeface="Arial" panose="020B0604020202020204" pitchFamily="34" charset="0"/>
              <a:buChar char="•"/>
            </a:pPr>
            <a:r>
              <a:rPr lang="en-US" sz="5200" kern="0" dirty="0">
                <a:solidFill>
                  <a:srgbClr val="4B4B4B"/>
                </a:solidFill>
                <a:ea typeface="+mj-ea"/>
                <a:cs typeface="+mj-cs"/>
              </a:rPr>
              <a:t>Enable the metrics in commerce helm charts</a:t>
            </a:r>
          </a:p>
          <a:p>
            <a:pPr marL="57150"/>
            <a:r>
              <a:rPr lang="en-US" sz="5200" kern="0" dirty="0">
                <a:solidFill>
                  <a:srgbClr val="4B4B4B"/>
                </a:solidFill>
                <a:ea typeface="+mj-ea"/>
                <a:cs typeface="+mj-cs"/>
              </a:rPr>
              <a:t>      (</a:t>
            </a:r>
            <a:r>
              <a:rPr lang="en-US" sz="3500" kern="0" dirty="0">
                <a:solidFill>
                  <a:srgbClr val="4B4B4B"/>
                </a:solidFill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https://github.com/HCL-TECH-SOFTWARE/hcl-commerce-performance/blob/main/Grafana/PrometheusGrafanaInstall.md#hcl-commerce---metrics-enablement</a:t>
            </a:r>
            <a:r>
              <a:rPr lang="en-US" sz="5200" kern="0" dirty="0">
                <a:solidFill>
                  <a:srgbClr val="4B4B4B"/>
                </a:solidFill>
                <a:ea typeface="+mj-ea"/>
                <a:cs typeface="+mj-cs"/>
              </a:rPr>
              <a:t>)</a:t>
            </a:r>
          </a:p>
          <a:p>
            <a:pPr marL="57150"/>
            <a:endParaRPr lang="en-US" sz="5200" kern="0" dirty="0">
              <a:solidFill>
                <a:srgbClr val="4B4B4B"/>
              </a:solidFill>
              <a:ea typeface="+mj-ea"/>
              <a:cs typeface="+mj-cs"/>
            </a:endParaRPr>
          </a:p>
          <a:p>
            <a:pPr marL="342900" indent="-285750">
              <a:buFont typeface="Arial" panose="020B0604020202020204" pitchFamily="34" charset="0"/>
              <a:buChar char="•"/>
            </a:pPr>
            <a:r>
              <a:rPr lang="en-US" sz="5200" kern="0" dirty="0">
                <a:solidFill>
                  <a:srgbClr val="4B4B4B"/>
                </a:solidFill>
                <a:ea typeface="+mj-ea"/>
                <a:cs typeface="+mj-cs"/>
              </a:rPr>
              <a:t>Access Prometheus and grafana console      (</a:t>
            </a:r>
            <a:r>
              <a:rPr lang="en-US" sz="3500" kern="0" dirty="0">
                <a:solidFill>
                  <a:srgbClr val="4B4B4B"/>
                </a:solidFill>
                <a:ea typeface="+mj-ea"/>
                <a:cs typeface="+mj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https://github.com/HCL-TECH-SOFTWARE/hcl-commerce-performance/blob/main/Grafana/Kube-prometheus-stack-step-by-step.md#accessing-the-prometheus-and-grafana-consoles</a:t>
            </a:r>
            <a:r>
              <a:rPr lang="en-US" sz="5200" kern="0" dirty="0">
                <a:solidFill>
                  <a:srgbClr val="4B4B4B"/>
                </a:solidFill>
                <a:ea typeface="+mj-ea"/>
                <a:cs typeface="+mj-cs"/>
              </a:rPr>
              <a:t>)</a:t>
            </a:r>
          </a:p>
          <a:p>
            <a:pPr marL="57150"/>
            <a:endParaRPr lang="en-US" sz="5200" kern="0" dirty="0">
              <a:solidFill>
                <a:srgbClr val="4B4B4B"/>
              </a:solidFill>
              <a:ea typeface="+mj-ea"/>
              <a:cs typeface="+mj-cs"/>
            </a:endParaRPr>
          </a:p>
          <a:p>
            <a:pPr marL="57150"/>
            <a:endParaRPr lang="en-US" sz="5200" kern="0" dirty="0">
              <a:solidFill>
                <a:srgbClr val="4B4B4B"/>
              </a:solidFill>
              <a:ea typeface="+mj-ea"/>
              <a:cs typeface="+mj-cs"/>
            </a:endParaRPr>
          </a:p>
          <a:p>
            <a:pPr marL="57150"/>
            <a:endParaRPr lang="en-US" sz="5200" kern="0" dirty="0">
              <a:solidFill>
                <a:srgbClr val="4B4B4B"/>
              </a:solidFill>
              <a:ea typeface="+mj-ea"/>
              <a:cs typeface="+mj-cs"/>
            </a:endParaRPr>
          </a:p>
          <a:p>
            <a:pPr marL="57150"/>
            <a:endParaRPr lang="en-US" sz="5200" kern="0" dirty="0">
              <a:solidFill>
                <a:srgbClr val="4B4B4B"/>
              </a:solidFill>
              <a:ea typeface="+mj-ea"/>
              <a:cs typeface="+mj-cs"/>
            </a:endParaRPr>
          </a:p>
          <a:p>
            <a:pPr marL="57150"/>
            <a:endParaRPr lang="en-US" sz="5200" kern="0" dirty="0">
              <a:solidFill>
                <a:srgbClr val="4B4B4B"/>
              </a:solidFill>
              <a:ea typeface="+mj-ea"/>
              <a:cs typeface="+mj-cs"/>
            </a:endParaRPr>
          </a:p>
          <a:p>
            <a:pPr marL="57150"/>
            <a:endParaRPr lang="en-US" sz="5200" kern="0" dirty="0">
              <a:solidFill>
                <a:srgbClr val="4B4B4B"/>
              </a:solidFill>
              <a:ea typeface="+mj-ea"/>
              <a:cs typeface="+mj-cs"/>
            </a:endParaRPr>
          </a:p>
          <a:p>
            <a:pPr marL="57150"/>
            <a:endParaRPr lang="en-US" sz="5200" kern="0" dirty="0">
              <a:solidFill>
                <a:srgbClr val="4B4B4B"/>
              </a:solidFill>
              <a:ea typeface="+mj-ea"/>
              <a:cs typeface="+mj-cs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rgbClr val="4B4B4B"/>
              </a:solidFill>
              <a:ea typeface="+mj-ea"/>
              <a:cs typeface="+mj-cs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2"/>
              </a:solidFill>
              <a:latin typeface="+mn-lt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D2064-BEE4-4B5E-8A82-E54813E56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fld id="{039C7415-12ED-1F44-BE03-24001F31E4F6}" type="slidenum">
              <a:rPr lang="en-US" sz="1200" smtClean="0">
                <a:latin typeface="+mn-lt"/>
                <a:cs typeface="+mn-cs"/>
              </a:rPr>
              <a:pPr eaLnBrk="1" hangingPunct="1">
                <a:spcAft>
                  <a:spcPts val="600"/>
                </a:spcAft>
              </a:pPr>
              <a:t>6</a:t>
            </a:fld>
            <a:endParaRPr lang="en-US" sz="1200">
              <a:latin typeface="+mn-lt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A5266C-B853-4EDA-8515-26ACD2A1A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542" y="3816626"/>
            <a:ext cx="2255923" cy="1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8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ght bulb on yellow background with sketched light beams and cord">
            <a:extLst>
              <a:ext uri="{FF2B5EF4-FFF2-40B4-BE49-F238E27FC236}">
                <a16:creationId xmlns:a16="http://schemas.microsoft.com/office/drawing/2014/main" id="{A0F44850-7BAB-4C25-8FFC-1A7D0DA43B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8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9367D-054F-41AA-A9BF-0387CED76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tx1"/>
                </a:solidFill>
                <a:latin typeface="+mj-lt"/>
              </a:rPr>
              <a:t>Demo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8D95B9B-705F-40A1-93E2-0EA6C168B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279" y="1928174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Github prometheus &amp; grafana installation Page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Github location for Commerce Grafana dashboards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Prometheus Console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Grafana Console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How to import and customize grafana dashboards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39670-4F1D-4F7F-86DC-3D6B1ED8E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fld id="{039C7415-12ED-1F44-BE03-24001F31E4F6}" type="slidenum">
              <a:rPr lang="en-US" sz="1200">
                <a:solidFill>
                  <a:srgbClr val="FFFFFF"/>
                </a:solidFill>
                <a:latin typeface="Calibri" panose="020F0502020204030204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600"/>
                </a:spcAft>
                <a:defRPr/>
              </a:pPr>
              <a:t>7</a:t>
            </a:fld>
            <a:endParaRPr lang="en-US" sz="120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02674"/>
      </p:ext>
    </p:extLst>
  </p:cSld>
  <p:clrMapOvr>
    <a:masterClrMapping/>
  </p:clrMapOvr>
</p:sld>
</file>

<file path=ppt/theme/theme1.xml><?xml version="1.0" encoding="utf-8"?>
<a:theme xmlns:a="http://schemas.openxmlformats.org/drawingml/2006/main" name="HCL Software (Light Blue Theme)">
  <a:themeElements>
    <a:clrScheme name="Custom 1">
      <a:dk1>
        <a:srgbClr val="000000"/>
      </a:dk1>
      <a:lt1>
        <a:srgbClr val="FFFFFF"/>
      </a:lt1>
      <a:dk2>
        <a:srgbClr val="4B4B4B"/>
      </a:dk2>
      <a:lt2>
        <a:srgbClr val="F5821E"/>
      </a:lt2>
      <a:accent1>
        <a:srgbClr val="FAB914"/>
      </a:accent1>
      <a:accent2>
        <a:srgbClr val="002847"/>
      </a:accent2>
      <a:accent3>
        <a:srgbClr val="0066B3"/>
      </a:accent3>
      <a:accent4>
        <a:srgbClr val="69B3E1"/>
      </a:accent4>
      <a:accent5>
        <a:srgbClr val="5EC1EF"/>
      </a:accent5>
      <a:accent6>
        <a:srgbClr val="B9E6FA"/>
      </a:accent6>
      <a:hlink>
        <a:srgbClr val="003A8E"/>
      </a:hlink>
      <a:folHlink>
        <a:srgbClr val="6BD7E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HCL Software (Light Blue Theme)">
  <a:themeElements>
    <a:clrScheme name="Custom 1">
      <a:dk1>
        <a:srgbClr val="000000"/>
      </a:dk1>
      <a:lt1>
        <a:srgbClr val="FFFFFF"/>
      </a:lt1>
      <a:dk2>
        <a:srgbClr val="4B4B4B"/>
      </a:dk2>
      <a:lt2>
        <a:srgbClr val="F5821E"/>
      </a:lt2>
      <a:accent1>
        <a:srgbClr val="FAB914"/>
      </a:accent1>
      <a:accent2>
        <a:srgbClr val="002847"/>
      </a:accent2>
      <a:accent3>
        <a:srgbClr val="0066B3"/>
      </a:accent3>
      <a:accent4>
        <a:srgbClr val="69B3E1"/>
      </a:accent4>
      <a:accent5>
        <a:srgbClr val="5EC1EF"/>
      </a:accent5>
      <a:accent6>
        <a:srgbClr val="B9E6FA"/>
      </a:accent6>
      <a:hlink>
        <a:srgbClr val="003A8E"/>
      </a:hlink>
      <a:folHlink>
        <a:srgbClr val="6BD7E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CC146F1F14AE4B8E9454C0A67C1988" ma:contentTypeVersion="10" ma:contentTypeDescription="Create a new document." ma:contentTypeScope="" ma:versionID="7560ff3a9efb6fc6d8f299d7f144827d">
  <xsd:schema xmlns:xsd="http://www.w3.org/2001/XMLSchema" xmlns:xs="http://www.w3.org/2001/XMLSchema" xmlns:p="http://schemas.microsoft.com/office/2006/metadata/properties" xmlns:ns2="d3c1267f-f1be-46bb-9063-b08043efe205" xmlns:ns3="340a2222-d3d0-457d-9cf7-557850d9a48b" targetNamespace="http://schemas.microsoft.com/office/2006/metadata/properties" ma:root="true" ma:fieldsID="5203f98c1b7980e2c5ca0593586bdfc6" ns2:_="" ns3:_="">
    <xsd:import namespace="d3c1267f-f1be-46bb-9063-b08043efe205"/>
    <xsd:import namespace="340a2222-d3d0-457d-9cf7-557850d9a4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Dateand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c1267f-f1be-46bb-9063-b08043efe2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Dateandtime" ma:index="17" nillable="true" ma:displayName="Date and time" ma:format="DateTime" ma:internalName="Dateandtim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0a2222-d3d0-457d-9cf7-557850d9a48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andtime xmlns="d3c1267f-f1be-46bb-9063-b08043efe205" xsi:nil="true"/>
  </documentManagement>
</p:properties>
</file>

<file path=customXml/itemProps1.xml><?xml version="1.0" encoding="utf-8"?>
<ds:datastoreItem xmlns:ds="http://schemas.openxmlformats.org/officeDocument/2006/customXml" ds:itemID="{9180F83C-57BA-4EEC-A9C8-881E8EDA40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c1267f-f1be-46bb-9063-b08043efe205"/>
    <ds:schemaRef ds:uri="340a2222-d3d0-457d-9cf7-557850d9a4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ED57F7-5442-4BDB-B45C-3D457B10C3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2DB9EF-DC19-4EBA-A483-EAB82E2AB373}">
  <ds:schemaRefs>
    <ds:schemaRef ds:uri="http://www.w3.org/XML/1998/namespace"/>
    <ds:schemaRef ds:uri="http://purl.org/dc/terms/"/>
    <ds:schemaRef ds:uri="760724d7-df7a-42dd-ab0a-f5f78dc1a16d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60caec-e4c0-4188-a049-ee50f8ec80ac"/>
    <ds:schemaRef ds:uri="d3c1267f-f1be-46bb-9063-b08043efe20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HCLProducts&amp;PlatformTheme</Template>
  <TotalTime>32974</TotalTime>
  <Words>243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Gotham Book</vt:lpstr>
      <vt:lpstr>Gotham Light</vt:lpstr>
      <vt:lpstr>Gotham Medium</vt:lpstr>
      <vt:lpstr>Wingdings</vt:lpstr>
      <vt:lpstr>HCL Software (Light Blue Theme)</vt:lpstr>
      <vt:lpstr>1_HCL Software (Light Blue Theme)</vt:lpstr>
      <vt:lpstr>PowerPoint Presentation</vt:lpstr>
      <vt:lpstr>Agenda</vt:lpstr>
      <vt:lpstr>What is Prometheus?</vt:lpstr>
      <vt:lpstr>Prometheus Architecture</vt:lpstr>
      <vt:lpstr>What is Grafana?</vt:lpstr>
      <vt:lpstr>       Installation   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Rational Business Developer &amp; CICS Tools</dc:title>
  <dc:creator>Indrajit Malatesh Nadgir</dc:creator>
  <cp:lastModifiedBy>Pravin Prakash Patil</cp:lastModifiedBy>
  <cp:revision>205</cp:revision>
  <dcterms:created xsi:type="dcterms:W3CDTF">2019-01-16T12:29:21Z</dcterms:created>
  <dcterms:modified xsi:type="dcterms:W3CDTF">2021-11-18T16:30:50Z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0x010100B5CC146F1F14AE4B8E9454C0A67C1988</vt:lpwstr>
  </property>
</Properties>
</file>