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31" r:id="rId5"/>
  </p:sldMasterIdLst>
  <p:notesMasterIdLst>
    <p:notesMasterId r:id="rId13"/>
  </p:notesMasterIdLst>
  <p:sldIdLst>
    <p:sldId id="362" r:id="rId6"/>
    <p:sldId id="314" r:id="rId7"/>
    <p:sldId id="620" r:id="rId8"/>
    <p:sldId id="624" r:id="rId9"/>
    <p:sldId id="626" r:id="rId10"/>
    <p:sldId id="625" r:id="rId11"/>
    <p:sldId id="61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7319A4-C6E1-4BD8-8E84-3D099C254FFA}">
          <p14:sldIdLst>
            <p14:sldId id="362"/>
            <p14:sldId id="314"/>
            <p14:sldId id="620"/>
            <p14:sldId id="624"/>
            <p14:sldId id="626"/>
            <p14:sldId id="625"/>
            <p14:sldId id="6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Prakash Patil" initials="PPP" lastIdx="1" clrIdx="0">
    <p:extLst>
      <p:ext uri="{19B8F6BF-5375-455C-9EA6-DF929625EA0E}">
        <p15:presenceInfo xmlns:p15="http://schemas.microsoft.com/office/powerpoint/2012/main" userId="Pravin Prakash Pat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D1734-437A-4DAB-BDB9-DF2153B5B1B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416F-574D-4A6A-BDA6-A97D3D49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IDEA TITLE, &lt;</a:t>
            </a:r>
            <a:r>
              <a:rPr lang="en-US" dirty="0" err="1"/>
              <a:t>jira</a:t>
            </a:r>
            <a:r>
              <a:rPr lang="en-US" dirty="0"/>
              <a:t> idea link&gt;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CLOUD NATIVE HACKATHON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9079268" y="6603955"/>
            <a:ext cx="2588209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38106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66564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6115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113885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4084630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552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548278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158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6048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4B4B"/>
              </a:solidFill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14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29219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1056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736862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434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5005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62759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3563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07218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46012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19944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990375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01F9-70FD-4240-A128-0345D3F49C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054601"/>
            <a:ext cx="12192000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58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8418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2743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4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4B4B"/>
              </a:solidFill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1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131423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40823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260345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865389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0520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1406425" y="6533946"/>
            <a:ext cx="2931252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2020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688301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787784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0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403793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0471729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61532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8362181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3425620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992620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049FD-1EF2-A44C-A5B6-83555E2DEEE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895B6CC9-8770-E143-9293-74B3072F8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2400" y="0"/>
            <a:ext cx="5689600" cy="6858000"/>
          </a:xfrm>
          <a:prstGeom prst="rect">
            <a:avLst/>
          </a:prstGeom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B9EC6-3B6B-304E-B25D-61186CAB4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974" y="1585827"/>
            <a:ext cx="3174826" cy="626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1012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845404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2954567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720700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Gotham Medium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270840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998430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accent5"/>
                </a:solidFill>
                <a:latin typeface="Gotham Medium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132343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935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126763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04044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19264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597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167433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86074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329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448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6427430" y="0"/>
            <a:ext cx="576456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478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9996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61" r:id="rId30"/>
    <p:sldLayoutId id="2147483762" r:id="rId31"/>
    <p:sldLayoutId id="2147483763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65D3-A19C-3643-A19C-8EF40381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13" y="1867905"/>
            <a:ext cx="9771185" cy="1025677"/>
          </a:xfrm>
        </p:spPr>
        <p:txBody>
          <a:bodyPr/>
          <a:lstStyle/>
          <a:p>
            <a:r>
              <a:rPr lang="en-IN" sz="4000" b="1" dirty="0">
                <a:latin typeface="Gotham Book" panose="02000604040000020004" pitchFamily="2" charset="0"/>
                <a:ea typeface="+mn-ea"/>
                <a:cs typeface="+mn-cs"/>
              </a:rPr>
              <a:t>Custom Prometheus Exporter to Monitor db2 database In Kubernetes Cluster</a:t>
            </a:r>
            <a:endParaRPr lang="en-US" sz="4000" b="1" dirty="0">
              <a:latin typeface="Gotham Book" panose="02000604040000020004" pitchFamily="2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D174-B000-40DE-8D6F-C832452AE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822" y="3964418"/>
            <a:ext cx="6893169" cy="1460436"/>
          </a:xfrm>
        </p:spPr>
        <p:txBody>
          <a:bodyPr>
            <a:noAutofit/>
          </a:bodyPr>
          <a:lstStyle/>
          <a:p>
            <a:r>
              <a:rPr lang="en-IN" b="1" dirty="0"/>
              <a:t>CLOUD NATIVE HACKATHON 2020</a:t>
            </a:r>
          </a:p>
          <a:p>
            <a:r>
              <a:rPr lang="en-IN" b="1" dirty="0"/>
              <a:t>HCL Confidential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79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6" y="125204"/>
            <a:ext cx="5174498" cy="626468"/>
          </a:xfrm>
        </p:spPr>
        <p:txBody>
          <a:bodyPr>
            <a:normAutofit/>
          </a:bodyPr>
          <a:lstStyle/>
          <a:p>
            <a:r>
              <a:rPr lang="en-US" kern="0" dirty="0"/>
              <a:t>Context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3D060-866A-46BF-835C-40DB9E5C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7" y="2381620"/>
            <a:ext cx="10801798" cy="37019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9DB650-03D7-4C44-A4A5-27197D20B8AC}"/>
              </a:ext>
            </a:extLst>
          </p:cNvPr>
          <p:cNvSpPr txBox="1">
            <a:spLocks/>
          </p:cNvSpPr>
          <p:nvPr/>
        </p:nvSpPr>
        <p:spPr>
          <a:xfrm>
            <a:off x="423744" y="843836"/>
            <a:ext cx="10575689" cy="142311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Applications which we want to deploy in Kubernetes cluster do not expose Prometheus metrics out of the box.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0" dirty="0"/>
              <a:t>In that case exporter is required to retrieve the state / logs / other metric formats of the main service and expose this information as Prometheus metrics.</a:t>
            </a:r>
          </a:p>
        </p:txBody>
      </p:sp>
    </p:spTree>
    <p:extLst>
      <p:ext uri="{BB962C8B-B14F-4D97-AF65-F5344CB8AC3E}">
        <p14:creationId xmlns:p14="http://schemas.microsoft.com/office/powerpoint/2010/main" val="40796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0" y="-39773"/>
            <a:ext cx="3475007" cy="626468"/>
          </a:xfrm>
        </p:spPr>
        <p:txBody>
          <a:bodyPr>
            <a:normAutofit/>
          </a:bodyPr>
          <a:lstStyle/>
          <a:p>
            <a:r>
              <a:rPr lang="en-US" kern="0" dirty="0">
                <a:solidFill>
                  <a:schemeClr val="tx1"/>
                </a:solidFill>
              </a:rPr>
              <a:t>Exporter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E87B1-2E40-4BD3-B1D3-F2E90B555E86}"/>
              </a:ext>
            </a:extLst>
          </p:cNvPr>
          <p:cNvSpPr txBox="1">
            <a:spLocks/>
          </p:cNvSpPr>
          <p:nvPr/>
        </p:nvSpPr>
        <p:spPr>
          <a:xfrm>
            <a:off x="336725" y="1227051"/>
            <a:ext cx="10178875" cy="470061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A large library of exporters is already available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r>
              <a:rPr lang="en-US" sz="2000" dirty="0">
                <a:hlinkClick r:id="rId2"/>
              </a:rPr>
              <a:t>https://prometheus.io/docs/instrumenting/exporters/</a:t>
            </a: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DC11D-6730-4E7A-98DC-6A510C1A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58" y="930339"/>
            <a:ext cx="3501669" cy="2836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32A7B-B9EB-49E7-82A9-828B4459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816" y="528096"/>
            <a:ext cx="2893993" cy="4973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B1027D-6805-4192-9F74-51BD54B04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108" y="3927605"/>
            <a:ext cx="2689429" cy="2438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6A0B5-3074-440A-9198-6AA847C89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314" y="2552289"/>
            <a:ext cx="1993925" cy="14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A56D7A-8B7B-4972-98B1-15140FF8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36513"/>
            <a:ext cx="5349876" cy="627062"/>
          </a:xfrm>
        </p:spPr>
        <p:txBody>
          <a:bodyPr>
            <a:normAutofit fontScale="90000"/>
          </a:bodyPr>
          <a:lstStyle/>
          <a:p>
            <a:r>
              <a:rPr lang="en-US" kern="0" dirty="0">
                <a:solidFill>
                  <a:schemeClr val="tx1"/>
                </a:solidFill>
              </a:rPr>
              <a:t>Custom Exporter For Db2 Monitoring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731521-F157-4D48-B150-BB421576232D}"/>
              </a:ext>
            </a:extLst>
          </p:cNvPr>
          <p:cNvSpPr txBox="1">
            <a:spLocks/>
          </p:cNvSpPr>
          <p:nvPr/>
        </p:nvSpPr>
        <p:spPr>
          <a:xfrm>
            <a:off x="350420" y="597286"/>
            <a:ext cx="10737789" cy="418777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kern="0" dirty="0"/>
              <a:t>Idea is to write custom prometheus exporter using Kubernetes objects to monitor IBM db2 database.</a:t>
            </a:r>
          </a:p>
          <a:p>
            <a:pPr fontAlgn="auto">
              <a:spcAft>
                <a:spcPts val="0"/>
              </a:spcAft>
            </a:pPr>
            <a:endParaRPr lang="en-US" sz="2100" kern="0" dirty="0"/>
          </a:p>
          <a:p>
            <a:pPr fontAlgn="auto">
              <a:spcAft>
                <a:spcPts val="0"/>
              </a:spcAft>
            </a:pPr>
            <a:br>
              <a:rPr lang="en-US" sz="2000" kern="0" dirty="0"/>
            </a:br>
            <a:endParaRPr lang="en-US" sz="20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E9C12-DF7E-481B-8C82-1E8941D0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24348"/>
            <a:ext cx="11668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462"/>
            <a:ext cx="7294558" cy="626468"/>
          </a:xfrm>
        </p:spPr>
        <p:txBody>
          <a:bodyPr>
            <a:noAutofit/>
          </a:bodyPr>
          <a:lstStyle/>
          <a:p>
            <a:r>
              <a:rPr lang="en-US" kern="0" dirty="0"/>
              <a:t>Estimated steps to monitor db2 in K8s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65111F-35C1-4711-8726-03D1E05F0E7B}"/>
              </a:ext>
            </a:extLst>
          </p:cNvPr>
          <p:cNvSpPr txBox="1">
            <a:spLocks/>
          </p:cNvSpPr>
          <p:nvPr/>
        </p:nvSpPr>
        <p:spPr>
          <a:xfrm>
            <a:off x="297331" y="763480"/>
            <a:ext cx="10533426" cy="538874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kern="0" dirty="0"/>
              <a:t>Using query exporter collect metrics from database queries, at specified time intervals.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kern="0" dirty="0"/>
              <a:t>Write the configuration file (</a:t>
            </a:r>
            <a:r>
              <a:rPr lang="en-US" sz="1800" kern="0" dirty="0" err="1"/>
              <a:t>i.e</a:t>
            </a:r>
            <a:r>
              <a:rPr lang="en-US" sz="1800" kern="0" dirty="0"/>
              <a:t> Config Map) contains the definitions of the databases to connect and queries to perform to update metrics. </a:t>
            </a:r>
            <a:endParaRPr lang="en-US" sz="2100" kern="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kern="0" dirty="0"/>
              <a:t>Service monitor to expose the target endpoints at specific interval.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2290B-C544-4C84-8075-2905E89D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54" y="2707690"/>
            <a:ext cx="2901823" cy="25312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B9770-CF4F-47CD-BF45-074B3254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8" y="1924811"/>
            <a:ext cx="4163627" cy="22478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744F7-6AA8-44FD-A8AB-DA617822A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64" y="3429000"/>
            <a:ext cx="4070818" cy="28658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286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B39E-EC43-CB4D-B9C2-02A0ECFD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3475007" cy="6264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kern="0" dirty="0">
                <a:latin typeface="Gotham Book"/>
              </a:rPr>
              <a:t>Business Value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2E7C-2491-2346-AA19-AC1CE685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535514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C146F1F14AE4B8E9454C0A67C1988" ma:contentTypeVersion="10" ma:contentTypeDescription="Create a new document." ma:contentTypeScope="" ma:versionID="7560ff3a9efb6fc6d8f299d7f144827d">
  <xsd:schema xmlns:xsd="http://www.w3.org/2001/XMLSchema" xmlns:xs="http://www.w3.org/2001/XMLSchema" xmlns:p="http://schemas.microsoft.com/office/2006/metadata/properties" xmlns:ns2="d3c1267f-f1be-46bb-9063-b08043efe205" xmlns:ns3="340a2222-d3d0-457d-9cf7-557850d9a48b" targetNamespace="http://schemas.microsoft.com/office/2006/metadata/properties" ma:root="true" ma:fieldsID="5203f98c1b7980e2c5ca0593586bdfc6" ns2:_="" ns3:_="">
    <xsd:import namespace="d3c1267f-f1be-46bb-9063-b08043efe205"/>
    <xsd:import namespace="340a2222-d3d0-457d-9cf7-557850d9a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1267f-f1be-46bb-9063-b08043efe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Dateandtime" ma:index="17" nillable="true" ma:displayName="Date and time" ma:format="DateTime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a2222-d3d0-457d-9cf7-557850d9a48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andtime xmlns="d3c1267f-f1be-46bb-9063-b08043efe205" xsi:nil="true"/>
  </documentManagement>
</p:properties>
</file>

<file path=customXml/itemProps1.xml><?xml version="1.0" encoding="utf-8"?>
<ds:datastoreItem xmlns:ds="http://schemas.openxmlformats.org/officeDocument/2006/customXml" ds:itemID="{4AED57F7-5442-4BDB-B45C-3D457B10C3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0F83C-57BA-4EEC-A9C8-881E8EDA4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c1267f-f1be-46bb-9063-b08043efe205"/>
    <ds:schemaRef ds:uri="340a2222-d3d0-457d-9cf7-557850d9a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2DB9EF-DC19-4EBA-A483-EAB82E2AB373}">
  <ds:schemaRefs>
    <ds:schemaRef ds:uri="http://www.w3.org/XML/1998/namespace"/>
    <ds:schemaRef ds:uri="http://purl.org/dc/terms/"/>
    <ds:schemaRef ds:uri="760724d7-df7a-42dd-ab0a-f5f78dc1a16d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60caec-e4c0-4188-a049-ee50f8ec80ac"/>
    <ds:schemaRef ds:uri="d3c1267f-f1be-46bb-9063-b08043efe2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HCLProducts&amp;PlatformTheme</Template>
  <TotalTime>18925</TotalTime>
  <Words>173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Book</vt:lpstr>
      <vt:lpstr>Gotham Light</vt:lpstr>
      <vt:lpstr>Gotham Medium</vt:lpstr>
      <vt:lpstr>Wingdings</vt:lpstr>
      <vt:lpstr>HCL Software (Light Blue Theme)</vt:lpstr>
      <vt:lpstr>1_HCL Software (Light Blue Theme)</vt:lpstr>
      <vt:lpstr>Custom Prometheus Exporter to Monitor db2 database In Kubernetes Cluster</vt:lpstr>
      <vt:lpstr>Context</vt:lpstr>
      <vt:lpstr>Exporter</vt:lpstr>
      <vt:lpstr>Custom Exporter For Db2 Monitoring </vt:lpstr>
      <vt:lpstr>Estimated steps to monitor db2 in K8s</vt:lpstr>
      <vt:lpstr>Business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Rational Business Developer &amp; CICS Tools</dc:title>
  <dc:creator>Indrajit Malatesh Nadgir</dc:creator>
  <cp:lastModifiedBy>Pravin Prakash Patil</cp:lastModifiedBy>
  <cp:revision>169</cp:revision>
  <dcterms:created xsi:type="dcterms:W3CDTF">2019-01-16T12:29:21Z</dcterms:created>
  <dcterms:modified xsi:type="dcterms:W3CDTF">2020-10-30T14:05:44Z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0x010100B5CC146F1F14AE4B8E9454C0A67C1988</vt:lpwstr>
  </property>
</Properties>
</file>