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85" r:id="rId3"/>
    <p:sldId id="278" r:id="rId4"/>
    <p:sldId id="279" r:id="rId5"/>
    <p:sldId id="274" r:id="rId6"/>
    <p:sldId id="275" r:id="rId7"/>
    <p:sldId id="286" r:id="rId8"/>
    <p:sldId id="276" r:id="rId9"/>
    <p:sldId id="284" r:id="rId10"/>
    <p:sldId id="282" r:id="rId11"/>
    <p:sldId id="283" r:id="rId12"/>
    <p:sldId id="280" r:id="rId13"/>
    <p:sldId id="281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07ECB-DE34-4C41-8F15-920D63D908F6}" v="22" dt="2022-02-11T08:46:51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94"/>
    <p:restoredTop sz="92372"/>
  </p:normalViewPr>
  <p:slideViewPr>
    <p:cSldViewPr snapToGrid="0" snapToObjects="1">
      <p:cViewPr varScale="1">
        <p:scale>
          <a:sx n="136" d="100"/>
          <a:sy n="136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Prahlad Singh" userId="a27c50fe-5726-4a13-b76d-ddb89b94d340" providerId="ADAL" clId="{CAA07ECB-DE34-4C41-8F15-920D63D908F6}"/>
    <pc:docChg chg="undo custSel addSld delSld modSld sldOrd">
      <pc:chgData name="Sunil Prahlad Singh" userId="a27c50fe-5726-4a13-b76d-ddb89b94d340" providerId="ADAL" clId="{CAA07ECB-DE34-4C41-8F15-920D63D908F6}" dt="2022-02-15T07:20:31.601" v="1504" actId="113"/>
      <pc:docMkLst>
        <pc:docMk/>
      </pc:docMkLst>
      <pc:sldChg chg="addSp delSp modSp mod">
        <pc:chgData name="Sunil Prahlad Singh" userId="a27c50fe-5726-4a13-b76d-ddb89b94d340" providerId="ADAL" clId="{CAA07ECB-DE34-4C41-8F15-920D63D908F6}" dt="2022-02-08T11:11:04.375" v="299" actId="1076"/>
        <pc:sldMkLst>
          <pc:docMk/>
          <pc:sldMk cId="426332659" sldId="272"/>
        </pc:sldMkLst>
        <pc:spChg chg="mod">
          <ac:chgData name="Sunil Prahlad Singh" userId="a27c50fe-5726-4a13-b76d-ddb89b94d340" providerId="ADAL" clId="{CAA07ECB-DE34-4C41-8F15-920D63D908F6}" dt="2022-02-08T11:11:04.375" v="299" actId="1076"/>
          <ac:spMkLst>
            <pc:docMk/>
            <pc:sldMk cId="426332659" sldId="272"/>
            <ac:spMk id="2" creationId="{622614D9-B2C2-A14A-B6DA-3BE4DCDBFA72}"/>
          </ac:spMkLst>
        </pc:spChg>
        <pc:spChg chg="add del mod">
          <ac:chgData name="Sunil Prahlad Singh" userId="a27c50fe-5726-4a13-b76d-ddb89b94d340" providerId="ADAL" clId="{CAA07ECB-DE34-4C41-8F15-920D63D908F6}" dt="2022-02-08T04:47:00.421" v="265"/>
          <ac:spMkLst>
            <pc:docMk/>
            <pc:sldMk cId="426332659" sldId="272"/>
            <ac:spMk id="3" creationId="{378F7437-86AE-7641-A4BB-19643E65E7FF}"/>
          </ac:spMkLst>
        </pc:spChg>
      </pc:sldChg>
      <pc:sldChg chg="modSp del mod">
        <pc:chgData name="Sunil Prahlad Singh" userId="a27c50fe-5726-4a13-b76d-ddb89b94d340" providerId="ADAL" clId="{CAA07ECB-DE34-4C41-8F15-920D63D908F6}" dt="2022-02-10T09:46:30.737" v="382" actId="2696"/>
        <pc:sldMkLst>
          <pc:docMk/>
          <pc:sldMk cId="1125985112" sldId="273"/>
        </pc:sldMkLst>
        <pc:spChg chg="mod">
          <ac:chgData name="Sunil Prahlad Singh" userId="a27c50fe-5726-4a13-b76d-ddb89b94d340" providerId="ADAL" clId="{CAA07ECB-DE34-4C41-8F15-920D63D908F6}" dt="2022-02-09T06:57:14.199" v="380" actId="20577"/>
          <ac:spMkLst>
            <pc:docMk/>
            <pc:sldMk cId="1125985112" sldId="273"/>
            <ac:spMk id="4" creationId="{C0B9A7E7-5991-3848-8F83-D0BED4490818}"/>
          </ac:spMkLst>
        </pc:spChg>
      </pc:sldChg>
      <pc:sldChg chg="modSp mod">
        <pc:chgData name="Sunil Prahlad Singh" userId="a27c50fe-5726-4a13-b76d-ddb89b94d340" providerId="ADAL" clId="{CAA07ECB-DE34-4C41-8F15-920D63D908F6}" dt="2022-02-10T09:59:40.727" v="952" actId="1076"/>
        <pc:sldMkLst>
          <pc:docMk/>
          <pc:sldMk cId="1869679531" sldId="274"/>
        </pc:sldMkLst>
        <pc:spChg chg="mod">
          <ac:chgData name="Sunil Prahlad Singh" userId="a27c50fe-5726-4a13-b76d-ddb89b94d340" providerId="ADAL" clId="{CAA07ECB-DE34-4C41-8F15-920D63D908F6}" dt="2022-02-10T09:59:40.727" v="952" actId="1076"/>
          <ac:spMkLst>
            <pc:docMk/>
            <pc:sldMk cId="1869679531" sldId="274"/>
            <ac:spMk id="5" creationId="{6CC1C7C6-0640-F547-AE67-BFE1701D2F90}"/>
          </ac:spMkLst>
        </pc:spChg>
      </pc:sldChg>
      <pc:sldChg chg="addSp delSp modSp mod modNotes">
        <pc:chgData name="Sunil Prahlad Singh" userId="a27c50fe-5726-4a13-b76d-ddb89b94d340" providerId="ADAL" clId="{CAA07ECB-DE34-4C41-8F15-920D63D908F6}" dt="2022-02-10T10:04:13.613" v="972" actId="1076"/>
        <pc:sldMkLst>
          <pc:docMk/>
          <pc:sldMk cId="800458150" sldId="275"/>
        </pc:sldMkLst>
        <pc:spChg chg="mod">
          <ac:chgData name="Sunil Prahlad Singh" userId="a27c50fe-5726-4a13-b76d-ddb89b94d340" providerId="ADAL" clId="{CAA07ECB-DE34-4C41-8F15-920D63D908F6}" dt="2022-02-10T10:04:13.613" v="972" actId="1076"/>
          <ac:spMkLst>
            <pc:docMk/>
            <pc:sldMk cId="800458150" sldId="275"/>
            <ac:spMk id="4" creationId="{B84382B9-F893-9141-9174-3351C707E90D}"/>
          </ac:spMkLst>
        </pc:spChg>
        <pc:spChg chg="mod">
          <ac:chgData name="Sunil Prahlad Singh" userId="a27c50fe-5726-4a13-b76d-ddb89b94d340" providerId="ADAL" clId="{CAA07ECB-DE34-4C41-8F15-920D63D908F6}" dt="2022-02-10T10:04:13.613" v="972" actId="1076"/>
          <ac:spMkLst>
            <pc:docMk/>
            <pc:sldMk cId="800458150" sldId="275"/>
            <ac:spMk id="5" creationId="{E5836224-E3D7-EE40-AF9D-1BA23C4CF3E6}"/>
          </ac:spMkLst>
        </pc:spChg>
        <pc:spChg chg="mod">
          <ac:chgData name="Sunil Prahlad Singh" userId="a27c50fe-5726-4a13-b76d-ddb89b94d340" providerId="ADAL" clId="{CAA07ECB-DE34-4C41-8F15-920D63D908F6}" dt="2022-02-10T10:04:13.613" v="972" actId="1076"/>
          <ac:spMkLst>
            <pc:docMk/>
            <pc:sldMk cId="800458150" sldId="275"/>
            <ac:spMk id="6" creationId="{986E9973-5DFE-404C-8F5A-D366EAA3F6A5}"/>
          </ac:spMkLst>
        </pc:spChg>
        <pc:spChg chg="mod">
          <ac:chgData name="Sunil Prahlad Singh" userId="a27c50fe-5726-4a13-b76d-ddb89b94d340" providerId="ADAL" clId="{CAA07ECB-DE34-4C41-8F15-920D63D908F6}" dt="2022-02-10T10:04:13.613" v="972" actId="1076"/>
          <ac:spMkLst>
            <pc:docMk/>
            <pc:sldMk cId="800458150" sldId="275"/>
            <ac:spMk id="7" creationId="{21F5ACA2-EA9F-A148-869A-62EEF049EB2F}"/>
          </ac:spMkLst>
        </pc:spChg>
        <pc:spChg chg="mod">
          <ac:chgData name="Sunil Prahlad Singh" userId="a27c50fe-5726-4a13-b76d-ddb89b94d340" providerId="ADAL" clId="{CAA07ECB-DE34-4C41-8F15-920D63D908F6}" dt="2022-02-10T10:04:13.613" v="972" actId="1076"/>
          <ac:spMkLst>
            <pc:docMk/>
            <pc:sldMk cId="800458150" sldId="275"/>
            <ac:spMk id="8" creationId="{982AB042-AD91-464B-8331-025A9795D2C2}"/>
          </ac:spMkLst>
        </pc:spChg>
        <pc:spChg chg="mod">
          <ac:chgData name="Sunil Prahlad Singh" userId="a27c50fe-5726-4a13-b76d-ddb89b94d340" providerId="ADAL" clId="{CAA07ECB-DE34-4C41-8F15-920D63D908F6}" dt="2022-02-08T11:11:32.797" v="304" actId="113"/>
          <ac:spMkLst>
            <pc:docMk/>
            <pc:sldMk cId="800458150" sldId="275"/>
            <ac:spMk id="14" creationId="{0358C5B4-25EB-A843-A9C0-229FA1DCF14C}"/>
          </ac:spMkLst>
        </pc:spChg>
        <pc:picChg chg="add del mod">
          <ac:chgData name="Sunil Prahlad Singh" userId="a27c50fe-5726-4a13-b76d-ddb89b94d340" providerId="ADAL" clId="{CAA07ECB-DE34-4C41-8F15-920D63D908F6}" dt="2022-02-10T10:03:52.762" v="968" actId="21"/>
          <ac:picMkLst>
            <pc:docMk/>
            <pc:sldMk cId="800458150" sldId="275"/>
            <ac:picMk id="3" creationId="{EDD293CB-CC26-444D-80E2-E24D891E6743}"/>
          </ac:picMkLst>
        </pc:picChg>
        <pc:cxnChg chg="mod">
          <ac:chgData name="Sunil Prahlad Singh" userId="a27c50fe-5726-4a13-b76d-ddb89b94d340" providerId="ADAL" clId="{CAA07ECB-DE34-4C41-8F15-920D63D908F6}" dt="2022-02-10T10:04:13.613" v="972" actId="1076"/>
          <ac:cxnSpMkLst>
            <pc:docMk/>
            <pc:sldMk cId="800458150" sldId="275"/>
            <ac:cxnSpMk id="9" creationId="{3D9BD0DA-7152-9A48-B69B-B071C596AD84}"/>
          </ac:cxnSpMkLst>
        </pc:cxnChg>
        <pc:cxnChg chg="mod">
          <ac:chgData name="Sunil Prahlad Singh" userId="a27c50fe-5726-4a13-b76d-ddb89b94d340" providerId="ADAL" clId="{CAA07ECB-DE34-4C41-8F15-920D63D908F6}" dt="2022-02-10T10:04:13.613" v="972" actId="1076"/>
          <ac:cxnSpMkLst>
            <pc:docMk/>
            <pc:sldMk cId="800458150" sldId="275"/>
            <ac:cxnSpMk id="10" creationId="{98BC03B2-728E-D04D-B4F7-252EDB31276D}"/>
          </ac:cxnSpMkLst>
        </pc:cxnChg>
        <pc:cxnChg chg="mod">
          <ac:chgData name="Sunil Prahlad Singh" userId="a27c50fe-5726-4a13-b76d-ddb89b94d340" providerId="ADAL" clId="{CAA07ECB-DE34-4C41-8F15-920D63D908F6}" dt="2022-02-10T10:04:13.613" v="972" actId="1076"/>
          <ac:cxnSpMkLst>
            <pc:docMk/>
            <pc:sldMk cId="800458150" sldId="275"/>
            <ac:cxnSpMk id="11" creationId="{DF29CBB1-0F32-164C-BF19-7C169CA915D5}"/>
          </ac:cxnSpMkLst>
        </pc:cxnChg>
        <pc:cxnChg chg="add del mod">
          <ac:chgData name="Sunil Prahlad Singh" userId="a27c50fe-5726-4a13-b76d-ddb89b94d340" providerId="ADAL" clId="{CAA07ECB-DE34-4C41-8F15-920D63D908F6}" dt="2022-02-10T10:03:50.610" v="967" actId="478"/>
          <ac:cxnSpMkLst>
            <pc:docMk/>
            <pc:sldMk cId="800458150" sldId="275"/>
            <ac:cxnSpMk id="13" creationId="{3C440E04-2EF4-6549-8A50-3CAF6983B113}"/>
          </ac:cxnSpMkLst>
        </pc:cxnChg>
      </pc:sldChg>
      <pc:sldChg chg="addSp modSp mod modNotes modNotesTx">
        <pc:chgData name="Sunil Prahlad Singh" userId="a27c50fe-5726-4a13-b76d-ddb89b94d340" providerId="ADAL" clId="{CAA07ECB-DE34-4C41-8F15-920D63D908F6}" dt="2022-02-10T10:04:20.493" v="973" actId="14100"/>
        <pc:sldMkLst>
          <pc:docMk/>
          <pc:sldMk cId="2955444815" sldId="276"/>
        </pc:sldMkLst>
        <pc:spChg chg="mod">
          <ac:chgData name="Sunil Prahlad Singh" userId="a27c50fe-5726-4a13-b76d-ddb89b94d340" providerId="ADAL" clId="{CAA07ECB-DE34-4C41-8F15-920D63D908F6}" dt="2022-02-08T04:36:00.754" v="169" actId="113"/>
          <ac:spMkLst>
            <pc:docMk/>
            <pc:sldMk cId="2955444815" sldId="276"/>
            <ac:spMk id="5" creationId="{DC293F03-8842-A247-8C09-09C04F9938DA}"/>
          </ac:spMkLst>
        </pc:spChg>
        <pc:picChg chg="add mod">
          <ac:chgData name="Sunil Prahlad Singh" userId="a27c50fe-5726-4a13-b76d-ddb89b94d340" providerId="ADAL" clId="{CAA07ECB-DE34-4C41-8F15-920D63D908F6}" dt="2022-02-10T10:04:20.493" v="973" actId="14100"/>
          <ac:picMkLst>
            <pc:docMk/>
            <pc:sldMk cId="2955444815" sldId="276"/>
            <ac:picMk id="4" creationId="{90E8BA3F-A2DE-9C40-8691-ED56D27B3BFB}"/>
          </ac:picMkLst>
        </pc:picChg>
      </pc:sldChg>
      <pc:sldChg chg="modSp add mod">
        <pc:chgData name="Sunil Prahlad Singh" userId="a27c50fe-5726-4a13-b76d-ddb89b94d340" providerId="ADAL" clId="{CAA07ECB-DE34-4C41-8F15-920D63D908F6}" dt="2022-02-15T07:19:22.683" v="1466" actId="1076"/>
        <pc:sldMkLst>
          <pc:docMk/>
          <pc:sldMk cId="3713465298" sldId="278"/>
        </pc:sldMkLst>
        <pc:spChg chg="mod">
          <ac:chgData name="Sunil Prahlad Singh" userId="a27c50fe-5726-4a13-b76d-ddb89b94d340" providerId="ADAL" clId="{CAA07ECB-DE34-4C41-8F15-920D63D908F6}" dt="2022-02-10T09:46:48.177" v="383" actId="1076"/>
          <ac:spMkLst>
            <pc:docMk/>
            <pc:sldMk cId="3713465298" sldId="278"/>
            <ac:spMk id="2" creationId="{73F9FBB0-28D2-C243-B473-F0C6342EF54B}"/>
          </ac:spMkLst>
        </pc:spChg>
        <pc:spChg chg="mod">
          <ac:chgData name="Sunil Prahlad Singh" userId="a27c50fe-5726-4a13-b76d-ddb89b94d340" providerId="ADAL" clId="{CAA07ECB-DE34-4C41-8F15-920D63D908F6}" dt="2022-02-15T07:19:22.683" v="1466" actId="1076"/>
          <ac:spMkLst>
            <pc:docMk/>
            <pc:sldMk cId="3713465298" sldId="278"/>
            <ac:spMk id="4" creationId="{C0B9A7E7-5991-3848-8F83-D0BED4490818}"/>
          </ac:spMkLst>
        </pc:spChg>
      </pc:sldChg>
      <pc:sldChg chg="addSp modSp add mod">
        <pc:chgData name="Sunil Prahlad Singh" userId="a27c50fe-5726-4a13-b76d-ddb89b94d340" providerId="ADAL" clId="{CAA07ECB-DE34-4C41-8F15-920D63D908F6}" dt="2022-02-15T07:20:31.601" v="1504" actId="113"/>
        <pc:sldMkLst>
          <pc:docMk/>
          <pc:sldMk cId="248993455" sldId="279"/>
        </pc:sldMkLst>
        <pc:spChg chg="add mod">
          <ac:chgData name="Sunil Prahlad Singh" userId="a27c50fe-5726-4a13-b76d-ddb89b94d340" providerId="ADAL" clId="{CAA07ECB-DE34-4C41-8F15-920D63D908F6}" dt="2022-02-10T09:46:51.764" v="384"/>
          <ac:spMkLst>
            <pc:docMk/>
            <pc:sldMk cId="248993455" sldId="279"/>
            <ac:spMk id="3" creationId="{2E916D64-76FD-3046-9B2F-C23E7A18AFE9}"/>
          </ac:spMkLst>
        </pc:spChg>
        <pc:spChg chg="mod">
          <ac:chgData name="Sunil Prahlad Singh" userId="a27c50fe-5726-4a13-b76d-ddb89b94d340" providerId="ADAL" clId="{CAA07ECB-DE34-4C41-8F15-920D63D908F6}" dt="2022-02-15T07:20:31.601" v="1504" actId="113"/>
          <ac:spMkLst>
            <pc:docMk/>
            <pc:sldMk cId="248993455" sldId="279"/>
            <ac:spMk id="5" creationId="{D8D02586-6988-BC48-BB12-3AC0D9271536}"/>
          </ac:spMkLst>
        </pc:spChg>
      </pc:sldChg>
      <pc:sldChg chg="addSp delSp modSp new mod">
        <pc:chgData name="Sunil Prahlad Singh" userId="a27c50fe-5726-4a13-b76d-ddb89b94d340" providerId="ADAL" clId="{CAA07ECB-DE34-4C41-8F15-920D63D908F6}" dt="2022-02-10T11:51:44.736" v="1391" actId="20577"/>
        <pc:sldMkLst>
          <pc:docMk/>
          <pc:sldMk cId="2990636211" sldId="280"/>
        </pc:sldMkLst>
        <pc:spChg chg="mod">
          <ac:chgData name="Sunil Prahlad Singh" userId="a27c50fe-5726-4a13-b76d-ddb89b94d340" providerId="ADAL" clId="{CAA07ECB-DE34-4C41-8F15-920D63D908F6}" dt="2022-02-10T09:47:26.709" v="419" actId="27636"/>
          <ac:spMkLst>
            <pc:docMk/>
            <pc:sldMk cId="2990636211" sldId="280"/>
            <ac:spMk id="2" creationId="{24758602-50B2-744C-9FAF-598F0CF3A984}"/>
          </ac:spMkLst>
        </pc:spChg>
        <pc:spChg chg="del">
          <ac:chgData name="Sunil Prahlad Singh" userId="a27c50fe-5726-4a13-b76d-ddb89b94d340" providerId="ADAL" clId="{CAA07ECB-DE34-4C41-8F15-920D63D908F6}" dt="2022-02-10T09:47:30.886" v="420" actId="478"/>
          <ac:spMkLst>
            <pc:docMk/>
            <pc:sldMk cId="2990636211" sldId="280"/>
            <ac:spMk id="3" creationId="{1B839E46-BC41-7E4E-B93B-7D659EDBA297}"/>
          </ac:spMkLst>
        </pc:spChg>
        <pc:spChg chg="add mod">
          <ac:chgData name="Sunil Prahlad Singh" userId="a27c50fe-5726-4a13-b76d-ddb89b94d340" providerId="ADAL" clId="{CAA07ECB-DE34-4C41-8F15-920D63D908F6}" dt="2022-02-10T11:51:44.736" v="1391" actId="20577"/>
          <ac:spMkLst>
            <pc:docMk/>
            <pc:sldMk cId="2990636211" sldId="280"/>
            <ac:spMk id="4" creationId="{85AF9091-ED7B-4040-A7E6-841F554FFB45}"/>
          </ac:spMkLst>
        </pc:spChg>
      </pc:sldChg>
      <pc:sldChg chg="addSp delSp modSp new mod ord">
        <pc:chgData name="Sunil Prahlad Singh" userId="a27c50fe-5726-4a13-b76d-ddb89b94d340" providerId="ADAL" clId="{CAA07ECB-DE34-4C41-8F15-920D63D908F6}" dt="2022-02-15T07:17:35.824" v="1465" actId="20578"/>
        <pc:sldMkLst>
          <pc:docMk/>
          <pc:sldMk cId="580273208" sldId="281"/>
        </pc:sldMkLst>
        <pc:spChg chg="del mod">
          <ac:chgData name="Sunil Prahlad Singh" userId="a27c50fe-5726-4a13-b76d-ddb89b94d340" providerId="ADAL" clId="{CAA07ECB-DE34-4C41-8F15-920D63D908F6}" dt="2022-02-10T09:56:42.738" v="809" actId="478"/>
          <ac:spMkLst>
            <pc:docMk/>
            <pc:sldMk cId="580273208" sldId="281"/>
            <ac:spMk id="2" creationId="{B28EB708-4FF9-AC41-88DF-676FACDD5908}"/>
          </ac:spMkLst>
        </pc:spChg>
        <pc:spChg chg="del mod">
          <ac:chgData name="Sunil Prahlad Singh" userId="a27c50fe-5726-4a13-b76d-ddb89b94d340" providerId="ADAL" clId="{CAA07ECB-DE34-4C41-8F15-920D63D908F6}" dt="2022-02-10T09:56:40.420" v="807" actId="478"/>
          <ac:spMkLst>
            <pc:docMk/>
            <pc:sldMk cId="580273208" sldId="281"/>
            <ac:spMk id="3" creationId="{07D6027C-5751-6B40-B53F-0201C08BE9FF}"/>
          </ac:spMkLst>
        </pc:spChg>
        <pc:spChg chg="add mod">
          <ac:chgData name="Sunil Prahlad Singh" userId="a27c50fe-5726-4a13-b76d-ddb89b94d340" providerId="ADAL" clId="{CAA07ECB-DE34-4C41-8F15-920D63D908F6}" dt="2022-02-10T09:56:36.510" v="805"/>
          <ac:spMkLst>
            <pc:docMk/>
            <pc:sldMk cId="580273208" sldId="281"/>
            <ac:spMk id="4" creationId="{C5EC5C09-E8B6-9D45-A152-7CF814F51963}"/>
          </ac:spMkLst>
        </pc:spChg>
        <pc:spChg chg="add mod">
          <ac:chgData name="Sunil Prahlad Singh" userId="a27c50fe-5726-4a13-b76d-ddb89b94d340" providerId="ADAL" clId="{CAA07ECB-DE34-4C41-8F15-920D63D908F6}" dt="2022-02-15T07:16:10.174" v="1464" actId="20577"/>
          <ac:spMkLst>
            <pc:docMk/>
            <pc:sldMk cId="580273208" sldId="281"/>
            <ac:spMk id="5" creationId="{17AC66F5-03B2-814A-8E64-78F3FA8C097D}"/>
          </ac:spMkLst>
        </pc:spChg>
      </pc:sldChg>
      <pc:sldChg chg="addSp delSp modSp new mod">
        <pc:chgData name="Sunil Prahlad Singh" userId="a27c50fe-5726-4a13-b76d-ddb89b94d340" providerId="ADAL" clId="{CAA07ECB-DE34-4C41-8F15-920D63D908F6}" dt="2022-02-14T10:46:41.139" v="1463" actId="20577"/>
        <pc:sldMkLst>
          <pc:docMk/>
          <pc:sldMk cId="2383644935" sldId="282"/>
        </pc:sldMkLst>
        <pc:spChg chg="del mod">
          <ac:chgData name="Sunil Prahlad Singh" userId="a27c50fe-5726-4a13-b76d-ddb89b94d340" providerId="ADAL" clId="{CAA07ECB-DE34-4C41-8F15-920D63D908F6}" dt="2022-02-10T11:06:24.425" v="1203" actId="478"/>
          <ac:spMkLst>
            <pc:docMk/>
            <pc:sldMk cId="2383644935" sldId="282"/>
            <ac:spMk id="2" creationId="{32FF613C-206F-1948-81DE-100B3C2932CD}"/>
          </ac:spMkLst>
        </pc:spChg>
        <pc:spChg chg="del">
          <ac:chgData name="Sunil Prahlad Singh" userId="a27c50fe-5726-4a13-b76d-ddb89b94d340" providerId="ADAL" clId="{CAA07ECB-DE34-4C41-8F15-920D63D908F6}" dt="2022-02-10T10:51:11.238" v="1197" actId="478"/>
          <ac:spMkLst>
            <pc:docMk/>
            <pc:sldMk cId="2383644935" sldId="282"/>
            <ac:spMk id="3" creationId="{70666DF3-CB0D-904F-85B2-55B1849D2C93}"/>
          </ac:spMkLst>
        </pc:spChg>
        <pc:spChg chg="add del mod">
          <ac:chgData name="Sunil Prahlad Singh" userId="a27c50fe-5726-4a13-b76d-ddb89b94d340" providerId="ADAL" clId="{CAA07ECB-DE34-4C41-8F15-920D63D908F6}" dt="2022-02-10T11:06:26.141" v="1205" actId="478"/>
          <ac:spMkLst>
            <pc:docMk/>
            <pc:sldMk cId="2383644935" sldId="282"/>
            <ac:spMk id="6" creationId="{68AC4400-ED0E-8744-88E9-622FF2EC2C3F}"/>
          </ac:spMkLst>
        </pc:spChg>
        <pc:spChg chg="add mod">
          <ac:chgData name="Sunil Prahlad Singh" userId="a27c50fe-5726-4a13-b76d-ddb89b94d340" providerId="ADAL" clId="{CAA07ECB-DE34-4C41-8F15-920D63D908F6}" dt="2022-02-14T10:46:41.139" v="1463" actId="20577"/>
          <ac:spMkLst>
            <pc:docMk/>
            <pc:sldMk cId="2383644935" sldId="282"/>
            <ac:spMk id="7" creationId="{9BF3ACD0-3BC4-D646-B6F0-82CD29A31F14}"/>
          </ac:spMkLst>
        </pc:spChg>
        <pc:picChg chg="add mod">
          <ac:chgData name="Sunil Prahlad Singh" userId="a27c50fe-5726-4a13-b76d-ddb89b94d340" providerId="ADAL" clId="{CAA07ECB-DE34-4C41-8F15-920D63D908F6}" dt="2022-02-10T11:06:51.827" v="1208" actId="14100"/>
          <ac:picMkLst>
            <pc:docMk/>
            <pc:sldMk cId="2383644935" sldId="282"/>
            <ac:picMk id="4" creationId="{875CDA77-95E2-E442-BE67-3C92FC4BFD38}"/>
          </ac:picMkLst>
        </pc:picChg>
      </pc:sldChg>
      <pc:sldChg chg="addSp delSp modSp new mod">
        <pc:chgData name="Sunil Prahlad Singh" userId="a27c50fe-5726-4a13-b76d-ddb89b94d340" providerId="ADAL" clId="{CAA07ECB-DE34-4C41-8F15-920D63D908F6}" dt="2022-02-10T11:19:43.113" v="1239" actId="1076"/>
        <pc:sldMkLst>
          <pc:docMk/>
          <pc:sldMk cId="1169562403" sldId="283"/>
        </pc:sldMkLst>
        <pc:spChg chg="mod">
          <ac:chgData name="Sunil Prahlad Singh" userId="a27c50fe-5726-4a13-b76d-ddb89b94d340" providerId="ADAL" clId="{CAA07ECB-DE34-4C41-8F15-920D63D908F6}" dt="2022-02-10T11:19:14.912" v="1234" actId="14100"/>
          <ac:spMkLst>
            <pc:docMk/>
            <pc:sldMk cId="1169562403" sldId="283"/>
            <ac:spMk id="2" creationId="{4543B63E-4277-3B47-9751-5CF7BCC977CF}"/>
          </ac:spMkLst>
        </pc:spChg>
        <pc:spChg chg="del">
          <ac:chgData name="Sunil Prahlad Singh" userId="a27c50fe-5726-4a13-b76d-ddb89b94d340" providerId="ADAL" clId="{CAA07ECB-DE34-4C41-8F15-920D63D908F6}" dt="2022-02-10T11:18:59.148" v="1213" actId="478"/>
          <ac:spMkLst>
            <pc:docMk/>
            <pc:sldMk cId="1169562403" sldId="283"/>
            <ac:spMk id="3" creationId="{47B45827-F498-4846-8D31-358E4D23B3F3}"/>
          </ac:spMkLst>
        </pc:spChg>
        <pc:picChg chg="add mod">
          <ac:chgData name="Sunil Prahlad Singh" userId="a27c50fe-5726-4a13-b76d-ddb89b94d340" providerId="ADAL" clId="{CAA07ECB-DE34-4C41-8F15-920D63D908F6}" dt="2022-02-10T11:19:43.113" v="1239" actId="1076"/>
          <ac:picMkLst>
            <pc:docMk/>
            <pc:sldMk cId="1169562403" sldId="283"/>
            <ac:picMk id="4" creationId="{712F0115-8214-2144-B3BA-26F9837FD84A}"/>
          </ac:picMkLst>
        </pc:picChg>
      </pc:sldChg>
      <pc:sldChg chg="addSp delSp modSp new mod ord">
        <pc:chgData name="Sunil Prahlad Singh" userId="a27c50fe-5726-4a13-b76d-ddb89b94d340" providerId="ADAL" clId="{CAA07ECB-DE34-4C41-8F15-920D63D908F6}" dt="2022-02-11T08:47:01.789" v="1449" actId="1076"/>
        <pc:sldMkLst>
          <pc:docMk/>
          <pc:sldMk cId="3136368997" sldId="284"/>
        </pc:sldMkLst>
        <pc:spChg chg="mod">
          <ac:chgData name="Sunil Prahlad Singh" userId="a27c50fe-5726-4a13-b76d-ddb89b94d340" providerId="ADAL" clId="{CAA07ECB-DE34-4C41-8F15-920D63D908F6}" dt="2022-02-11T08:45:37.399" v="1444" actId="14100"/>
          <ac:spMkLst>
            <pc:docMk/>
            <pc:sldMk cId="3136368997" sldId="284"/>
            <ac:spMk id="2" creationId="{E8B4B989-54EA-4946-A1B8-ECAE7048035C}"/>
          </ac:spMkLst>
        </pc:spChg>
        <pc:spChg chg="del">
          <ac:chgData name="Sunil Prahlad Singh" userId="a27c50fe-5726-4a13-b76d-ddb89b94d340" providerId="ADAL" clId="{CAA07ECB-DE34-4C41-8F15-920D63D908F6}" dt="2022-02-11T08:45:40.717" v="1445" actId="478"/>
          <ac:spMkLst>
            <pc:docMk/>
            <pc:sldMk cId="3136368997" sldId="284"/>
            <ac:spMk id="3" creationId="{B664B724-D000-C04F-A803-00E558904A04}"/>
          </ac:spMkLst>
        </pc:spChg>
        <pc:picChg chg="add mod">
          <ac:chgData name="Sunil Prahlad Singh" userId="a27c50fe-5726-4a13-b76d-ddb89b94d340" providerId="ADAL" clId="{CAA07ECB-DE34-4C41-8F15-920D63D908F6}" dt="2022-02-11T08:47:01.789" v="1449" actId="1076"/>
          <ac:picMkLst>
            <pc:docMk/>
            <pc:sldMk cId="3136368997" sldId="284"/>
            <ac:picMk id="4" creationId="{FBBBE53B-91F1-1745-B3D7-DE8FFC6DC4F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E0B51F-1B9C-1D48-B243-D3DEDB959D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03A33-8144-2847-A36B-ECA9285A0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B1BAF-147E-564F-99F1-DCE5DEE6D8C6}" type="datetime1">
              <a:rPr lang="en-IN" smtClean="0"/>
              <a:t>15/02/22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6B61B-387F-C844-B12E-4F47C9AB4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67DD-8562-004A-B401-9F48519ADB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F8859-59ED-2E42-971D-C7FCD4DD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5510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45FE-5D47-2742-9C9E-C1F9611D9841}" type="datetime1">
              <a:rPr lang="en-IN" smtClean="0"/>
              <a:t>15/02/22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129A7-AF4C-8F43-9CF9-66BCE503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77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mpute/docs/instances/preemptible#pric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Preemptible VM instances are available at much lower price—a </a:t>
            </a:r>
            <a:r>
              <a:rPr lang="en-IN" dirty="0">
                <a:hlinkClick r:id="rId3"/>
              </a:rPr>
              <a:t>60-91% discount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preemptible VMs can only run for up to 24 hours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29A7-AF4C-8F43-9CF9-66BCE503F653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27060-573F-9646-B75F-04A85FE10B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AE5B170-6FC0-E246-B6BF-A499643EE4EB}" type="datetime1">
              <a:rPr lang="en-IN" smtClean="0"/>
              <a:t>15/02/22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Preemptible VMs can be used to create normal VM as well if our use case says to  run for up to 24 hours at a max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129A7-AF4C-8F43-9CF9-66BCE503F653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E976-D16C-374B-8202-104B85CE0E2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CBCB13D-D6D3-5C48-8202-FC70E27A7B50}" type="datetime1">
              <a:rPr lang="en-IN" smtClean="0"/>
              <a:t>15/02/22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914A-C1B7-C24F-9107-C4904A4F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5CC2-CDB7-134D-B269-51DF98FD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FFF7-624C-3E42-951C-7A361267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5DF5-E4BE-7349-AEFD-9753649B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6A2D-489D-724F-9514-7BAD709A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5228-2023-814F-9D7C-B6C3E3C2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7D7D9-126F-834C-8784-75C25B6AC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694A-B455-6648-A315-DA733860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F316-52A1-F04D-A8CD-E856A8CC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FDCA-8458-9E4C-930A-6A86346C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48267-3A96-B940-8A69-1FDB53686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B457C-9867-0645-8616-6F01EA931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5863-E789-BC45-AF78-BB615C5E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F70E-438D-0748-875A-81861BF5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141C-9627-0E4F-99B7-ACAAC8E0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-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1">
                <a:solidFill>
                  <a:schemeClr val="tx1">
                    <a:lumMod val="65000"/>
                    <a:lumOff val="35000"/>
                  </a:schemeClr>
                </a:solidFill>
                <a:latin typeface="Gotham Book Italic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9C7415-12ED-1F44-BE03-24001F31E4F6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Gotham Book" panose="0200060404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Gotham Book" panose="02000604040000020004" pitchFamily="2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77A04D-58B5-7F4D-85D1-4AB926AC92EC}"/>
              </a:ext>
            </a:extLst>
          </p:cNvPr>
          <p:cNvSpPr>
            <a:spLocks/>
          </p:cNvSpPr>
          <p:nvPr userDrawn="1"/>
        </p:nvSpPr>
        <p:spPr>
          <a:xfrm>
            <a:off x="790399" y="6552345"/>
            <a:ext cx="3346429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marL="0" marR="0" lvl="0" indent="0" algn="l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4328" y="6569968"/>
            <a:ext cx="1712004" cy="1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8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87BE-E5F1-434E-B68C-208099F9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A51B-3C1A-E645-98B8-B4852FC0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2154-1ECE-224A-8854-02B10F8B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FBF2F-E3C5-554C-8900-D4124044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79AD-2B72-734C-B0EC-BAEFC5B4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CE46-0E1B-5B4D-8676-320FECA0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586F4-2A06-F343-88F2-3B477FE1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DDC1-660F-E641-923A-F87FBBCC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A08F-4E62-1746-A97C-0048CAA4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C477-503F-D545-A9FF-2A8E13CA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0C3B-61A7-7E4E-83D6-18888EC6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3DA2-C73F-404E-85DC-19E62F8B9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CE686-5B4D-EC4C-93E5-58183956B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9D18D-ABA4-9B44-9414-AA190146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070DF-EBCD-4345-8DD2-DCA8D1F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55BB-7E18-CB48-B0B6-4B2EBB45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69E7-2061-4D44-BBA3-D0095021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C9884-9B57-8C45-B9A9-9D05B08F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5C041-3768-5B43-822B-5CC2C7850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A006D-1E20-554F-A3BF-416C1CBCA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052C9-A105-8C4F-AE61-38955A06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9DE48-9B77-CA4F-82A0-5C1FCFC2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CC940-7772-B44C-92CF-5B414744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E4935-A5A7-2B49-BCB8-8B303021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965B-8058-C74C-9A21-A3D19CCF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80011-7688-6449-B47B-2FCAA881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21B6-A8B1-6C42-B399-2191627A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647-FB65-0147-835F-3AE415A8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4F7D2-0890-6041-9717-26FCC486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D5028-C720-9A41-9BC1-8B472A19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811E7-497E-E647-882F-8122D9A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3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C308-44D9-164A-B25F-B97BB219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9352-4BE0-DA4E-A80F-65B6778C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1720-56DD-7241-8315-CD523AB9E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D5CED-1BC9-2C40-89FB-9FBC11AE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F80B6-8127-4A4A-9829-2CE96CF0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B54C-5AC3-1248-A389-0735DD9A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8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6DB-65C1-1E4C-B9E2-22C18321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9E513-B129-DE42-9CD4-A0E07C042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C9E1A-66A8-C14E-9A3F-9C3A33F8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97D62-10A8-8A40-9CD1-B9692D19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19E75-B3DC-664C-BEAC-517CF01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62F6E-270A-7149-8A8A-BFC268CD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4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F9855-2723-F942-974A-485E2E60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C866F-450D-A24A-BF9D-C48DD9DF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6243-1769-D849-8D56-92A6B4141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A513-1E62-1846-8326-FF8640CCD33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5CE5-5CEF-7B47-9521-CA8C9F55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E713-AD98-B243-8310-3F19F1FBF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36CC-3239-AB42-A40B-0D53582D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mpute/docs/instances/preemptible#pricing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614D9-B2C2-A14A-B6DA-3BE4DCDB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Best Practices &amp; Cost optimization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9B18-D135-B54B-A3B2-1BEF35AB9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39C7415-12ED-1F44-BE03-24001F31E4F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29D13-ACED-A040-8567-6D888424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4068180"/>
            <a:ext cx="2578100" cy="203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15817-5F7D-5044-9650-C07BCADD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4068180"/>
            <a:ext cx="3022600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B7D56-969D-FC4F-B932-2D476DD05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3730521"/>
            <a:ext cx="3937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CDA77-95E2-E442-BE67-3C92FC4B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290"/>
            <a:ext cx="12064827" cy="62776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BF3ACD0-3BC4-D646-B6F0-82CD29A3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3" y="0"/>
            <a:ext cx="3487295" cy="626468"/>
          </a:xfrm>
        </p:spPr>
        <p:txBody>
          <a:bodyPr>
            <a:normAutofit/>
          </a:bodyPr>
          <a:lstStyle/>
          <a:p>
            <a:r>
              <a:rPr lang="en-US" dirty="0"/>
              <a:t>Cost optimization tab</a:t>
            </a:r>
          </a:p>
        </p:txBody>
      </p:sp>
    </p:spTree>
    <p:extLst>
      <p:ext uri="{BB962C8B-B14F-4D97-AF65-F5344CB8AC3E}">
        <p14:creationId xmlns:p14="http://schemas.microsoft.com/office/powerpoint/2010/main" val="238364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B63E-4277-3B47-9751-5CF7BCC9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3124026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Machine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F0115-8214-2144-B3BA-26F9837F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542589"/>
            <a:ext cx="9093200" cy="63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8602-50B2-744C-9FAF-598F0CF3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3" y="36427"/>
            <a:ext cx="5063951" cy="626468"/>
          </a:xfrm>
        </p:spPr>
        <p:txBody>
          <a:bodyPr>
            <a:normAutofit/>
          </a:bodyPr>
          <a:lstStyle/>
          <a:p>
            <a:r>
              <a:rPr lang="en-US" dirty="0"/>
              <a:t>Expectation from Team Owner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F9091-ED7B-4040-A7E6-841F554FFB45}"/>
              </a:ext>
            </a:extLst>
          </p:cNvPr>
          <p:cNvSpPr txBox="1"/>
          <p:nvPr/>
        </p:nvSpPr>
        <p:spPr>
          <a:xfrm>
            <a:off x="409574" y="866775"/>
            <a:ext cx="103441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Security best practices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only Private GKE Cluster going forward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Migrate/Re-create existing GKE into Private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Compute Engine VM without external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commerce-</a:t>
            </a:r>
            <a:r>
              <a:rPr lang="en-US" dirty="0" err="1"/>
              <a:t>vpc</a:t>
            </a:r>
            <a:r>
              <a:rPr lang="en-US" dirty="0"/>
              <a:t>-network instead of default 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new firewall rules creation/modification reach out to DevOps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Cost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down the cluster During weekend, Non-business hours based on your use case (update in Excel)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 Compute Engine VMs During weekend, Non-business hours based on your use case (update in Excel)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use of </a:t>
            </a:r>
            <a:r>
              <a:rPr lang="en-IN" dirty="0"/>
              <a:t>Preemptible VM instances which are available at much lower price—a </a:t>
            </a:r>
            <a:r>
              <a:rPr lang="en-IN" dirty="0">
                <a:hlinkClick r:id="rId2"/>
              </a:rPr>
              <a:t>60-91% discount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Terminate the GKE Cluster/Compute VMs no longer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3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EC5C09-E8B6-9D45-A152-7CF814F51963}"/>
              </a:ext>
            </a:extLst>
          </p:cNvPr>
          <p:cNvSpPr txBox="1">
            <a:spLocks/>
          </p:cNvSpPr>
          <p:nvPr/>
        </p:nvSpPr>
        <p:spPr>
          <a:xfrm>
            <a:off x="117649" y="0"/>
            <a:ext cx="3694328" cy="62646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Security Best Practices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66F5-03B2-814A-8E64-78F3FA8C097D}"/>
              </a:ext>
            </a:extLst>
          </p:cNvPr>
          <p:cNvSpPr txBox="1"/>
          <p:nvPr/>
        </p:nvSpPr>
        <p:spPr>
          <a:xfrm>
            <a:off x="514350" y="1638300"/>
            <a:ext cx="7886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Demo of GKE Private cluster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Demo of Compute Engine VM without external IP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027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407C-9093-5947-B047-10100E53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925" y="2952156"/>
            <a:ext cx="2417244" cy="626468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6859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5F83-771B-B049-A7C3-9EAE0CB2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026226" cy="62646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F97B-3169-E444-90B0-DF6CC5631B7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02087" y="1320044"/>
            <a:ext cx="3944083" cy="36607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Security Practices – GKE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Security Practices – Compute Engine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Cost Optimization – GKE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Cost Optimization – Compute Engine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Compute Engine Scheduling 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Demo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FBB0-28D2-C243-B473-F0C6342E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9" y="0"/>
            <a:ext cx="3694328" cy="626468"/>
          </a:xfrm>
        </p:spPr>
        <p:txBody>
          <a:bodyPr>
            <a:normAutofit/>
          </a:bodyPr>
          <a:lstStyle/>
          <a:p>
            <a:r>
              <a:rPr lang="en-US" dirty="0"/>
              <a:t>Security Best Practices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9A7E7-5991-3848-8F83-D0BED4490818}"/>
              </a:ext>
            </a:extLst>
          </p:cNvPr>
          <p:cNvSpPr txBox="1"/>
          <p:nvPr/>
        </p:nvSpPr>
        <p:spPr>
          <a:xfrm>
            <a:off x="558021" y="920510"/>
            <a:ext cx="105328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GKE Private cluster for Commerce project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1600" dirty="0"/>
              <a:t>Google provides below three options to create  private GKE cluster based on our use case, </a:t>
            </a:r>
          </a:p>
          <a:p>
            <a:endParaRPr lang="en-IN" sz="1600" dirty="0"/>
          </a:p>
          <a:p>
            <a:r>
              <a:rPr lang="en-IN" sz="1600" dirty="0"/>
              <a:t>we have tested this options with commerce 918 and everything works fine as same as public GKE cluster.</a:t>
            </a:r>
          </a:p>
          <a:p>
            <a:r>
              <a:rPr lang="en-IN" sz="1600" dirty="0"/>
              <a:t>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/>
              <a:t>Public endpoint access disabled 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/>
              <a:t>Public endpoint access enabled with authorized networks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/>
              <a:t>Public endpoint access enabled</a:t>
            </a:r>
          </a:p>
          <a:p>
            <a:r>
              <a:rPr lang="en-IN" dirty="0"/>
              <a:t> 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Compute Engine VMs without external IP</a:t>
            </a:r>
          </a:p>
          <a:p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/>
              <a:t> Uses NAT for internet access</a:t>
            </a:r>
          </a:p>
          <a:p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/>
              <a:t> Uses IAP </a:t>
            </a:r>
            <a:r>
              <a:rPr lang="en-IN" sz="1600" dirty="0" err="1"/>
              <a:t>ssh</a:t>
            </a:r>
            <a:r>
              <a:rPr lang="en-IN" sz="1600" dirty="0"/>
              <a:t> and IAP desktop to connect to the resources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D02586-6988-BC48-BB12-3AC0D9271536}"/>
              </a:ext>
            </a:extLst>
          </p:cNvPr>
          <p:cNvSpPr/>
          <p:nvPr/>
        </p:nvSpPr>
        <p:spPr>
          <a:xfrm>
            <a:off x="127174" y="1570950"/>
            <a:ext cx="103122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Use customized 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Use non-default VPC, commerce-</a:t>
            </a:r>
            <a:r>
              <a:rPr lang="en-IN" dirty="0" err="1"/>
              <a:t>vpc</a:t>
            </a:r>
            <a:r>
              <a:rPr lang="en-IN" dirty="0"/>
              <a:t>-network for commerce project.</a:t>
            </a:r>
          </a:p>
          <a:p>
            <a:endParaRPr lang="en-IN" b="1" dirty="0"/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Firewall Rules – for required sources/destinations only</a:t>
            </a:r>
          </a:p>
          <a:p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Create firewall rule for the  specific IP and ports </a:t>
            </a:r>
          </a:p>
          <a:p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Create f/w rule with tags and not with  “apply to all instances”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IAP Desktop for RDP session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endParaRPr lang="en-IN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916D64-76FD-3046-9B2F-C23E7A18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9" y="0"/>
            <a:ext cx="3694328" cy="626468"/>
          </a:xfrm>
        </p:spPr>
        <p:txBody>
          <a:bodyPr>
            <a:normAutofit/>
          </a:bodyPr>
          <a:lstStyle/>
          <a:p>
            <a:r>
              <a:rPr lang="en-US" dirty="0"/>
              <a:t>Security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4899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A480-4334-5049-95DA-B1728567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3" y="0"/>
            <a:ext cx="3487295" cy="626468"/>
          </a:xfrm>
        </p:spPr>
        <p:txBody>
          <a:bodyPr>
            <a:normAutofit/>
          </a:bodyPr>
          <a:lstStyle/>
          <a:p>
            <a:r>
              <a:rPr lang="en-US" dirty="0"/>
              <a:t>Cost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1C7C6-0640-F547-AE67-BFE1701D2F90}"/>
              </a:ext>
            </a:extLst>
          </p:cNvPr>
          <p:cNvSpPr txBox="1"/>
          <p:nvPr/>
        </p:nvSpPr>
        <p:spPr>
          <a:xfrm>
            <a:off x="504466" y="869129"/>
            <a:ext cx="78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GKE Cluster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Compute Engine VMs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12D3B-7978-EB4E-AB8C-CE2B2DA8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3" y="1892045"/>
            <a:ext cx="11781034" cy="390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B61E-62C9-024F-9643-0129C37E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4531090" cy="626468"/>
          </a:xfrm>
        </p:spPr>
        <p:txBody>
          <a:bodyPr>
            <a:normAutofit/>
          </a:bodyPr>
          <a:lstStyle/>
          <a:p>
            <a:r>
              <a:rPr lang="en-US" dirty="0"/>
              <a:t>Example GKE Cluster cost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382B9-F893-9141-9174-3351C707E90D}"/>
              </a:ext>
            </a:extLst>
          </p:cNvPr>
          <p:cNvSpPr/>
          <p:nvPr/>
        </p:nvSpPr>
        <p:spPr>
          <a:xfrm>
            <a:off x="9368106" y="1007148"/>
            <a:ext cx="2173858" cy="37007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36224-E3D7-EE40-AF9D-1BA23C4CF3E6}"/>
              </a:ext>
            </a:extLst>
          </p:cNvPr>
          <p:cNvSpPr/>
          <p:nvPr/>
        </p:nvSpPr>
        <p:spPr>
          <a:xfrm>
            <a:off x="9964300" y="1201215"/>
            <a:ext cx="957831" cy="440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listener</a:t>
            </a:r>
          </a:p>
          <a:p>
            <a:pPr algn="ctr"/>
            <a:r>
              <a:rPr lang="en-US" sz="1200" dirty="0"/>
              <a:t>(single)</a:t>
            </a: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986E9973-5DFE-404C-8F5A-D366EAA3F6A5}"/>
              </a:ext>
            </a:extLst>
          </p:cNvPr>
          <p:cNvSpPr/>
          <p:nvPr/>
        </p:nvSpPr>
        <p:spPr>
          <a:xfrm>
            <a:off x="9772096" y="2104137"/>
            <a:ext cx="1342239" cy="704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Commerce Cluster (single)</a:t>
            </a:r>
          </a:p>
        </p:txBody>
      </p:sp>
      <p:sp>
        <p:nvSpPr>
          <p:cNvPr id="7" name="Flowchart: Magnetic Disk 14">
            <a:extLst>
              <a:ext uri="{FF2B5EF4-FFF2-40B4-BE49-F238E27FC236}">
                <a16:creationId xmlns:a16="http://schemas.microsoft.com/office/drawing/2014/main" id="{21F5ACA2-EA9F-A148-869A-62EEF049EB2F}"/>
              </a:ext>
            </a:extLst>
          </p:cNvPr>
          <p:cNvSpPr/>
          <p:nvPr/>
        </p:nvSpPr>
        <p:spPr>
          <a:xfrm>
            <a:off x="9690465" y="3276150"/>
            <a:ext cx="1021767" cy="583036"/>
          </a:xfrm>
          <a:prstGeom prst="flowChartMagneticDisk">
            <a:avLst/>
          </a:prstGeom>
          <a:solidFill>
            <a:srgbClr val="FF0000">
              <a:alpha val="54902"/>
            </a:srgb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OneDB Master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Primary 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(active)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/>
          </a:p>
        </p:txBody>
      </p:sp>
      <p:sp>
        <p:nvSpPr>
          <p:cNvPr id="8" name="Flowchart: Magnetic Disk 16">
            <a:extLst>
              <a:ext uri="{FF2B5EF4-FFF2-40B4-BE49-F238E27FC236}">
                <a16:creationId xmlns:a16="http://schemas.microsoft.com/office/drawing/2014/main" id="{982AB042-AD91-464B-8331-025A9795D2C2}"/>
              </a:ext>
            </a:extLst>
          </p:cNvPr>
          <p:cNvSpPr/>
          <p:nvPr/>
        </p:nvSpPr>
        <p:spPr>
          <a:xfrm>
            <a:off x="10209702" y="4050073"/>
            <a:ext cx="1021767" cy="583036"/>
          </a:xfrm>
          <a:prstGeom prst="flowChartMagneticDisk">
            <a:avLst/>
          </a:prstGeom>
          <a:solidFill>
            <a:srgbClr val="92D050">
              <a:alpha val="54902"/>
            </a:srgb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OneDB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Secondary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(passive)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Connector: Elbow 23">
            <a:extLst>
              <a:ext uri="{FF2B5EF4-FFF2-40B4-BE49-F238E27FC236}">
                <a16:creationId xmlns:a16="http://schemas.microsoft.com/office/drawing/2014/main" id="{3D9BD0DA-7152-9A48-B69B-B071C596AD84}"/>
              </a:ext>
            </a:extLst>
          </p:cNvPr>
          <p:cNvCxnSpPr>
            <a:cxnSpLocks/>
          </p:cNvCxnSpPr>
          <p:nvPr/>
        </p:nvCxnSpPr>
        <p:spPr>
          <a:xfrm flipH="1">
            <a:off x="10427505" y="1644453"/>
            <a:ext cx="1782" cy="46223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25">
            <a:extLst>
              <a:ext uri="{FF2B5EF4-FFF2-40B4-BE49-F238E27FC236}">
                <a16:creationId xmlns:a16="http://schemas.microsoft.com/office/drawing/2014/main" id="{98BC03B2-728E-D04D-B4F7-252EDB31276D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5400000">
            <a:off x="10088614" y="2921548"/>
            <a:ext cx="467338" cy="2418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33">
            <a:extLst>
              <a:ext uri="{FF2B5EF4-FFF2-40B4-BE49-F238E27FC236}">
                <a16:creationId xmlns:a16="http://schemas.microsoft.com/office/drawing/2014/main" id="{DF29CBB1-0F32-164C-BF19-7C169CA915D5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 flipH="1">
            <a:off x="10209702" y="3567668"/>
            <a:ext cx="502530" cy="773923"/>
          </a:xfrm>
          <a:prstGeom prst="bentConnector5">
            <a:avLst>
              <a:gd name="adj1" fmla="val -45490"/>
              <a:gd name="adj2" fmla="val 50000"/>
              <a:gd name="adj3" fmla="val 1454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58C5B4-25EB-A843-A9C0-229FA1DCF14C}"/>
              </a:ext>
            </a:extLst>
          </p:cNvPr>
          <p:cNvSpPr txBox="1"/>
          <p:nvPr/>
        </p:nvSpPr>
        <p:spPr>
          <a:xfrm>
            <a:off x="526211" y="1345721"/>
            <a:ext cx="8392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 </a:t>
            </a:r>
            <a:r>
              <a:rPr lang="en-IN" dirty="0">
                <a:solidFill>
                  <a:srgbClr val="00B050"/>
                </a:solidFill>
              </a:rPr>
              <a:t>X </a:t>
            </a:r>
            <a:r>
              <a:rPr lang="en-IN" dirty="0"/>
              <a:t> Instance type: e2-standard-16 (16 CPU, 64GB RAM)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24/7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30  - USD </a:t>
            </a:r>
            <a:r>
              <a:rPr lang="en-IN" b="1" dirty="0">
                <a:solidFill>
                  <a:srgbClr val="FF0000"/>
                </a:solidFill>
              </a:rPr>
              <a:t>3,913.47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Weekend scale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 </a:t>
            </a:r>
            <a:r>
              <a:rPr lang="en-IN" dirty="0">
                <a:solidFill>
                  <a:srgbClr val="00B050"/>
                </a:solidFill>
              </a:rPr>
              <a:t>X </a:t>
            </a:r>
            <a:r>
              <a:rPr lang="en-IN" dirty="0"/>
              <a:t> Instance type: e2-standard-16 (16 CPU, 64GB RAM)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24/5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22  - USD </a:t>
            </a:r>
            <a:r>
              <a:rPr lang="en-IN" b="1" dirty="0">
                <a:solidFill>
                  <a:srgbClr val="FF0000"/>
                </a:solidFill>
              </a:rPr>
              <a:t>2,795.33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Scale down during non-business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 </a:t>
            </a:r>
            <a:r>
              <a:rPr lang="en-IN" dirty="0">
                <a:solidFill>
                  <a:srgbClr val="00B050"/>
                </a:solidFill>
              </a:rPr>
              <a:t>X </a:t>
            </a:r>
            <a:r>
              <a:rPr lang="en-IN" dirty="0"/>
              <a:t> Instance type: e2-standard-16 (16 CPU, 64GB RAM)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12/5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22 - USD </a:t>
            </a:r>
            <a:r>
              <a:rPr lang="en-IN" b="1" dirty="0">
                <a:solidFill>
                  <a:srgbClr val="FF0000"/>
                </a:solidFill>
              </a:rPr>
              <a:t>1,397.67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Preemptible VM instances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 </a:t>
            </a:r>
            <a:r>
              <a:rPr lang="en-IN" dirty="0">
                <a:solidFill>
                  <a:srgbClr val="00B050"/>
                </a:solidFill>
              </a:rPr>
              <a:t>X </a:t>
            </a:r>
            <a:r>
              <a:rPr lang="en-IN" dirty="0"/>
              <a:t> Instance type: e2-standard-16 (16 CPU, 64GB RAM)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12/5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22 - USD </a:t>
            </a:r>
            <a:r>
              <a:rPr lang="en-IN" b="1" dirty="0">
                <a:solidFill>
                  <a:srgbClr val="FF0000"/>
                </a:solidFill>
              </a:rPr>
              <a:t>419.30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pPr algn="ctr"/>
            <a:r>
              <a:rPr lang="en-IN" dirty="0">
                <a:solidFill>
                  <a:srgbClr val="00B050"/>
                </a:solidFill>
              </a:rPr>
              <a:t>Up to 90% reduction on total cost possible for GKE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5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82A5-FEA7-6F48-A6A4-2235E33A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5968826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Email notification to scale down node pool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8A8B5-45F0-0745-9F01-52A9B972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584762"/>
            <a:ext cx="9644744" cy="56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0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331C-AFFB-1344-B359-4EAA0BFD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5730162" cy="626468"/>
          </a:xfrm>
        </p:spPr>
        <p:txBody>
          <a:bodyPr>
            <a:normAutofit/>
          </a:bodyPr>
          <a:lstStyle/>
          <a:p>
            <a:r>
              <a:rPr lang="en-US" dirty="0"/>
              <a:t>Example of Compute Engine VM cost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93F03-8842-A247-8C09-09C04F9938DA}"/>
              </a:ext>
            </a:extLst>
          </p:cNvPr>
          <p:cNvSpPr/>
          <p:nvPr/>
        </p:nvSpPr>
        <p:spPr>
          <a:xfrm>
            <a:off x="408316" y="1212359"/>
            <a:ext cx="93999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 </a:t>
            </a:r>
            <a:r>
              <a:rPr lang="en-IN" dirty="0">
                <a:solidFill>
                  <a:srgbClr val="00B050"/>
                </a:solidFill>
              </a:rPr>
              <a:t>X </a:t>
            </a:r>
            <a:r>
              <a:rPr lang="en-IN" dirty="0"/>
              <a:t> Instance type: e2-standard-8 (8 CPU, 32GB RAM)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24/7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30  - </a:t>
            </a:r>
            <a:r>
              <a:rPr lang="en-IN" b="1" dirty="0"/>
              <a:t>USD </a:t>
            </a:r>
            <a:r>
              <a:rPr lang="en-IN" b="1" dirty="0">
                <a:solidFill>
                  <a:srgbClr val="FF0000"/>
                </a:solidFill>
              </a:rPr>
              <a:t>468.31</a:t>
            </a:r>
            <a:r>
              <a:rPr lang="en-IN" b="1" dirty="0"/>
              <a:t>  </a:t>
            </a:r>
            <a:endParaRPr lang="en-I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Stop VM during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 </a:t>
            </a:r>
            <a:r>
              <a:rPr lang="en-IN" dirty="0">
                <a:solidFill>
                  <a:srgbClr val="00B050"/>
                </a:solidFill>
              </a:rPr>
              <a:t>X </a:t>
            </a:r>
            <a:r>
              <a:rPr lang="en-IN" dirty="0"/>
              <a:t> Instance type: e2-standard-8 (8 CPU, 32GB RAM)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24/5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22  - </a:t>
            </a:r>
            <a:r>
              <a:rPr lang="en-IN" b="1" dirty="0"/>
              <a:t>USD </a:t>
            </a:r>
            <a:r>
              <a:rPr lang="en-IN" b="1" dirty="0">
                <a:solidFill>
                  <a:srgbClr val="FF0000"/>
                </a:solidFill>
              </a:rPr>
              <a:t>335.65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Stop during non-business hours</a:t>
            </a: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 </a:t>
            </a:r>
            <a:r>
              <a:rPr lang="en-IN" dirty="0">
                <a:solidFill>
                  <a:srgbClr val="00B050"/>
                </a:solidFill>
              </a:rPr>
              <a:t>X </a:t>
            </a:r>
            <a:r>
              <a:rPr lang="en-IN" dirty="0"/>
              <a:t> Instance type: e2-standard-8 (8 CPU, 32GB RAM)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12/5 </a:t>
            </a:r>
            <a:r>
              <a:rPr lang="en-IN" dirty="0">
                <a:solidFill>
                  <a:srgbClr val="00B050"/>
                </a:solidFill>
              </a:rPr>
              <a:t>X</a:t>
            </a:r>
            <a:r>
              <a:rPr lang="en-IN" dirty="0"/>
              <a:t> 22 - </a:t>
            </a:r>
            <a:r>
              <a:rPr lang="en-IN" b="1" dirty="0"/>
              <a:t>USD </a:t>
            </a:r>
            <a:r>
              <a:rPr lang="en-IN" b="1" dirty="0">
                <a:solidFill>
                  <a:srgbClr val="FF0000"/>
                </a:solidFill>
              </a:rPr>
              <a:t>169.83</a:t>
            </a:r>
            <a:endParaRPr lang="en-IN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pPr algn="ctr"/>
            <a:r>
              <a:rPr lang="en-IN" dirty="0">
                <a:solidFill>
                  <a:srgbClr val="00B050"/>
                </a:solidFill>
              </a:rPr>
              <a:t>Up to 64% reduction on total cost possible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8BA3F-A2DE-9C40-8691-ED56D27B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703" y="1437826"/>
            <a:ext cx="2898446" cy="15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4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B989-54EA-4946-A1B8-ECAE7048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3" y="36427"/>
            <a:ext cx="4073351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 Instance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BE53B-91F1-1745-B3D7-DE8FFC6DC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3" y="757263"/>
            <a:ext cx="11934061" cy="53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6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604</Words>
  <Application>Microsoft Macintosh PowerPoint</Application>
  <PresentationFormat>Widescreen</PresentationFormat>
  <Paragraphs>121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Gotham Book</vt:lpstr>
      <vt:lpstr>Gotham Book Italic</vt:lpstr>
      <vt:lpstr>Wingdings</vt:lpstr>
      <vt:lpstr>Office Theme</vt:lpstr>
      <vt:lpstr> Security Best Practices &amp; Cost optimization   </vt:lpstr>
      <vt:lpstr>AGENDA</vt:lpstr>
      <vt:lpstr>Security Best Practices</vt:lpstr>
      <vt:lpstr>Security Best Practices</vt:lpstr>
      <vt:lpstr>Cost optimization</vt:lpstr>
      <vt:lpstr>Example GKE Cluster cost  </vt:lpstr>
      <vt:lpstr>Email notification to scale down node pool </vt:lpstr>
      <vt:lpstr>Example of Compute Engine VM cost </vt:lpstr>
      <vt:lpstr>Compute Instance Schedule</vt:lpstr>
      <vt:lpstr>Cost optimization tab</vt:lpstr>
      <vt:lpstr>Custom Machine Type</vt:lpstr>
      <vt:lpstr>Expectation from Team Owner 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Best Practices &amp; Cost optimization  </dc:title>
  <dc:creator>Sunil Prahlad Singh</dc:creator>
  <cp:lastModifiedBy>Sunil Prahlad Singh</cp:lastModifiedBy>
  <cp:revision>4</cp:revision>
  <dcterms:created xsi:type="dcterms:W3CDTF">2022-02-07T13:49:20Z</dcterms:created>
  <dcterms:modified xsi:type="dcterms:W3CDTF">2022-02-15T14:03:07Z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CLClassification">
    <vt:lpwstr>HCL_Cla5s_C0nf1dent1al</vt:lpwstr>
  </property>
  <property fmtid="{D5CDD505-2E9C-101B-9397-08002B2CF9AE}" pid="3" name="TitusGUID">
    <vt:lpwstr>8bd1b5b9-13da-4e31-af1e-63ead83c7956</vt:lpwstr>
  </property>
</Properties>
</file>