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1" r:id="rId5"/>
    <p:sldId id="265" r:id="rId6"/>
    <p:sldId id="260" r:id="rId7"/>
    <p:sldId id="263" r:id="rId8"/>
    <p:sldId id="258" r:id="rId9"/>
    <p:sldId id="264" r:id="rId10"/>
    <p:sldId id="267" r:id="rId11"/>
    <p:sldId id="268" r:id="rId12"/>
    <p:sldId id="269" r:id="rId13"/>
    <p:sldId id="270" r:id="rId14"/>
    <p:sldId id="271" r:id="rId15"/>
    <p:sldId id="262" r:id="rId16"/>
    <p:sldId id="266"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11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4/24/2018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4/24/2018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4/24/2018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4/24/2018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4/24/2018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4/24/2018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4/24/2018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4/24/2018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4/24/2018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4/24/2018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4/24/2018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4/24/2018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4/24/2018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4/24/2018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4/24/2018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4/24/2018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4/24/2018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4/24/2018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stackoverflow.com/" TargetMode="External"/><Relationship Id="rId2" Type="http://schemas.openxmlformats.org/officeDocument/2006/relationships/hyperlink" Target="https://google.co.in/" TargetMode="External"/><Relationship Id="rId1" Type="http://schemas.openxmlformats.org/officeDocument/2006/relationships/slideLayout" Target="../slideLayouts/slideLayout2.xml"/><Relationship Id="rId5" Type="http://schemas.openxmlformats.org/officeDocument/2006/relationships/hyperlink" Target="https://developer.android.com/" TargetMode="External"/><Relationship Id="rId4" Type="http://schemas.openxmlformats.org/officeDocument/2006/relationships/hyperlink" Target="https://www.androidhive.info/"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jpg"/><Relationship Id="rId4" Type="http://schemas.openxmlformats.org/officeDocument/2006/relationships/image" Target="../media/image4.png"/><Relationship Id="rId9"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99733"/>
            <a:ext cx="8825658" cy="1238690"/>
          </a:xfrm>
        </p:spPr>
        <p:txBody>
          <a:bodyPr/>
          <a:lstStyle/>
          <a:p>
            <a:r>
              <a:rPr lang="en-US" dirty="0" smtClean="0"/>
              <a:t>Automatic Call Response</a:t>
            </a:r>
            <a:endParaRPr lang="en-IN" dirty="0"/>
          </a:p>
        </p:txBody>
      </p:sp>
      <p:sp>
        <p:nvSpPr>
          <p:cNvPr id="3" name="Subtitle 2"/>
          <p:cNvSpPr>
            <a:spLocks noGrp="1"/>
          </p:cNvSpPr>
          <p:nvPr>
            <p:ph type="subTitle" idx="1"/>
          </p:nvPr>
        </p:nvSpPr>
        <p:spPr>
          <a:xfrm>
            <a:off x="1267098" y="3543802"/>
            <a:ext cx="8825658" cy="1606167"/>
          </a:xfrm>
        </p:spPr>
        <p:txBody>
          <a:bodyPr>
            <a:normAutofit/>
          </a:bodyPr>
          <a:lstStyle/>
          <a:p>
            <a:r>
              <a:rPr lang="en-US" dirty="0" smtClean="0"/>
              <a:t>Android Application </a:t>
            </a:r>
          </a:p>
          <a:p>
            <a:pPr algn="r"/>
            <a:r>
              <a:rPr lang="en-US" dirty="0" smtClean="0"/>
              <a:t>Present by Patil Ravikumar N</a:t>
            </a:r>
          </a:p>
          <a:p>
            <a:pPr algn="r"/>
            <a:endParaRPr lang="en-US" dirty="0" smtClean="0"/>
          </a:p>
          <a:p>
            <a:pPr algn="ctr"/>
            <a:r>
              <a:rPr lang="en-US" dirty="0" smtClean="0"/>
              <a:t>College: GEC GANDHINAGAR</a:t>
            </a:r>
            <a:endParaRPr lang="en-IN" dirty="0"/>
          </a:p>
        </p:txBody>
      </p:sp>
    </p:spTree>
    <p:extLst>
      <p:ext uri="{BB962C8B-B14F-4D97-AF65-F5344CB8AC3E}">
        <p14:creationId xmlns:p14="http://schemas.microsoft.com/office/powerpoint/2010/main" val="3974601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5129" y="2393312"/>
            <a:ext cx="2068205" cy="367968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3492" y="2393312"/>
            <a:ext cx="2068205" cy="3679681"/>
          </a:xfrm>
          <a:prstGeom prst="rect">
            <a:avLst/>
          </a:prstGeom>
        </p:spPr>
      </p:pic>
      <p:sp>
        <p:nvSpPr>
          <p:cNvPr id="5" name="TextBox 4"/>
          <p:cNvSpPr txBox="1"/>
          <p:nvPr/>
        </p:nvSpPr>
        <p:spPr>
          <a:xfrm>
            <a:off x="4295955" y="6288657"/>
            <a:ext cx="3071003" cy="369332"/>
          </a:xfrm>
          <a:prstGeom prst="rect">
            <a:avLst/>
          </a:prstGeom>
          <a:noFill/>
        </p:spPr>
        <p:txBody>
          <a:bodyPr wrap="square" rtlCol="0">
            <a:spAutoFit/>
          </a:bodyPr>
          <a:lstStyle/>
          <a:p>
            <a:pPr algn="ctr"/>
            <a:r>
              <a:rPr lang="en-US" dirty="0" smtClean="0"/>
              <a:t>Recordings Screenshots</a:t>
            </a:r>
            <a:endParaRPr lang="en-IN" dirty="0"/>
          </a:p>
        </p:txBody>
      </p:sp>
    </p:spTree>
    <p:extLst>
      <p:ext uri="{BB962C8B-B14F-4D97-AF65-F5344CB8AC3E}">
        <p14:creationId xmlns:p14="http://schemas.microsoft.com/office/powerpoint/2010/main" val="8600985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9027" y="777644"/>
            <a:ext cx="2751828" cy="489595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162" y="777645"/>
            <a:ext cx="2751827" cy="4895959"/>
          </a:xfrm>
          <a:prstGeom prst="rect">
            <a:avLst/>
          </a:prstGeom>
        </p:spPr>
      </p:pic>
    </p:spTree>
    <p:extLst>
      <p:ext uri="{BB962C8B-B14F-4D97-AF65-F5344CB8AC3E}">
        <p14:creationId xmlns:p14="http://schemas.microsoft.com/office/powerpoint/2010/main" val="5546743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6512" y="707366"/>
            <a:ext cx="2889849" cy="514152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9319" y="707366"/>
            <a:ext cx="2889849" cy="5141523"/>
          </a:xfrm>
          <a:prstGeom prst="rect">
            <a:avLst/>
          </a:prstGeom>
        </p:spPr>
      </p:pic>
    </p:spTree>
    <p:extLst>
      <p:ext uri="{BB962C8B-B14F-4D97-AF65-F5344CB8AC3E}">
        <p14:creationId xmlns:p14="http://schemas.microsoft.com/office/powerpoint/2010/main" val="25660697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674" y="683908"/>
            <a:ext cx="3036498" cy="54024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1349" y="683908"/>
            <a:ext cx="3036498" cy="5402436"/>
          </a:xfrm>
          <a:prstGeom prst="rect">
            <a:avLst/>
          </a:prstGeom>
        </p:spPr>
      </p:pic>
    </p:spTree>
    <p:extLst>
      <p:ext uri="{BB962C8B-B14F-4D97-AF65-F5344CB8AC3E}">
        <p14:creationId xmlns:p14="http://schemas.microsoft.com/office/powerpoint/2010/main" val="8450207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358" y="688615"/>
            <a:ext cx="2890590" cy="514284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5782" y="688615"/>
            <a:ext cx="2924531" cy="5203227"/>
          </a:xfrm>
          <a:prstGeom prst="rect">
            <a:avLst/>
          </a:prstGeom>
        </p:spPr>
      </p:pic>
    </p:spTree>
    <p:extLst>
      <p:ext uri="{BB962C8B-B14F-4D97-AF65-F5344CB8AC3E}">
        <p14:creationId xmlns:p14="http://schemas.microsoft.com/office/powerpoint/2010/main" val="4427196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IN" dirty="0"/>
          </a:p>
        </p:txBody>
      </p:sp>
      <p:sp>
        <p:nvSpPr>
          <p:cNvPr id="3" name="Text Placeholder 2"/>
          <p:cNvSpPr>
            <a:spLocks noGrp="1"/>
          </p:cNvSpPr>
          <p:nvPr>
            <p:ph type="body" idx="1"/>
          </p:nvPr>
        </p:nvSpPr>
        <p:spPr>
          <a:xfrm>
            <a:off x="6895559" y="2677644"/>
            <a:ext cx="4775981" cy="2283824"/>
          </a:xfrm>
        </p:spPr>
        <p:txBody>
          <a:bodyPr/>
          <a:lstStyle/>
          <a:p>
            <a:pPr marL="342900" indent="-342900">
              <a:buFont typeface="Wingdings" panose="05000000000000000000" pitchFamily="2" charset="2"/>
              <a:buChar char="Ø"/>
            </a:pPr>
            <a:r>
              <a:rPr lang="en-US" dirty="0" smtClean="0"/>
              <a:t>Message service is costly</a:t>
            </a:r>
          </a:p>
          <a:p>
            <a:pPr marL="342900" indent="-342900">
              <a:buFont typeface="Wingdings" panose="05000000000000000000" pitchFamily="2" charset="2"/>
              <a:buChar char="Ø"/>
            </a:pPr>
            <a:r>
              <a:rPr lang="en-US" dirty="0" smtClean="0"/>
              <a:t>Predefine audio message in between call needs third party support.</a:t>
            </a:r>
            <a:endParaRPr lang="en-IN" dirty="0"/>
          </a:p>
        </p:txBody>
      </p:sp>
    </p:spTree>
    <p:extLst>
      <p:ext uri="{BB962C8B-B14F-4D97-AF65-F5344CB8AC3E}">
        <p14:creationId xmlns:p14="http://schemas.microsoft.com/office/powerpoint/2010/main" val="34804843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IN" dirty="0"/>
          </a:p>
        </p:txBody>
      </p:sp>
      <p:sp>
        <p:nvSpPr>
          <p:cNvPr id="3" name="Content Placeholder 2"/>
          <p:cNvSpPr>
            <a:spLocks noGrp="1"/>
          </p:cNvSpPr>
          <p:nvPr>
            <p:ph idx="1"/>
          </p:nvPr>
        </p:nvSpPr>
        <p:spPr/>
        <p:txBody>
          <a:bodyPr/>
          <a:lstStyle/>
          <a:p>
            <a:r>
              <a:rPr lang="en-US" dirty="0" smtClean="0">
                <a:hlinkClick r:id="rId2"/>
              </a:rPr>
              <a:t>Google</a:t>
            </a:r>
            <a:endParaRPr lang="en-US" dirty="0" smtClean="0"/>
          </a:p>
          <a:p>
            <a:r>
              <a:rPr lang="en-US" dirty="0" smtClean="0">
                <a:hlinkClick r:id="rId3"/>
              </a:rPr>
              <a:t>Stack Overflow</a:t>
            </a:r>
            <a:endParaRPr lang="en-US" dirty="0" smtClean="0"/>
          </a:p>
          <a:p>
            <a:r>
              <a:rPr lang="en-US" dirty="0" smtClean="0">
                <a:hlinkClick r:id="rId4"/>
              </a:rPr>
              <a:t>Android Hive</a:t>
            </a:r>
            <a:endParaRPr lang="en-US" dirty="0" smtClean="0"/>
          </a:p>
          <a:p>
            <a:r>
              <a:rPr lang="en-US" dirty="0" smtClean="0">
                <a:hlinkClick r:id="rId5"/>
              </a:rPr>
              <a:t>developer.android.com</a:t>
            </a:r>
            <a:endParaRPr lang="en-IN" dirty="0"/>
          </a:p>
        </p:txBody>
      </p:sp>
    </p:spTree>
    <p:extLst>
      <p:ext uri="{BB962C8B-B14F-4D97-AF65-F5344CB8AC3E}">
        <p14:creationId xmlns:p14="http://schemas.microsoft.com/office/powerpoint/2010/main" val="16049468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 you</a:t>
            </a:r>
            <a:endParaRPr lang="en-IN" dirty="0"/>
          </a:p>
        </p:txBody>
      </p:sp>
    </p:spTree>
    <p:extLst>
      <p:ext uri="{BB962C8B-B14F-4D97-AF65-F5344CB8AC3E}">
        <p14:creationId xmlns:p14="http://schemas.microsoft.com/office/powerpoint/2010/main" val="8534683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Automatic Call Response ?	</a:t>
            </a:r>
            <a:endParaRPr lang="en-IN" dirty="0"/>
          </a:p>
        </p:txBody>
      </p:sp>
      <p:sp>
        <p:nvSpPr>
          <p:cNvPr id="3" name="Content Placeholder 2"/>
          <p:cNvSpPr>
            <a:spLocks noGrp="1"/>
          </p:cNvSpPr>
          <p:nvPr>
            <p:ph idx="1"/>
          </p:nvPr>
        </p:nvSpPr>
        <p:spPr/>
        <p:txBody>
          <a:bodyPr/>
          <a:lstStyle/>
          <a:p>
            <a:r>
              <a:rPr lang="en-US" dirty="0" smtClean="0"/>
              <a:t>Automatic call response is an application to answer the phone calls automatically on some specified conditions.</a:t>
            </a:r>
          </a:p>
          <a:p>
            <a:r>
              <a:rPr lang="en-US" dirty="0" smtClean="0"/>
              <a:t>This application is designed for quickly responding of incoming  calls by sending message or location to the caller.</a:t>
            </a:r>
          </a:p>
          <a:p>
            <a:r>
              <a:rPr lang="en-US" dirty="0" smtClean="0"/>
              <a:t>User can reply with custom message and can also set the missed call limits to automatically answer the call.</a:t>
            </a:r>
          </a:p>
          <a:p>
            <a:r>
              <a:rPr lang="en-US" dirty="0" smtClean="0"/>
              <a:t>The incoming call is automatically answered on some limited number of missed call and can record the voice message from the caller for free of cost.</a:t>
            </a:r>
          </a:p>
        </p:txBody>
      </p:sp>
    </p:spTree>
    <p:extLst>
      <p:ext uri="{BB962C8B-B14F-4D97-AF65-F5344CB8AC3E}">
        <p14:creationId xmlns:p14="http://schemas.microsoft.com/office/powerpoint/2010/main" val="3015551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731582" cy="706964"/>
          </a:xfrm>
        </p:spPr>
        <p:txBody>
          <a:bodyPr/>
          <a:lstStyle/>
          <a:p>
            <a:r>
              <a:rPr lang="en-US" dirty="0" smtClean="0"/>
              <a:t>Why I had developed this application?</a:t>
            </a:r>
            <a:endParaRPr lang="en-IN" dirty="0"/>
          </a:p>
        </p:txBody>
      </p:sp>
      <p:sp>
        <p:nvSpPr>
          <p:cNvPr id="3" name="Content Placeholder 2"/>
          <p:cNvSpPr>
            <a:spLocks noGrp="1"/>
          </p:cNvSpPr>
          <p:nvPr>
            <p:ph idx="1"/>
          </p:nvPr>
        </p:nvSpPr>
        <p:spPr/>
        <p:txBody>
          <a:bodyPr/>
          <a:lstStyle/>
          <a:p>
            <a:r>
              <a:rPr lang="en-US" dirty="0" smtClean="0"/>
              <a:t>There are lots of application in market to record the incoming calls and outgoing calls but there is no application to automatically answer the incoming call on some specified conditions.</a:t>
            </a:r>
          </a:p>
          <a:p>
            <a:r>
              <a:rPr lang="en-US" dirty="0" smtClean="0"/>
              <a:t>User sometime is not able to answer the important calls at that time this application will helpful . </a:t>
            </a:r>
          </a:p>
          <a:p>
            <a:r>
              <a:rPr lang="en-US" dirty="0" smtClean="0"/>
              <a:t>Sometimes we don’t want to answer the calls of unknown numbers or spams then also this application is useful</a:t>
            </a:r>
          </a:p>
          <a:p>
            <a:r>
              <a:rPr lang="en-US" dirty="0" smtClean="0"/>
              <a:t>We can securely store the files which are recorded by the application</a:t>
            </a:r>
            <a:endParaRPr lang="en-IN" dirty="0"/>
          </a:p>
        </p:txBody>
      </p:sp>
    </p:spTree>
    <p:extLst>
      <p:ext uri="{BB962C8B-B14F-4D97-AF65-F5344CB8AC3E}">
        <p14:creationId xmlns:p14="http://schemas.microsoft.com/office/powerpoint/2010/main" val="42833492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and Tools used</a:t>
            </a:r>
            <a:endParaRPr lang="en-IN" dirty="0"/>
          </a:p>
        </p:txBody>
      </p:sp>
      <p:sp>
        <p:nvSpPr>
          <p:cNvPr id="3" name="Content Placeholder 2"/>
          <p:cNvSpPr>
            <a:spLocks noGrp="1"/>
          </p:cNvSpPr>
          <p:nvPr>
            <p:ph idx="1"/>
          </p:nvPr>
        </p:nvSpPr>
        <p:spPr/>
        <p:txBody>
          <a:bodyPr/>
          <a:lstStyle/>
          <a:p>
            <a:r>
              <a:rPr lang="en-US" dirty="0" smtClean="0"/>
              <a:t>Android Studio 3.0 Editor to develop the application</a:t>
            </a:r>
          </a:p>
          <a:p>
            <a:r>
              <a:rPr lang="en-US" dirty="0" smtClean="0"/>
              <a:t>Java as backend </a:t>
            </a:r>
          </a:p>
          <a:p>
            <a:r>
              <a:rPr lang="en-US" dirty="0" smtClean="0"/>
              <a:t>Android UI </a:t>
            </a:r>
          </a:p>
          <a:p>
            <a:r>
              <a:rPr lang="en-US" dirty="0" smtClean="0"/>
              <a:t>SQLite as Database</a:t>
            </a:r>
          </a:p>
          <a:p>
            <a:r>
              <a:rPr lang="en-US" dirty="0" smtClean="0"/>
              <a:t>Google MAP API for location </a:t>
            </a:r>
          </a:p>
          <a:p>
            <a:endParaRPr lang="en-US" dirty="0" smtClean="0"/>
          </a:p>
          <a:p>
            <a:endParaRPr lang="en-IN" dirty="0"/>
          </a:p>
        </p:txBody>
      </p:sp>
    </p:spTree>
    <p:extLst>
      <p:ext uri="{BB962C8B-B14F-4D97-AF65-F5344CB8AC3E}">
        <p14:creationId xmlns:p14="http://schemas.microsoft.com/office/powerpoint/2010/main" val="3311057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and Users</a:t>
            </a:r>
            <a:endParaRPr lang="en-IN" dirty="0"/>
          </a:p>
        </p:txBody>
      </p:sp>
      <p:sp>
        <p:nvSpPr>
          <p:cNvPr id="3" name="Content Placeholder 2"/>
          <p:cNvSpPr>
            <a:spLocks noGrp="1"/>
          </p:cNvSpPr>
          <p:nvPr>
            <p:ph idx="1"/>
          </p:nvPr>
        </p:nvSpPr>
        <p:spPr/>
        <p:txBody>
          <a:bodyPr/>
          <a:lstStyle/>
          <a:p>
            <a:r>
              <a:rPr lang="en-US" dirty="0" smtClean="0"/>
              <a:t>This application can be used by every android user who don’t want to missed the important calls and messages.</a:t>
            </a:r>
            <a:endParaRPr lang="en-IN" dirty="0"/>
          </a:p>
        </p:txBody>
      </p:sp>
    </p:spTree>
    <p:extLst>
      <p:ext uri="{BB962C8B-B14F-4D97-AF65-F5344CB8AC3E}">
        <p14:creationId xmlns:p14="http://schemas.microsoft.com/office/powerpoint/2010/main" val="7734694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IN" dirty="0"/>
          </a:p>
        </p:txBody>
      </p:sp>
      <p:sp>
        <p:nvSpPr>
          <p:cNvPr id="3" name="Content Placeholder 2"/>
          <p:cNvSpPr>
            <a:spLocks noGrp="1"/>
          </p:cNvSpPr>
          <p:nvPr>
            <p:ph idx="1"/>
          </p:nvPr>
        </p:nvSpPr>
        <p:spPr/>
        <p:txBody>
          <a:bodyPr>
            <a:normAutofit lnSpcReduction="10000"/>
          </a:bodyPr>
          <a:lstStyle/>
          <a:p>
            <a:r>
              <a:rPr lang="en-US" dirty="0" smtClean="0"/>
              <a:t>When caller calls the user and user is not available to answer the call the call will be missed.</a:t>
            </a:r>
          </a:p>
          <a:p>
            <a:r>
              <a:rPr lang="en-US" dirty="0" smtClean="0"/>
              <a:t>If another call by same caller will caught then application will check for the missed call limits set by user and after that number of limits the call will be automatically answer automatically by the application and the voice message from the caller will be recorded</a:t>
            </a:r>
          </a:p>
          <a:p>
            <a:r>
              <a:rPr lang="en-US" dirty="0" smtClean="0"/>
              <a:t>If user set the quick message reply then the message from the user will be sent to the caller before reaching maximum missed call limit (before automatically answered)</a:t>
            </a:r>
          </a:p>
          <a:p>
            <a:r>
              <a:rPr lang="en-US" dirty="0" smtClean="0"/>
              <a:t>If user has set the location sharing option on then user’s current location will be sent to the caller along with the custom message.</a:t>
            </a:r>
            <a:endParaRPr lang="en-IN" dirty="0"/>
          </a:p>
        </p:txBody>
      </p:sp>
    </p:spTree>
    <p:extLst>
      <p:ext uri="{BB962C8B-B14F-4D97-AF65-F5344CB8AC3E}">
        <p14:creationId xmlns:p14="http://schemas.microsoft.com/office/powerpoint/2010/main" val="12876692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3439" y="2935703"/>
            <a:ext cx="674538" cy="674538"/>
          </a:xfrm>
        </p:spPr>
      </p:pic>
      <p:cxnSp>
        <p:nvCxnSpPr>
          <p:cNvPr id="6" name="Straight Arrow Connector 5"/>
          <p:cNvCxnSpPr/>
          <p:nvPr/>
        </p:nvCxnSpPr>
        <p:spPr>
          <a:xfrm flipV="1">
            <a:off x="3230593" y="3449248"/>
            <a:ext cx="2053087" cy="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2534" y="3047656"/>
            <a:ext cx="570781" cy="570781"/>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80440" y="4138665"/>
            <a:ext cx="506007" cy="506007"/>
          </a:xfrm>
          <a:prstGeom prst="rect">
            <a:avLst/>
          </a:prstGeom>
        </p:spPr>
      </p:pic>
      <p:cxnSp>
        <p:nvCxnSpPr>
          <p:cNvPr id="16" name="Straight Arrow Connector 15"/>
          <p:cNvCxnSpPr/>
          <p:nvPr/>
        </p:nvCxnSpPr>
        <p:spPr>
          <a:xfrm>
            <a:off x="5665815" y="4114801"/>
            <a:ext cx="0" cy="82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52293" y="3191773"/>
            <a:ext cx="543465" cy="543465"/>
          </a:xfrm>
          <a:prstGeom prst="rect">
            <a:avLst/>
          </a:prstGeom>
        </p:spPr>
      </p:pic>
      <p:cxnSp>
        <p:nvCxnSpPr>
          <p:cNvPr id="19" name="Straight Arrow Connector 18"/>
          <p:cNvCxnSpPr/>
          <p:nvPr/>
        </p:nvCxnSpPr>
        <p:spPr>
          <a:xfrm>
            <a:off x="6392174" y="5244860"/>
            <a:ext cx="17770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2775308" y="3914766"/>
            <a:ext cx="2054886" cy="1253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45747" y="5024319"/>
            <a:ext cx="523835" cy="523835"/>
          </a:xfrm>
          <a:prstGeom prst="rect">
            <a:avLst/>
          </a:prstGeom>
        </p:spPr>
      </p:pic>
      <p:cxnSp>
        <p:nvCxnSpPr>
          <p:cNvPr id="31" name="Straight Arrow Connector 30"/>
          <p:cNvCxnSpPr/>
          <p:nvPr/>
        </p:nvCxnSpPr>
        <p:spPr>
          <a:xfrm flipV="1">
            <a:off x="9359660" y="4644672"/>
            <a:ext cx="1230702" cy="600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9471804" y="3545457"/>
            <a:ext cx="1118559" cy="569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22534" y="5061592"/>
            <a:ext cx="486562" cy="486562"/>
          </a:xfrm>
          <a:prstGeom prst="rect">
            <a:avLst/>
          </a:prstGeom>
        </p:spPr>
      </p:pic>
      <p:sp>
        <p:nvSpPr>
          <p:cNvPr id="40" name="TextBox 39"/>
          <p:cNvSpPr txBox="1"/>
          <p:nvPr/>
        </p:nvSpPr>
        <p:spPr>
          <a:xfrm>
            <a:off x="4833253" y="5666809"/>
            <a:ext cx="1742536" cy="253916"/>
          </a:xfrm>
          <a:prstGeom prst="rect">
            <a:avLst/>
          </a:prstGeom>
          <a:noFill/>
        </p:spPr>
        <p:txBody>
          <a:bodyPr wrap="square" rtlCol="0">
            <a:spAutoFit/>
          </a:bodyPr>
          <a:lstStyle/>
          <a:p>
            <a:r>
              <a:rPr lang="en-US" sz="1050" dirty="0" smtClean="0"/>
              <a:t>Check missed call limit</a:t>
            </a:r>
            <a:endParaRPr lang="en-IN" sz="1050" dirty="0"/>
          </a:p>
        </p:txBody>
      </p:sp>
      <p:sp>
        <p:nvSpPr>
          <p:cNvPr id="41" name="TextBox 40"/>
          <p:cNvSpPr txBox="1"/>
          <p:nvPr/>
        </p:nvSpPr>
        <p:spPr>
          <a:xfrm>
            <a:off x="8075761" y="5539851"/>
            <a:ext cx="1929442" cy="253916"/>
          </a:xfrm>
          <a:prstGeom prst="rect">
            <a:avLst/>
          </a:prstGeom>
          <a:noFill/>
        </p:spPr>
        <p:txBody>
          <a:bodyPr wrap="square" rtlCol="0">
            <a:spAutoFit/>
          </a:bodyPr>
          <a:lstStyle/>
          <a:p>
            <a:r>
              <a:rPr lang="en-US" sz="1050" dirty="0" smtClean="0"/>
              <a:t>Reached Missed call limit</a:t>
            </a:r>
            <a:endParaRPr lang="en-IN" sz="1050" dirty="0"/>
          </a:p>
        </p:txBody>
      </p:sp>
      <p:sp>
        <p:nvSpPr>
          <p:cNvPr id="42" name="TextBox 41"/>
          <p:cNvSpPr txBox="1"/>
          <p:nvPr/>
        </p:nvSpPr>
        <p:spPr>
          <a:xfrm>
            <a:off x="10432213" y="4741340"/>
            <a:ext cx="1742536" cy="253916"/>
          </a:xfrm>
          <a:prstGeom prst="rect">
            <a:avLst/>
          </a:prstGeom>
          <a:noFill/>
        </p:spPr>
        <p:txBody>
          <a:bodyPr wrap="square" rtlCol="0">
            <a:spAutoFit/>
          </a:bodyPr>
          <a:lstStyle/>
          <a:p>
            <a:pPr algn="ctr"/>
            <a:r>
              <a:rPr lang="en-US" sz="1050" dirty="0" smtClean="0"/>
              <a:t>In special list</a:t>
            </a:r>
            <a:endParaRPr lang="en-IN" sz="1050" dirty="0"/>
          </a:p>
        </p:txBody>
      </p:sp>
      <p:sp>
        <p:nvSpPr>
          <p:cNvPr id="43" name="TextBox 42"/>
          <p:cNvSpPr txBox="1"/>
          <p:nvPr/>
        </p:nvSpPr>
        <p:spPr>
          <a:xfrm>
            <a:off x="4833253" y="3770636"/>
            <a:ext cx="1742536" cy="253916"/>
          </a:xfrm>
          <a:prstGeom prst="rect">
            <a:avLst/>
          </a:prstGeom>
          <a:noFill/>
        </p:spPr>
        <p:txBody>
          <a:bodyPr wrap="square" rtlCol="0">
            <a:spAutoFit/>
          </a:bodyPr>
          <a:lstStyle/>
          <a:p>
            <a:pPr algn="ctr"/>
            <a:r>
              <a:rPr lang="en-US" sz="1050" dirty="0" smtClean="0"/>
              <a:t>Incoming call </a:t>
            </a:r>
            <a:endParaRPr lang="en-IN" sz="1050" dirty="0"/>
          </a:p>
        </p:txBody>
      </p:sp>
      <p:pic>
        <p:nvPicPr>
          <p:cNvPr id="46" name="Picture 4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05637" y="4509190"/>
            <a:ext cx="552402" cy="552402"/>
          </a:xfrm>
          <a:prstGeom prst="rect">
            <a:avLst/>
          </a:prstGeom>
        </p:spPr>
      </p:pic>
      <p:pic>
        <p:nvPicPr>
          <p:cNvPr id="47" name="Picture 4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45896" y="4008815"/>
            <a:ext cx="374014" cy="374014"/>
          </a:xfrm>
          <a:prstGeom prst="rect">
            <a:avLst/>
          </a:prstGeom>
        </p:spPr>
      </p:pic>
      <p:sp>
        <p:nvSpPr>
          <p:cNvPr id="48" name="TextBox 47"/>
          <p:cNvSpPr txBox="1"/>
          <p:nvPr/>
        </p:nvSpPr>
        <p:spPr>
          <a:xfrm rot="1995771">
            <a:off x="2192837" y="4934634"/>
            <a:ext cx="2068842" cy="253916"/>
          </a:xfrm>
          <a:prstGeom prst="rect">
            <a:avLst/>
          </a:prstGeom>
          <a:noFill/>
        </p:spPr>
        <p:txBody>
          <a:bodyPr wrap="square" rtlCol="0">
            <a:spAutoFit/>
          </a:bodyPr>
          <a:lstStyle/>
          <a:p>
            <a:r>
              <a:rPr lang="en-US" sz="1050" dirty="0" smtClean="0"/>
              <a:t>Send location or message</a:t>
            </a:r>
            <a:endParaRPr lang="en-IN" sz="1050" dirty="0"/>
          </a:p>
        </p:txBody>
      </p:sp>
      <p:sp>
        <p:nvSpPr>
          <p:cNvPr id="49" name="TextBox 48"/>
          <p:cNvSpPr txBox="1"/>
          <p:nvPr/>
        </p:nvSpPr>
        <p:spPr>
          <a:xfrm>
            <a:off x="2054142" y="3639656"/>
            <a:ext cx="959704" cy="253916"/>
          </a:xfrm>
          <a:prstGeom prst="rect">
            <a:avLst/>
          </a:prstGeom>
          <a:noFill/>
        </p:spPr>
        <p:txBody>
          <a:bodyPr wrap="square" rtlCol="0">
            <a:spAutoFit/>
          </a:bodyPr>
          <a:lstStyle/>
          <a:p>
            <a:pPr algn="ctr"/>
            <a:r>
              <a:rPr lang="en-US" sz="1050" dirty="0" smtClean="0"/>
              <a:t>caller</a:t>
            </a:r>
            <a:endParaRPr lang="en-IN" sz="1050" dirty="0"/>
          </a:p>
        </p:txBody>
      </p:sp>
      <p:sp>
        <p:nvSpPr>
          <p:cNvPr id="50" name="TextBox 49"/>
          <p:cNvSpPr txBox="1"/>
          <p:nvPr/>
        </p:nvSpPr>
        <p:spPr>
          <a:xfrm rot="1565602">
            <a:off x="9397791" y="3530927"/>
            <a:ext cx="2068842" cy="253916"/>
          </a:xfrm>
          <a:prstGeom prst="rect">
            <a:avLst/>
          </a:prstGeom>
          <a:noFill/>
        </p:spPr>
        <p:txBody>
          <a:bodyPr wrap="square" rtlCol="0">
            <a:spAutoFit/>
          </a:bodyPr>
          <a:lstStyle/>
          <a:p>
            <a:r>
              <a:rPr lang="en-US" sz="1050" dirty="0" smtClean="0"/>
              <a:t>Receive and record call</a:t>
            </a:r>
            <a:endParaRPr lang="en-IN" sz="1050" dirty="0"/>
          </a:p>
        </p:txBody>
      </p:sp>
      <p:pic>
        <p:nvPicPr>
          <p:cNvPr id="51" name="Picture 5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130877" y="3079476"/>
            <a:ext cx="502864" cy="502864"/>
          </a:xfrm>
          <a:prstGeom prst="rect">
            <a:avLst/>
          </a:prstGeom>
        </p:spPr>
      </p:pic>
      <p:sp>
        <p:nvSpPr>
          <p:cNvPr id="52" name="TextBox 51"/>
          <p:cNvSpPr txBox="1"/>
          <p:nvPr/>
        </p:nvSpPr>
        <p:spPr>
          <a:xfrm>
            <a:off x="6536762" y="3636472"/>
            <a:ext cx="1742536" cy="253916"/>
          </a:xfrm>
          <a:prstGeom prst="rect">
            <a:avLst/>
          </a:prstGeom>
          <a:noFill/>
        </p:spPr>
        <p:txBody>
          <a:bodyPr wrap="square" rtlCol="0">
            <a:spAutoFit/>
          </a:bodyPr>
          <a:lstStyle/>
          <a:p>
            <a:pPr algn="ctr"/>
            <a:r>
              <a:rPr lang="en-US" sz="1050" dirty="0" smtClean="0"/>
              <a:t>Block caller Number</a:t>
            </a:r>
            <a:endParaRPr lang="en-IN" sz="1050" dirty="0"/>
          </a:p>
        </p:txBody>
      </p:sp>
      <p:cxnSp>
        <p:nvCxnSpPr>
          <p:cNvPr id="53" name="Straight Arrow Connector 52"/>
          <p:cNvCxnSpPr/>
          <p:nvPr/>
        </p:nvCxnSpPr>
        <p:spPr>
          <a:xfrm flipV="1">
            <a:off x="6028848" y="3969148"/>
            <a:ext cx="1230702" cy="1080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rot="19032625">
            <a:off x="5908092" y="4478098"/>
            <a:ext cx="1796091" cy="253916"/>
          </a:xfrm>
          <a:prstGeom prst="rect">
            <a:avLst/>
          </a:prstGeom>
          <a:noFill/>
        </p:spPr>
        <p:txBody>
          <a:bodyPr wrap="square" rtlCol="0">
            <a:spAutoFit/>
          </a:bodyPr>
          <a:lstStyle/>
          <a:p>
            <a:pPr algn="ctr"/>
            <a:r>
              <a:rPr lang="en-US" sz="1050" dirty="0" smtClean="0"/>
              <a:t>Block list contact</a:t>
            </a:r>
            <a:endParaRPr lang="en-IN" sz="1050" dirty="0"/>
          </a:p>
        </p:txBody>
      </p:sp>
    </p:spTree>
    <p:extLst>
      <p:ext uri="{BB962C8B-B14F-4D97-AF65-F5344CB8AC3E}">
        <p14:creationId xmlns:p14="http://schemas.microsoft.com/office/powerpoint/2010/main" val="24577818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0833" y="1918520"/>
            <a:ext cx="4351025" cy="2283824"/>
          </a:xfrm>
        </p:spPr>
        <p:txBody>
          <a:bodyPr/>
          <a:lstStyle/>
          <a:p>
            <a:r>
              <a:rPr lang="en-US" dirty="0" smtClean="0"/>
              <a:t>What are the features?</a:t>
            </a:r>
            <a:endParaRPr lang="en-IN" dirty="0"/>
          </a:p>
        </p:txBody>
      </p:sp>
      <p:sp>
        <p:nvSpPr>
          <p:cNvPr id="3" name="Text Placeholder 2"/>
          <p:cNvSpPr>
            <a:spLocks noGrp="1"/>
          </p:cNvSpPr>
          <p:nvPr>
            <p:ph type="body" idx="1"/>
          </p:nvPr>
        </p:nvSpPr>
        <p:spPr>
          <a:xfrm>
            <a:off x="6719979" y="2208362"/>
            <a:ext cx="5201728" cy="3503836"/>
          </a:xfrm>
        </p:spPr>
        <p:txBody>
          <a:bodyPr>
            <a:normAutofit/>
          </a:bodyPr>
          <a:lstStyle/>
          <a:p>
            <a:pPr marL="457200" indent="-457200">
              <a:buAutoNum type="arabicPeriod"/>
            </a:pPr>
            <a:r>
              <a:rPr lang="en-US" dirty="0" smtClean="0"/>
              <a:t>Custom quick message response</a:t>
            </a:r>
          </a:p>
          <a:p>
            <a:pPr marL="457200" indent="-457200">
              <a:buAutoNum type="arabicPeriod"/>
            </a:pPr>
            <a:r>
              <a:rPr lang="en-US" dirty="0" smtClean="0"/>
              <a:t>Location sharing</a:t>
            </a:r>
          </a:p>
          <a:p>
            <a:pPr marL="457200" indent="-457200">
              <a:buAutoNum type="arabicPeriod"/>
            </a:pPr>
            <a:r>
              <a:rPr lang="en-US" dirty="0" smtClean="0"/>
              <a:t>Call Recording</a:t>
            </a:r>
          </a:p>
          <a:p>
            <a:pPr marL="457200" indent="-457200">
              <a:buAutoNum type="arabicPeriod"/>
            </a:pPr>
            <a:r>
              <a:rPr lang="en-US" dirty="0" smtClean="0"/>
              <a:t>Secure FILES</a:t>
            </a:r>
          </a:p>
          <a:p>
            <a:pPr marL="457200" indent="-457200">
              <a:buAutoNum type="arabicPeriod"/>
            </a:pPr>
            <a:r>
              <a:rPr lang="en-US" dirty="0" smtClean="0"/>
              <a:t>Custom missed call limits</a:t>
            </a:r>
          </a:p>
          <a:p>
            <a:pPr marL="457200" indent="-457200">
              <a:buAutoNum type="arabicPeriod"/>
            </a:pPr>
            <a:r>
              <a:rPr lang="en-US" dirty="0" smtClean="0"/>
              <a:t>Special list and block list</a:t>
            </a:r>
          </a:p>
          <a:p>
            <a:endParaRPr lang="en-IN" dirty="0"/>
          </a:p>
        </p:txBody>
      </p:sp>
    </p:spTree>
    <p:extLst>
      <p:ext uri="{BB962C8B-B14F-4D97-AF65-F5344CB8AC3E}">
        <p14:creationId xmlns:p14="http://schemas.microsoft.com/office/powerpoint/2010/main" val="2067025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5339" y="1944400"/>
            <a:ext cx="4351025" cy="2283824"/>
          </a:xfrm>
        </p:spPr>
        <p:txBody>
          <a:bodyPr/>
          <a:lstStyle/>
          <a:p>
            <a:r>
              <a:rPr lang="en-US" dirty="0" smtClean="0"/>
              <a:t>Future Work</a:t>
            </a:r>
            <a:endParaRPr lang="en-IN" dirty="0"/>
          </a:p>
        </p:txBody>
      </p:sp>
      <p:sp>
        <p:nvSpPr>
          <p:cNvPr id="3" name="Text Placeholder 2"/>
          <p:cNvSpPr>
            <a:spLocks noGrp="1"/>
          </p:cNvSpPr>
          <p:nvPr>
            <p:ph type="body" idx="1"/>
          </p:nvPr>
        </p:nvSpPr>
        <p:spPr>
          <a:xfrm>
            <a:off x="6895559" y="2677644"/>
            <a:ext cx="4422298" cy="2283824"/>
          </a:xfrm>
        </p:spPr>
        <p:txBody>
          <a:bodyPr/>
          <a:lstStyle/>
          <a:p>
            <a:pPr marL="342900" indent="-342900">
              <a:buFont typeface="Wingdings" panose="05000000000000000000" pitchFamily="2" charset="2"/>
              <a:buChar char="v"/>
            </a:pPr>
            <a:r>
              <a:rPr lang="en-US" dirty="0" smtClean="0"/>
              <a:t>Custom voice reply</a:t>
            </a:r>
          </a:p>
          <a:p>
            <a:pPr marL="342900" indent="-342900">
              <a:buFont typeface="Wingdings" panose="05000000000000000000" pitchFamily="2" charset="2"/>
              <a:buChar char="v"/>
            </a:pPr>
            <a:r>
              <a:rPr lang="en-US" dirty="0" smtClean="0"/>
              <a:t>Bulk Messaging</a:t>
            </a:r>
          </a:p>
          <a:p>
            <a:pPr marL="342900" indent="-342900">
              <a:buFont typeface="Wingdings" panose="05000000000000000000" pitchFamily="2" charset="2"/>
              <a:buChar char="v"/>
            </a:pPr>
            <a:r>
              <a:rPr lang="en-US" dirty="0" smtClean="0"/>
              <a:t>Automatic calling from list</a:t>
            </a:r>
          </a:p>
          <a:p>
            <a:pPr marL="342900" indent="-342900">
              <a:buFont typeface="Wingdings" panose="05000000000000000000" pitchFamily="2" charset="2"/>
              <a:buChar char="v"/>
            </a:pPr>
            <a:endParaRPr lang="en-US" dirty="0" smtClean="0"/>
          </a:p>
          <a:p>
            <a:endParaRPr lang="en-US" dirty="0" smtClean="0"/>
          </a:p>
          <a:p>
            <a:endParaRPr lang="en-IN" dirty="0"/>
          </a:p>
        </p:txBody>
      </p:sp>
    </p:spTree>
    <p:extLst>
      <p:ext uri="{BB962C8B-B14F-4D97-AF65-F5344CB8AC3E}">
        <p14:creationId xmlns:p14="http://schemas.microsoft.com/office/powerpoint/2010/main" val="31206812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184</TotalTime>
  <Words>456</Words>
  <Application>Microsoft Office PowerPoint</Application>
  <PresentationFormat>Widescreen</PresentationFormat>
  <Paragraphs>61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Wingdings</vt:lpstr>
      <vt:lpstr>Wingdings 3</vt:lpstr>
      <vt:lpstr>Ion Boardroom</vt:lpstr>
      <vt:lpstr>Automatic Call Response</vt:lpstr>
      <vt:lpstr>What is Automatic Call Response ? </vt:lpstr>
      <vt:lpstr>Why I had developed this application?</vt:lpstr>
      <vt:lpstr>Technology and Tools used</vt:lpstr>
      <vt:lpstr>Scope and Users</vt:lpstr>
      <vt:lpstr>How it works?</vt:lpstr>
      <vt:lpstr>Architecture</vt:lpstr>
      <vt:lpstr>What are the features?</vt:lpstr>
      <vt:lpstr>Future Work</vt:lpstr>
      <vt:lpstr>Screen Shots</vt:lpstr>
      <vt:lpstr>PowerPoint Presentation</vt:lpstr>
      <vt:lpstr>PowerPoint Presentation</vt:lpstr>
      <vt:lpstr>PowerPoint Presentation</vt:lpstr>
      <vt:lpstr>PowerPoint Presentation</vt:lpstr>
      <vt:lpstr>Limitations</vt:lpstr>
      <vt:lpstr>References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Call Response</dc:title>
  <dc:creator>Ravi Patil</dc:creator>
  <cp:lastModifiedBy>Ravi Patil</cp:lastModifiedBy>
  <cp:revision>18</cp:revision>
  <dcterms:created xsi:type="dcterms:W3CDTF">2018-04-24T16:45:18Z</dcterms:created>
  <dcterms:modified xsi:type="dcterms:W3CDTF">2018-04-24T19:49:49Z</dcterms:modified>
</cp:coreProperties>
</file>