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B3A4-5802-E327-8212-8619FB0DA0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A33C78-4DE4-26F6-B47C-6F31BCFFDF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EAFE5A-B804-990E-51F5-379DC80A50E5}"/>
              </a:ext>
            </a:extLst>
          </p:cNvPr>
          <p:cNvSpPr>
            <a:spLocks noGrp="1"/>
          </p:cNvSpPr>
          <p:nvPr>
            <p:ph type="dt" sz="half" idx="10"/>
          </p:nvPr>
        </p:nvSpPr>
        <p:spPr/>
        <p:txBody>
          <a:bodyPr/>
          <a:lstStyle/>
          <a:p>
            <a:fld id="{9B2014CC-81F3-43D3-B33F-6DADA3A1DF31}" type="datetimeFigureOut">
              <a:rPr lang="en-IN" smtClean="0"/>
              <a:t>04-05-2024</a:t>
            </a:fld>
            <a:endParaRPr lang="en-IN"/>
          </a:p>
        </p:txBody>
      </p:sp>
      <p:sp>
        <p:nvSpPr>
          <p:cNvPr id="5" name="Footer Placeholder 4">
            <a:extLst>
              <a:ext uri="{FF2B5EF4-FFF2-40B4-BE49-F238E27FC236}">
                <a16:creationId xmlns:a16="http://schemas.microsoft.com/office/drawing/2014/main" id="{D0A05CE1-63B9-E910-4D0A-3DCD0C48F1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02E1AE-E4DD-52FB-6F11-7A3B30410851}"/>
              </a:ext>
            </a:extLst>
          </p:cNvPr>
          <p:cNvSpPr>
            <a:spLocks noGrp="1"/>
          </p:cNvSpPr>
          <p:nvPr>
            <p:ph type="sldNum" sz="quarter" idx="12"/>
          </p:nvPr>
        </p:nvSpPr>
        <p:spPr/>
        <p:txBody>
          <a:bodyPr/>
          <a:lstStyle/>
          <a:p>
            <a:fld id="{5096B0FC-3CDA-470A-8C48-0B75A19B4C3A}" type="slidenum">
              <a:rPr lang="en-IN" smtClean="0"/>
              <a:t>‹#›</a:t>
            </a:fld>
            <a:endParaRPr lang="en-IN"/>
          </a:p>
        </p:txBody>
      </p:sp>
    </p:spTree>
    <p:extLst>
      <p:ext uri="{BB962C8B-B14F-4D97-AF65-F5344CB8AC3E}">
        <p14:creationId xmlns:p14="http://schemas.microsoft.com/office/powerpoint/2010/main" val="257224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4F52C-A4D1-8B4E-C321-11E7D6995D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D2BA1E-E871-3405-036C-EB12AEE7A2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75C9AC-01FD-04E4-7C96-189C07364303}"/>
              </a:ext>
            </a:extLst>
          </p:cNvPr>
          <p:cNvSpPr>
            <a:spLocks noGrp="1"/>
          </p:cNvSpPr>
          <p:nvPr>
            <p:ph type="dt" sz="half" idx="10"/>
          </p:nvPr>
        </p:nvSpPr>
        <p:spPr/>
        <p:txBody>
          <a:bodyPr/>
          <a:lstStyle/>
          <a:p>
            <a:fld id="{9B2014CC-81F3-43D3-B33F-6DADA3A1DF31}" type="datetimeFigureOut">
              <a:rPr lang="en-IN" smtClean="0"/>
              <a:t>04-05-2024</a:t>
            </a:fld>
            <a:endParaRPr lang="en-IN"/>
          </a:p>
        </p:txBody>
      </p:sp>
      <p:sp>
        <p:nvSpPr>
          <p:cNvPr id="5" name="Footer Placeholder 4">
            <a:extLst>
              <a:ext uri="{FF2B5EF4-FFF2-40B4-BE49-F238E27FC236}">
                <a16:creationId xmlns:a16="http://schemas.microsoft.com/office/drawing/2014/main" id="{E004FC9C-C8C5-8D95-1D37-4EDC8A91B6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51EE2B-1B0F-8837-079B-ADBD4BA481CB}"/>
              </a:ext>
            </a:extLst>
          </p:cNvPr>
          <p:cNvSpPr>
            <a:spLocks noGrp="1"/>
          </p:cNvSpPr>
          <p:nvPr>
            <p:ph type="sldNum" sz="quarter" idx="12"/>
          </p:nvPr>
        </p:nvSpPr>
        <p:spPr/>
        <p:txBody>
          <a:bodyPr/>
          <a:lstStyle/>
          <a:p>
            <a:fld id="{5096B0FC-3CDA-470A-8C48-0B75A19B4C3A}" type="slidenum">
              <a:rPr lang="en-IN" smtClean="0"/>
              <a:t>‹#›</a:t>
            </a:fld>
            <a:endParaRPr lang="en-IN"/>
          </a:p>
        </p:txBody>
      </p:sp>
    </p:spTree>
    <p:extLst>
      <p:ext uri="{BB962C8B-B14F-4D97-AF65-F5344CB8AC3E}">
        <p14:creationId xmlns:p14="http://schemas.microsoft.com/office/powerpoint/2010/main" val="112129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159937-F2E1-1986-62A6-F6E2BF677E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ED57CC-833D-97D2-EFF7-95F0AB4701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B54AFB-13F2-C5DA-CED5-7A4836A51D2B}"/>
              </a:ext>
            </a:extLst>
          </p:cNvPr>
          <p:cNvSpPr>
            <a:spLocks noGrp="1"/>
          </p:cNvSpPr>
          <p:nvPr>
            <p:ph type="dt" sz="half" idx="10"/>
          </p:nvPr>
        </p:nvSpPr>
        <p:spPr/>
        <p:txBody>
          <a:bodyPr/>
          <a:lstStyle/>
          <a:p>
            <a:fld id="{9B2014CC-81F3-43D3-B33F-6DADA3A1DF31}" type="datetimeFigureOut">
              <a:rPr lang="en-IN" smtClean="0"/>
              <a:t>04-05-2024</a:t>
            </a:fld>
            <a:endParaRPr lang="en-IN"/>
          </a:p>
        </p:txBody>
      </p:sp>
      <p:sp>
        <p:nvSpPr>
          <p:cNvPr id="5" name="Footer Placeholder 4">
            <a:extLst>
              <a:ext uri="{FF2B5EF4-FFF2-40B4-BE49-F238E27FC236}">
                <a16:creationId xmlns:a16="http://schemas.microsoft.com/office/drawing/2014/main" id="{3BE1786C-0308-2BB3-3DD3-78A3DB1183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E52C24-9B73-E1CB-9FFD-85A67B4D97D3}"/>
              </a:ext>
            </a:extLst>
          </p:cNvPr>
          <p:cNvSpPr>
            <a:spLocks noGrp="1"/>
          </p:cNvSpPr>
          <p:nvPr>
            <p:ph type="sldNum" sz="quarter" idx="12"/>
          </p:nvPr>
        </p:nvSpPr>
        <p:spPr/>
        <p:txBody>
          <a:bodyPr/>
          <a:lstStyle/>
          <a:p>
            <a:fld id="{5096B0FC-3CDA-470A-8C48-0B75A19B4C3A}" type="slidenum">
              <a:rPr lang="en-IN" smtClean="0"/>
              <a:t>‹#›</a:t>
            </a:fld>
            <a:endParaRPr lang="en-IN"/>
          </a:p>
        </p:txBody>
      </p:sp>
    </p:spTree>
    <p:extLst>
      <p:ext uri="{BB962C8B-B14F-4D97-AF65-F5344CB8AC3E}">
        <p14:creationId xmlns:p14="http://schemas.microsoft.com/office/powerpoint/2010/main" val="1337501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AE76-F031-4381-C602-674C5F96F25F}"/>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072CEE-AB4C-29B3-D561-1FC7CEF5D896}"/>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2B3320-3C84-C6C8-5EFB-01596F9031B6}"/>
              </a:ext>
            </a:extLst>
          </p:cNvPr>
          <p:cNvSpPr>
            <a:spLocks noGrp="1"/>
          </p:cNvSpPr>
          <p:nvPr>
            <p:ph type="dt" sz="half" idx="10"/>
          </p:nvPr>
        </p:nvSpPr>
        <p:spPr/>
        <p:txBody>
          <a:bodyPr/>
          <a:lstStyle/>
          <a:p>
            <a:fld id="{9B2014CC-81F3-43D3-B33F-6DADA3A1DF31}" type="datetimeFigureOut">
              <a:rPr lang="en-IN" smtClean="0"/>
              <a:t>04-05-2024</a:t>
            </a:fld>
            <a:endParaRPr lang="en-IN"/>
          </a:p>
        </p:txBody>
      </p:sp>
      <p:sp>
        <p:nvSpPr>
          <p:cNvPr id="5" name="Footer Placeholder 4">
            <a:extLst>
              <a:ext uri="{FF2B5EF4-FFF2-40B4-BE49-F238E27FC236}">
                <a16:creationId xmlns:a16="http://schemas.microsoft.com/office/drawing/2014/main" id="{ACF36603-EC72-8B10-C96B-054B198CF0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C3E997-BDFF-2939-BDF5-5525685874E1}"/>
              </a:ext>
            </a:extLst>
          </p:cNvPr>
          <p:cNvSpPr>
            <a:spLocks noGrp="1"/>
          </p:cNvSpPr>
          <p:nvPr>
            <p:ph type="sldNum" sz="quarter" idx="12"/>
          </p:nvPr>
        </p:nvSpPr>
        <p:spPr/>
        <p:txBody>
          <a:bodyPr/>
          <a:lstStyle/>
          <a:p>
            <a:fld id="{5096B0FC-3CDA-470A-8C48-0B75A19B4C3A}" type="slidenum">
              <a:rPr lang="en-IN" smtClean="0"/>
              <a:t>‹#›</a:t>
            </a:fld>
            <a:endParaRPr lang="en-IN"/>
          </a:p>
        </p:txBody>
      </p:sp>
    </p:spTree>
    <p:extLst>
      <p:ext uri="{BB962C8B-B14F-4D97-AF65-F5344CB8AC3E}">
        <p14:creationId xmlns:p14="http://schemas.microsoft.com/office/powerpoint/2010/main" val="4259519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C9B6E-8AAC-E84B-C8D6-99D2B72523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2C91AA-7491-E114-1517-DD6112B48D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80B52A-8598-23F2-B116-30439683337C}"/>
              </a:ext>
            </a:extLst>
          </p:cNvPr>
          <p:cNvSpPr>
            <a:spLocks noGrp="1"/>
          </p:cNvSpPr>
          <p:nvPr>
            <p:ph type="dt" sz="half" idx="10"/>
          </p:nvPr>
        </p:nvSpPr>
        <p:spPr/>
        <p:txBody>
          <a:bodyPr/>
          <a:lstStyle/>
          <a:p>
            <a:fld id="{9B2014CC-81F3-43D3-B33F-6DADA3A1DF31}" type="datetimeFigureOut">
              <a:rPr lang="en-IN" smtClean="0"/>
              <a:t>04-05-2024</a:t>
            </a:fld>
            <a:endParaRPr lang="en-IN"/>
          </a:p>
        </p:txBody>
      </p:sp>
      <p:sp>
        <p:nvSpPr>
          <p:cNvPr id="5" name="Footer Placeholder 4">
            <a:extLst>
              <a:ext uri="{FF2B5EF4-FFF2-40B4-BE49-F238E27FC236}">
                <a16:creationId xmlns:a16="http://schemas.microsoft.com/office/drawing/2014/main" id="{D5310E0A-74D6-FB78-6650-AEAC764EFA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610468-A200-CE7E-0D07-02956BD6B8B6}"/>
              </a:ext>
            </a:extLst>
          </p:cNvPr>
          <p:cNvSpPr>
            <a:spLocks noGrp="1"/>
          </p:cNvSpPr>
          <p:nvPr>
            <p:ph type="sldNum" sz="quarter" idx="12"/>
          </p:nvPr>
        </p:nvSpPr>
        <p:spPr/>
        <p:txBody>
          <a:bodyPr/>
          <a:lstStyle/>
          <a:p>
            <a:fld id="{5096B0FC-3CDA-470A-8C48-0B75A19B4C3A}" type="slidenum">
              <a:rPr lang="en-IN" smtClean="0"/>
              <a:t>‹#›</a:t>
            </a:fld>
            <a:endParaRPr lang="en-IN"/>
          </a:p>
        </p:txBody>
      </p:sp>
    </p:spTree>
    <p:extLst>
      <p:ext uri="{BB962C8B-B14F-4D97-AF65-F5344CB8AC3E}">
        <p14:creationId xmlns:p14="http://schemas.microsoft.com/office/powerpoint/2010/main" val="2947307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BD8FA-DCC6-A57C-F7C5-DE71D14015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35E994-5334-B7CE-D9A5-172EA65845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A4B860-0818-E06F-C4F5-0946E77BD111}"/>
              </a:ext>
            </a:extLst>
          </p:cNvPr>
          <p:cNvSpPr>
            <a:spLocks noGrp="1"/>
          </p:cNvSpPr>
          <p:nvPr>
            <p:ph type="dt" sz="half" idx="10"/>
          </p:nvPr>
        </p:nvSpPr>
        <p:spPr/>
        <p:txBody>
          <a:bodyPr/>
          <a:lstStyle/>
          <a:p>
            <a:fld id="{9B2014CC-81F3-43D3-B33F-6DADA3A1DF31}" type="datetimeFigureOut">
              <a:rPr lang="en-IN" smtClean="0"/>
              <a:t>04-05-2024</a:t>
            </a:fld>
            <a:endParaRPr lang="en-IN"/>
          </a:p>
        </p:txBody>
      </p:sp>
      <p:sp>
        <p:nvSpPr>
          <p:cNvPr id="5" name="Footer Placeholder 4">
            <a:extLst>
              <a:ext uri="{FF2B5EF4-FFF2-40B4-BE49-F238E27FC236}">
                <a16:creationId xmlns:a16="http://schemas.microsoft.com/office/drawing/2014/main" id="{35227CEE-99DA-CFC2-4DBD-1A2650EBB0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418AC2-4FB3-13E3-A598-C0B008ABD554}"/>
              </a:ext>
            </a:extLst>
          </p:cNvPr>
          <p:cNvSpPr>
            <a:spLocks noGrp="1"/>
          </p:cNvSpPr>
          <p:nvPr>
            <p:ph type="sldNum" sz="quarter" idx="12"/>
          </p:nvPr>
        </p:nvSpPr>
        <p:spPr/>
        <p:txBody>
          <a:bodyPr/>
          <a:lstStyle/>
          <a:p>
            <a:fld id="{5096B0FC-3CDA-470A-8C48-0B75A19B4C3A}" type="slidenum">
              <a:rPr lang="en-IN" smtClean="0"/>
              <a:t>‹#›</a:t>
            </a:fld>
            <a:endParaRPr lang="en-IN"/>
          </a:p>
        </p:txBody>
      </p:sp>
    </p:spTree>
    <p:extLst>
      <p:ext uri="{BB962C8B-B14F-4D97-AF65-F5344CB8AC3E}">
        <p14:creationId xmlns:p14="http://schemas.microsoft.com/office/powerpoint/2010/main" val="1287067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DFCD4-EAA5-7D2D-A2F2-39B958E635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6F8E0B-40CD-01BC-E65E-DED2B20B4E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505D6E-F5D0-B97B-A0E6-A5FC753DD3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85F092-EB11-B8F2-8ED8-6100D425634C}"/>
              </a:ext>
            </a:extLst>
          </p:cNvPr>
          <p:cNvSpPr>
            <a:spLocks noGrp="1"/>
          </p:cNvSpPr>
          <p:nvPr>
            <p:ph type="dt" sz="half" idx="10"/>
          </p:nvPr>
        </p:nvSpPr>
        <p:spPr/>
        <p:txBody>
          <a:bodyPr/>
          <a:lstStyle/>
          <a:p>
            <a:fld id="{9B2014CC-81F3-43D3-B33F-6DADA3A1DF31}" type="datetimeFigureOut">
              <a:rPr lang="en-IN" smtClean="0"/>
              <a:t>04-05-2024</a:t>
            </a:fld>
            <a:endParaRPr lang="en-IN"/>
          </a:p>
        </p:txBody>
      </p:sp>
      <p:sp>
        <p:nvSpPr>
          <p:cNvPr id="6" name="Footer Placeholder 5">
            <a:extLst>
              <a:ext uri="{FF2B5EF4-FFF2-40B4-BE49-F238E27FC236}">
                <a16:creationId xmlns:a16="http://schemas.microsoft.com/office/drawing/2014/main" id="{8D2B1A78-8F59-E3F3-8775-CFEEEFEF58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9E1BF5-4002-A478-5154-14EFECE6D842}"/>
              </a:ext>
            </a:extLst>
          </p:cNvPr>
          <p:cNvSpPr>
            <a:spLocks noGrp="1"/>
          </p:cNvSpPr>
          <p:nvPr>
            <p:ph type="sldNum" sz="quarter" idx="12"/>
          </p:nvPr>
        </p:nvSpPr>
        <p:spPr/>
        <p:txBody>
          <a:bodyPr/>
          <a:lstStyle/>
          <a:p>
            <a:fld id="{5096B0FC-3CDA-470A-8C48-0B75A19B4C3A}" type="slidenum">
              <a:rPr lang="en-IN" smtClean="0"/>
              <a:t>‹#›</a:t>
            </a:fld>
            <a:endParaRPr lang="en-IN"/>
          </a:p>
        </p:txBody>
      </p:sp>
    </p:spTree>
    <p:extLst>
      <p:ext uri="{BB962C8B-B14F-4D97-AF65-F5344CB8AC3E}">
        <p14:creationId xmlns:p14="http://schemas.microsoft.com/office/powerpoint/2010/main" val="286568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3ED5F-61A5-69B1-9221-7EF4BFC019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2413C0-1B27-F3C0-DA93-34783C1A4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0B5327-8F6C-0032-F41E-F40E92EB76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FA82C2-305D-A220-290F-0E331AB753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133DEA-F9EB-A748-C228-C3C0FDDCDE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244FF4-DEDD-2071-EEA8-C8188ABF7947}"/>
              </a:ext>
            </a:extLst>
          </p:cNvPr>
          <p:cNvSpPr>
            <a:spLocks noGrp="1"/>
          </p:cNvSpPr>
          <p:nvPr>
            <p:ph type="dt" sz="half" idx="10"/>
          </p:nvPr>
        </p:nvSpPr>
        <p:spPr/>
        <p:txBody>
          <a:bodyPr/>
          <a:lstStyle/>
          <a:p>
            <a:fld id="{9B2014CC-81F3-43D3-B33F-6DADA3A1DF31}" type="datetimeFigureOut">
              <a:rPr lang="en-IN" smtClean="0"/>
              <a:t>04-05-2024</a:t>
            </a:fld>
            <a:endParaRPr lang="en-IN"/>
          </a:p>
        </p:txBody>
      </p:sp>
      <p:sp>
        <p:nvSpPr>
          <p:cNvPr id="8" name="Footer Placeholder 7">
            <a:extLst>
              <a:ext uri="{FF2B5EF4-FFF2-40B4-BE49-F238E27FC236}">
                <a16:creationId xmlns:a16="http://schemas.microsoft.com/office/drawing/2014/main" id="{3DEDA675-26E1-EFD9-72AB-D4C3916689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1FC866-8508-16A2-90AE-1E923BAF8C6E}"/>
              </a:ext>
            </a:extLst>
          </p:cNvPr>
          <p:cNvSpPr>
            <a:spLocks noGrp="1"/>
          </p:cNvSpPr>
          <p:nvPr>
            <p:ph type="sldNum" sz="quarter" idx="12"/>
          </p:nvPr>
        </p:nvSpPr>
        <p:spPr/>
        <p:txBody>
          <a:bodyPr/>
          <a:lstStyle/>
          <a:p>
            <a:fld id="{5096B0FC-3CDA-470A-8C48-0B75A19B4C3A}" type="slidenum">
              <a:rPr lang="en-IN" smtClean="0"/>
              <a:t>‹#›</a:t>
            </a:fld>
            <a:endParaRPr lang="en-IN"/>
          </a:p>
        </p:txBody>
      </p:sp>
    </p:spTree>
    <p:extLst>
      <p:ext uri="{BB962C8B-B14F-4D97-AF65-F5344CB8AC3E}">
        <p14:creationId xmlns:p14="http://schemas.microsoft.com/office/powerpoint/2010/main" val="1059058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C681-4829-0F52-7B9F-91E73DE439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4F72274-F710-85E4-5883-4742DF19C7B3}"/>
              </a:ext>
            </a:extLst>
          </p:cNvPr>
          <p:cNvSpPr>
            <a:spLocks noGrp="1"/>
          </p:cNvSpPr>
          <p:nvPr>
            <p:ph type="dt" sz="half" idx="10"/>
          </p:nvPr>
        </p:nvSpPr>
        <p:spPr/>
        <p:txBody>
          <a:bodyPr/>
          <a:lstStyle/>
          <a:p>
            <a:fld id="{9B2014CC-81F3-43D3-B33F-6DADA3A1DF31}" type="datetimeFigureOut">
              <a:rPr lang="en-IN" smtClean="0"/>
              <a:t>04-05-2024</a:t>
            </a:fld>
            <a:endParaRPr lang="en-IN"/>
          </a:p>
        </p:txBody>
      </p:sp>
      <p:sp>
        <p:nvSpPr>
          <p:cNvPr id="4" name="Footer Placeholder 3">
            <a:extLst>
              <a:ext uri="{FF2B5EF4-FFF2-40B4-BE49-F238E27FC236}">
                <a16:creationId xmlns:a16="http://schemas.microsoft.com/office/drawing/2014/main" id="{47FA4860-47AB-1986-5EEF-56C1562DF68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F97D831-FA4C-A125-31FC-FB786E3FDBDE}"/>
              </a:ext>
            </a:extLst>
          </p:cNvPr>
          <p:cNvSpPr>
            <a:spLocks noGrp="1"/>
          </p:cNvSpPr>
          <p:nvPr>
            <p:ph type="sldNum" sz="quarter" idx="12"/>
          </p:nvPr>
        </p:nvSpPr>
        <p:spPr/>
        <p:txBody>
          <a:bodyPr/>
          <a:lstStyle/>
          <a:p>
            <a:fld id="{5096B0FC-3CDA-470A-8C48-0B75A19B4C3A}" type="slidenum">
              <a:rPr lang="en-IN" smtClean="0"/>
              <a:t>‹#›</a:t>
            </a:fld>
            <a:endParaRPr lang="en-IN"/>
          </a:p>
        </p:txBody>
      </p:sp>
    </p:spTree>
    <p:extLst>
      <p:ext uri="{BB962C8B-B14F-4D97-AF65-F5344CB8AC3E}">
        <p14:creationId xmlns:p14="http://schemas.microsoft.com/office/powerpoint/2010/main" val="489916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543EED-842A-A812-9DC3-9CEC5ED603EC}"/>
              </a:ext>
            </a:extLst>
          </p:cNvPr>
          <p:cNvSpPr>
            <a:spLocks noGrp="1"/>
          </p:cNvSpPr>
          <p:nvPr>
            <p:ph type="dt" sz="half" idx="10"/>
          </p:nvPr>
        </p:nvSpPr>
        <p:spPr/>
        <p:txBody>
          <a:bodyPr/>
          <a:lstStyle/>
          <a:p>
            <a:fld id="{9B2014CC-81F3-43D3-B33F-6DADA3A1DF31}" type="datetimeFigureOut">
              <a:rPr lang="en-IN" smtClean="0"/>
              <a:t>04-05-2024</a:t>
            </a:fld>
            <a:endParaRPr lang="en-IN"/>
          </a:p>
        </p:txBody>
      </p:sp>
      <p:sp>
        <p:nvSpPr>
          <p:cNvPr id="3" name="Footer Placeholder 2">
            <a:extLst>
              <a:ext uri="{FF2B5EF4-FFF2-40B4-BE49-F238E27FC236}">
                <a16:creationId xmlns:a16="http://schemas.microsoft.com/office/drawing/2014/main" id="{180803F6-D93A-92AD-0573-ABD128C529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75C0CA-10C0-89DF-A190-BDED964B61BF}"/>
              </a:ext>
            </a:extLst>
          </p:cNvPr>
          <p:cNvSpPr>
            <a:spLocks noGrp="1"/>
          </p:cNvSpPr>
          <p:nvPr>
            <p:ph type="sldNum" sz="quarter" idx="12"/>
          </p:nvPr>
        </p:nvSpPr>
        <p:spPr/>
        <p:txBody>
          <a:bodyPr/>
          <a:lstStyle/>
          <a:p>
            <a:fld id="{5096B0FC-3CDA-470A-8C48-0B75A19B4C3A}" type="slidenum">
              <a:rPr lang="en-IN" smtClean="0"/>
              <a:t>‹#›</a:t>
            </a:fld>
            <a:endParaRPr lang="en-IN"/>
          </a:p>
        </p:txBody>
      </p:sp>
    </p:spTree>
    <p:extLst>
      <p:ext uri="{BB962C8B-B14F-4D97-AF65-F5344CB8AC3E}">
        <p14:creationId xmlns:p14="http://schemas.microsoft.com/office/powerpoint/2010/main" val="3835419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3D468-39F4-9770-533D-4C41EDBA5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5BAA91-AA22-0B07-299A-F9B4E43C97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B59195-5DCD-4A8B-E0FD-8769E8BCD7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C88E5-9E77-3A8C-F234-7416E2E9941D}"/>
              </a:ext>
            </a:extLst>
          </p:cNvPr>
          <p:cNvSpPr>
            <a:spLocks noGrp="1"/>
          </p:cNvSpPr>
          <p:nvPr>
            <p:ph type="dt" sz="half" idx="10"/>
          </p:nvPr>
        </p:nvSpPr>
        <p:spPr/>
        <p:txBody>
          <a:bodyPr/>
          <a:lstStyle/>
          <a:p>
            <a:fld id="{9B2014CC-81F3-43D3-B33F-6DADA3A1DF31}" type="datetimeFigureOut">
              <a:rPr lang="en-IN" smtClean="0"/>
              <a:t>04-05-2024</a:t>
            </a:fld>
            <a:endParaRPr lang="en-IN"/>
          </a:p>
        </p:txBody>
      </p:sp>
      <p:sp>
        <p:nvSpPr>
          <p:cNvPr id="6" name="Footer Placeholder 5">
            <a:extLst>
              <a:ext uri="{FF2B5EF4-FFF2-40B4-BE49-F238E27FC236}">
                <a16:creationId xmlns:a16="http://schemas.microsoft.com/office/drawing/2014/main" id="{A90DADC6-47A6-9E48-546A-BDB7DB482B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259EA3-1CB2-631F-A221-E8B698E2B3B2}"/>
              </a:ext>
            </a:extLst>
          </p:cNvPr>
          <p:cNvSpPr>
            <a:spLocks noGrp="1"/>
          </p:cNvSpPr>
          <p:nvPr>
            <p:ph type="sldNum" sz="quarter" idx="12"/>
          </p:nvPr>
        </p:nvSpPr>
        <p:spPr/>
        <p:txBody>
          <a:bodyPr/>
          <a:lstStyle/>
          <a:p>
            <a:fld id="{5096B0FC-3CDA-470A-8C48-0B75A19B4C3A}" type="slidenum">
              <a:rPr lang="en-IN" smtClean="0"/>
              <a:t>‹#›</a:t>
            </a:fld>
            <a:endParaRPr lang="en-IN"/>
          </a:p>
        </p:txBody>
      </p:sp>
    </p:spTree>
    <p:extLst>
      <p:ext uri="{BB962C8B-B14F-4D97-AF65-F5344CB8AC3E}">
        <p14:creationId xmlns:p14="http://schemas.microsoft.com/office/powerpoint/2010/main" val="3578983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6113E-A839-B22E-705F-9309F53FE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076702-362A-1F7A-4677-3CDB4D1C9E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55CC732-EBEE-96AC-C70B-83697A0FCD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FDF5F3-2039-4A99-8B22-92C6534EFC04}"/>
              </a:ext>
            </a:extLst>
          </p:cNvPr>
          <p:cNvSpPr>
            <a:spLocks noGrp="1"/>
          </p:cNvSpPr>
          <p:nvPr>
            <p:ph type="dt" sz="half" idx="10"/>
          </p:nvPr>
        </p:nvSpPr>
        <p:spPr/>
        <p:txBody>
          <a:bodyPr/>
          <a:lstStyle/>
          <a:p>
            <a:fld id="{9B2014CC-81F3-43D3-B33F-6DADA3A1DF31}" type="datetimeFigureOut">
              <a:rPr lang="en-IN" smtClean="0"/>
              <a:t>04-05-2024</a:t>
            </a:fld>
            <a:endParaRPr lang="en-IN"/>
          </a:p>
        </p:txBody>
      </p:sp>
      <p:sp>
        <p:nvSpPr>
          <p:cNvPr id="6" name="Footer Placeholder 5">
            <a:extLst>
              <a:ext uri="{FF2B5EF4-FFF2-40B4-BE49-F238E27FC236}">
                <a16:creationId xmlns:a16="http://schemas.microsoft.com/office/drawing/2014/main" id="{883DA6BC-F3C9-7F89-41EF-11B06E18A9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31D140-F89A-F5F1-3DEC-5E658B13065C}"/>
              </a:ext>
            </a:extLst>
          </p:cNvPr>
          <p:cNvSpPr>
            <a:spLocks noGrp="1"/>
          </p:cNvSpPr>
          <p:nvPr>
            <p:ph type="sldNum" sz="quarter" idx="12"/>
          </p:nvPr>
        </p:nvSpPr>
        <p:spPr/>
        <p:txBody>
          <a:bodyPr/>
          <a:lstStyle/>
          <a:p>
            <a:fld id="{5096B0FC-3CDA-470A-8C48-0B75A19B4C3A}" type="slidenum">
              <a:rPr lang="en-IN" smtClean="0"/>
              <a:t>‹#›</a:t>
            </a:fld>
            <a:endParaRPr lang="en-IN"/>
          </a:p>
        </p:txBody>
      </p:sp>
    </p:spTree>
    <p:extLst>
      <p:ext uri="{BB962C8B-B14F-4D97-AF65-F5344CB8AC3E}">
        <p14:creationId xmlns:p14="http://schemas.microsoft.com/office/powerpoint/2010/main" val="4260423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4CEDD0-C058-5472-2BC5-7FF5505266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7C2FCD-51DF-E191-F5A1-22E14D7EA4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87EC60-68A6-6E2E-32E3-A383BAC0E7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014CC-81F3-43D3-B33F-6DADA3A1DF31}" type="datetimeFigureOut">
              <a:rPr lang="en-IN" smtClean="0"/>
              <a:t>04-05-2024</a:t>
            </a:fld>
            <a:endParaRPr lang="en-IN"/>
          </a:p>
        </p:txBody>
      </p:sp>
      <p:sp>
        <p:nvSpPr>
          <p:cNvPr id="5" name="Footer Placeholder 4">
            <a:extLst>
              <a:ext uri="{FF2B5EF4-FFF2-40B4-BE49-F238E27FC236}">
                <a16:creationId xmlns:a16="http://schemas.microsoft.com/office/drawing/2014/main" id="{3CE0C826-162D-2189-EC91-1895C9B841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B2E5C4-3EC2-675F-AEC0-80E7E1DAD7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96B0FC-3CDA-470A-8C48-0B75A19B4C3A}" type="slidenum">
              <a:rPr lang="en-IN" smtClean="0"/>
              <a:t>‹#›</a:t>
            </a:fld>
            <a:endParaRPr lang="en-IN"/>
          </a:p>
        </p:txBody>
      </p:sp>
    </p:spTree>
    <p:extLst>
      <p:ext uri="{BB962C8B-B14F-4D97-AF65-F5344CB8AC3E}">
        <p14:creationId xmlns:p14="http://schemas.microsoft.com/office/powerpoint/2010/main" val="833718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E1C24-EAEA-9F59-D982-F14F763D6BD5}"/>
              </a:ext>
            </a:extLst>
          </p:cNvPr>
          <p:cNvSpPr>
            <a:spLocks noGrp="1"/>
          </p:cNvSpPr>
          <p:nvPr>
            <p:ph type="ctrTitle"/>
          </p:nvPr>
        </p:nvSpPr>
        <p:spPr/>
        <p:txBody>
          <a:bodyPr/>
          <a:lstStyle/>
          <a:p>
            <a:r>
              <a:rPr lang="en-US"/>
              <a:t>Leaf Diseases Classification using Basic CNN</a:t>
            </a:r>
            <a:endParaRPr lang="en-IN"/>
          </a:p>
        </p:txBody>
      </p:sp>
      <p:sp>
        <p:nvSpPr>
          <p:cNvPr id="3" name="Subtitle 2">
            <a:extLst>
              <a:ext uri="{FF2B5EF4-FFF2-40B4-BE49-F238E27FC236}">
                <a16:creationId xmlns:a16="http://schemas.microsoft.com/office/drawing/2014/main" id="{A48A8229-871B-A535-0C82-9950940DE75F}"/>
              </a:ext>
            </a:extLst>
          </p:cNvPr>
          <p:cNvSpPr>
            <a:spLocks noGrp="1"/>
          </p:cNvSpPr>
          <p:nvPr>
            <p:ph type="subTitle" idx="1"/>
          </p:nvPr>
        </p:nvSpPr>
        <p:spPr/>
        <p:txBody>
          <a:bodyPr/>
          <a:lstStyle/>
          <a:p>
            <a:r>
              <a:rPr lang="en-US"/>
              <a:t>Leveraging AI for Agricultural Health</a:t>
            </a:r>
            <a:endParaRPr lang="en-IN"/>
          </a:p>
        </p:txBody>
      </p:sp>
    </p:spTree>
    <p:extLst>
      <p:ext uri="{BB962C8B-B14F-4D97-AF65-F5344CB8AC3E}">
        <p14:creationId xmlns:p14="http://schemas.microsoft.com/office/powerpoint/2010/main" val="189183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926C0-2BCC-91EB-4902-602AF7301E0D}"/>
              </a:ext>
            </a:extLst>
          </p:cNvPr>
          <p:cNvSpPr>
            <a:spLocks noGrp="1"/>
          </p:cNvSpPr>
          <p:nvPr>
            <p:ph type="title"/>
          </p:nvPr>
        </p:nvSpPr>
        <p:spPr/>
        <p:txBody>
          <a:bodyPr/>
          <a:lstStyle/>
          <a:p>
            <a:r>
              <a:rPr lang="en-IN"/>
              <a:t>Introduction</a:t>
            </a:r>
          </a:p>
        </p:txBody>
      </p:sp>
      <p:sp>
        <p:nvSpPr>
          <p:cNvPr id="3" name="Text Placeholder 2">
            <a:extLst>
              <a:ext uri="{FF2B5EF4-FFF2-40B4-BE49-F238E27FC236}">
                <a16:creationId xmlns:a16="http://schemas.microsoft.com/office/drawing/2014/main" id="{5C450E81-0874-61E4-851E-1A9E059EE200}"/>
              </a:ext>
            </a:extLst>
          </p:cNvPr>
          <p:cNvSpPr>
            <a:spLocks noGrp="1"/>
          </p:cNvSpPr>
          <p:nvPr>
            <p:ph type="body" idx="1"/>
          </p:nvPr>
        </p:nvSpPr>
        <p:spPr/>
        <p:txBody>
          <a:bodyPr/>
          <a:lstStyle/>
          <a:p>
            <a:r>
              <a:rPr lang="en-US"/>
              <a:t>In agriculture, leaf diseases pose significant threats to crop yield and food security. Traditional methods of disease detection often rely on visual inspection, leading to inaccuracies and delayed responses. This presentation explores the application of Convolutional Neural Networks (CNNs) in automating the classification of leaf diseases, enabling early and accurate detection for effective disease management.</a:t>
            </a:r>
            <a:endParaRPr lang="en-IN"/>
          </a:p>
        </p:txBody>
      </p:sp>
    </p:spTree>
    <p:extLst>
      <p:ext uri="{BB962C8B-B14F-4D97-AF65-F5344CB8AC3E}">
        <p14:creationId xmlns:p14="http://schemas.microsoft.com/office/powerpoint/2010/main" val="2167724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AA7E-191C-6255-9075-0C105EDA671F}"/>
              </a:ext>
            </a:extLst>
          </p:cNvPr>
          <p:cNvSpPr>
            <a:spLocks noGrp="1"/>
          </p:cNvSpPr>
          <p:nvPr>
            <p:ph type="title"/>
          </p:nvPr>
        </p:nvSpPr>
        <p:spPr/>
        <p:txBody>
          <a:bodyPr/>
          <a:lstStyle/>
          <a:p>
            <a:r>
              <a:rPr lang="en-IN"/>
              <a:t>Dataset</a:t>
            </a:r>
          </a:p>
        </p:txBody>
      </p:sp>
      <p:sp>
        <p:nvSpPr>
          <p:cNvPr id="3" name="Text Placeholder 2">
            <a:extLst>
              <a:ext uri="{FF2B5EF4-FFF2-40B4-BE49-F238E27FC236}">
                <a16:creationId xmlns:a16="http://schemas.microsoft.com/office/drawing/2014/main" id="{6DC0BDD4-C70C-434E-AA96-5ED314407BFE}"/>
              </a:ext>
            </a:extLst>
          </p:cNvPr>
          <p:cNvSpPr>
            <a:spLocks noGrp="1"/>
          </p:cNvSpPr>
          <p:nvPr>
            <p:ph type="body" idx="1"/>
          </p:nvPr>
        </p:nvSpPr>
        <p:spPr/>
        <p:txBody>
          <a:bodyPr/>
          <a:lstStyle/>
          <a:p>
            <a:r>
              <a:rPr lang="en-US"/>
              <a:t>The dataset consists of tens of thousands of high-resolution images of leaves, encompassing various plant species and environmental conditions. Each image is labeled with the corresponding leaf disease, including fungal infections, bacterial diseases, viral infections, and nutrient deficiencies. The diversity and size of the dataset ensure robust training and evaluation of the CNN model.</a:t>
            </a:r>
            <a:endParaRPr lang="en-IN"/>
          </a:p>
        </p:txBody>
      </p:sp>
    </p:spTree>
    <p:extLst>
      <p:ext uri="{BB962C8B-B14F-4D97-AF65-F5344CB8AC3E}">
        <p14:creationId xmlns:p14="http://schemas.microsoft.com/office/powerpoint/2010/main" val="407925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E96B-C14C-154D-1036-B856EC4B4522}"/>
              </a:ext>
            </a:extLst>
          </p:cNvPr>
          <p:cNvSpPr>
            <a:spLocks noGrp="1"/>
          </p:cNvSpPr>
          <p:nvPr>
            <p:ph type="title"/>
          </p:nvPr>
        </p:nvSpPr>
        <p:spPr/>
        <p:txBody>
          <a:bodyPr/>
          <a:lstStyle/>
          <a:p>
            <a:r>
              <a:rPr lang="en-IN"/>
              <a:t>Data Preprocessing</a:t>
            </a:r>
          </a:p>
        </p:txBody>
      </p:sp>
      <p:sp>
        <p:nvSpPr>
          <p:cNvPr id="3" name="Text Placeholder 2">
            <a:extLst>
              <a:ext uri="{FF2B5EF4-FFF2-40B4-BE49-F238E27FC236}">
                <a16:creationId xmlns:a16="http://schemas.microsoft.com/office/drawing/2014/main" id="{076B54A9-EA83-42E0-ABE6-9C3F25329CFB}"/>
              </a:ext>
            </a:extLst>
          </p:cNvPr>
          <p:cNvSpPr>
            <a:spLocks noGrp="1"/>
          </p:cNvSpPr>
          <p:nvPr>
            <p:ph type="body" idx="1"/>
          </p:nvPr>
        </p:nvSpPr>
        <p:spPr/>
        <p:txBody>
          <a:bodyPr/>
          <a:lstStyle/>
          <a:p>
            <a:r>
              <a:rPr lang="en-US"/>
              <a:t>Before training the CNN model, the dataset undergoes comprehensive preprocessing. This includes image resizing to a standardized dimension, normalization to scale pixel values between 0 and 1, and data augmentation to introduce variability and reduce overfitting. Preprocessing ensures the model's ability to generalize well to unseen leaf disease patterns.</a:t>
            </a:r>
            <a:endParaRPr lang="en-IN"/>
          </a:p>
        </p:txBody>
      </p:sp>
    </p:spTree>
    <p:extLst>
      <p:ext uri="{BB962C8B-B14F-4D97-AF65-F5344CB8AC3E}">
        <p14:creationId xmlns:p14="http://schemas.microsoft.com/office/powerpoint/2010/main" val="818474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C7D8C-6D6D-0CE4-9A22-1F93849A113D}"/>
              </a:ext>
            </a:extLst>
          </p:cNvPr>
          <p:cNvSpPr>
            <a:spLocks noGrp="1"/>
          </p:cNvSpPr>
          <p:nvPr>
            <p:ph type="title"/>
          </p:nvPr>
        </p:nvSpPr>
        <p:spPr/>
        <p:txBody>
          <a:bodyPr/>
          <a:lstStyle/>
          <a:p>
            <a:r>
              <a:rPr lang="en-IN"/>
              <a:t>Model Architecture</a:t>
            </a:r>
          </a:p>
        </p:txBody>
      </p:sp>
      <p:sp>
        <p:nvSpPr>
          <p:cNvPr id="3" name="Text Placeholder 2">
            <a:extLst>
              <a:ext uri="{FF2B5EF4-FFF2-40B4-BE49-F238E27FC236}">
                <a16:creationId xmlns:a16="http://schemas.microsoft.com/office/drawing/2014/main" id="{CC4286B3-F785-EB19-4538-A313696A1E9A}"/>
              </a:ext>
            </a:extLst>
          </p:cNvPr>
          <p:cNvSpPr>
            <a:spLocks noGrp="1"/>
          </p:cNvSpPr>
          <p:nvPr>
            <p:ph type="body" idx="1"/>
          </p:nvPr>
        </p:nvSpPr>
        <p:spPr/>
        <p:txBody>
          <a:bodyPr/>
          <a:lstStyle/>
          <a:p>
            <a:r>
              <a:rPr lang="en-US"/>
              <a:t>The CNN model architecture consists of multiple convolutional layers followed by max-pooling layers for feature extraction. These layers are designed to capture hierarchical patterns and spatial dependencies within the leaf images. Fully connected layers at the end of the network perform classification based on learned features. The model's architecture is optimized through experimentation and performance evaluation.</a:t>
            </a:r>
            <a:endParaRPr lang="en-IN"/>
          </a:p>
        </p:txBody>
      </p:sp>
    </p:spTree>
    <p:extLst>
      <p:ext uri="{BB962C8B-B14F-4D97-AF65-F5344CB8AC3E}">
        <p14:creationId xmlns:p14="http://schemas.microsoft.com/office/powerpoint/2010/main" val="3947849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2D69D-427A-9933-F13B-CD89CE38F5AA}"/>
              </a:ext>
            </a:extLst>
          </p:cNvPr>
          <p:cNvSpPr>
            <a:spLocks noGrp="1"/>
          </p:cNvSpPr>
          <p:nvPr>
            <p:ph type="title"/>
          </p:nvPr>
        </p:nvSpPr>
        <p:spPr/>
        <p:txBody>
          <a:bodyPr/>
          <a:lstStyle/>
          <a:p>
            <a:r>
              <a:rPr lang="en-IN"/>
              <a:t>Training</a:t>
            </a:r>
          </a:p>
        </p:txBody>
      </p:sp>
      <p:sp>
        <p:nvSpPr>
          <p:cNvPr id="3" name="Text Placeholder 2">
            <a:extLst>
              <a:ext uri="{FF2B5EF4-FFF2-40B4-BE49-F238E27FC236}">
                <a16:creationId xmlns:a16="http://schemas.microsoft.com/office/drawing/2014/main" id="{3646DB90-36E7-4C59-C1E2-9D16C8D1A8C8}"/>
              </a:ext>
            </a:extLst>
          </p:cNvPr>
          <p:cNvSpPr>
            <a:spLocks noGrp="1"/>
          </p:cNvSpPr>
          <p:nvPr>
            <p:ph type="body" idx="1"/>
          </p:nvPr>
        </p:nvSpPr>
        <p:spPr/>
        <p:txBody>
          <a:bodyPr/>
          <a:lstStyle/>
          <a:p>
            <a:r>
              <a:rPr lang="en-US"/>
              <a:t>Training the CNN model involves iterative optimization of model parameters using labeled training data. The dataset is partitioned into training, validation, and testing sets to evaluate the model's performance. During training, backpropagation and gradient descent algorithms update the model's weights to minimize the classification error. Hyperparameters such as learning rate, batch size, and epochs are tuned to enhance training convergence and generalization.</a:t>
            </a:r>
            <a:endParaRPr lang="en-IN"/>
          </a:p>
        </p:txBody>
      </p:sp>
    </p:spTree>
    <p:extLst>
      <p:ext uri="{BB962C8B-B14F-4D97-AF65-F5344CB8AC3E}">
        <p14:creationId xmlns:p14="http://schemas.microsoft.com/office/powerpoint/2010/main" val="2196741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F81A2-6637-46B7-BFD6-766F72215589}"/>
              </a:ext>
            </a:extLst>
          </p:cNvPr>
          <p:cNvSpPr>
            <a:spLocks noGrp="1"/>
          </p:cNvSpPr>
          <p:nvPr>
            <p:ph type="title"/>
          </p:nvPr>
        </p:nvSpPr>
        <p:spPr/>
        <p:txBody>
          <a:bodyPr/>
          <a:lstStyle/>
          <a:p>
            <a:r>
              <a:rPr lang="en-IN"/>
              <a:t>Evaluation Metrics</a:t>
            </a:r>
          </a:p>
        </p:txBody>
      </p:sp>
      <p:sp>
        <p:nvSpPr>
          <p:cNvPr id="3" name="Text Placeholder 2">
            <a:extLst>
              <a:ext uri="{FF2B5EF4-FFF2-40B4-BE49-F238E27FC236}">
                <a16:creationId xmlns:a16="http://schemas.microsoft.com/office/drawing/2014/main" id="{689BCF0A-8BE8-0F20-8CF7-B5A2E7CC1E5E}"/>
              </a:ext>
            </a:extLst>
          </p:cNvPr>
          <p:cNvSpPr>
            <a:spLocks noGrp="1"/>
          </p:cNvSpPr>
          <p:nvPr>
            <p:ph type="body" idx="1"/>
          </p:nvPr>
        </p:nvSpPr>
        <p:spPr/>
        <p:txBody>
          <a:bodyPr/>
          <a:lstStyle/>
          <a:p>
            <a:r>
              <a:rPr lang="en-US"/>
              <a:t>The performance of the CNN model is evaluated using various metrics, including accuracy, precision, recall, and F1-score. Accuracy measures the overall correctness of leaf disease classification, while precision and recall quantify the model's ability to correctly identify diseased and healthy leaves, respectively. F1-score balances precision and recall, providing a comprehensive assessment of model performance.</a:t>
            </a:r>
            <a:endParaRPr lang="en-IN"/>
          </a:p>
        </p:txBody>
      </p:sp>
    </p:spTree>
    <p:extLst>
      <p:ext uri="{BB962C8B-B14F-4D97-AF65-F5344CB8AC3E}">
        <p14:creationId xmlns:p14="http://schemas.microsoft.com/office/powerpoint/2010/main" val="1629993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4EFF0-F3A5-A103-B4F0-7C6EA94998AE}"/>
              </a:ext>
            </a:extLst>
          </p:cNvPr>
          <p:cNvSpPr>
            <a:spLocks noGrp="1"/>
          </p:cNvSpPr>
          <p:nvPr>
            <p:ph type="title"/>
          </p:nvPr>
        </p:nvSpPr>
        <p:spPr/>
        <p:txBody>
          <a:bodyPr/>
          <a:lstStyle/>
          <a:p>
            <a:r>
              <a:rPr lang="en-IN"/>
              <a:t>Conclusion</a:t>
            </a:r>
          </a:p>
        </p:txBody>
      </p:sp>
      <p:sp>
        <p:nvSpPr>
          <p:cNvPr id="3" name="Text Placeholder 2">
            <a:extLst>
              <a:ext uri="{FF2B5EF4-FFF2-40B4-BE49-F238E27FC236}">
                <a16:creationId xmlns:a16="http://schemas.microsoft.com/office/drawing/2014/main" id="{102FB665-09C9-3770-0184-4506813BCEE8}"/>
              </a:ext>
            </a:extLst>
          </p:cNvPr>
          <p:cNvSpPr>
            <a:spLocks noGrp="1"/>
          </p:cNvSpPr>
          <p:nvPr>
            <p:ph type="body" idx="1"/>
          </p:nvPr>
        </p:nvSpPr>
        <p:spPr/>
        <p:txBody>
          <a:bodyPr/>
          <a:lstStyle/>
          <a:p>
            <a:r>
              <a:rPr lang="en-US"/>
              <a:t>The application of basic CNNs in leaf disease classification offers significant potential for advancing agricultural health management. By automating disease detection and classification, farmers can adopt proactive measures to mitigate crop losses and optimize yield. However, continuous research and development are essential to address challenges such as dataset biases, model interpretability, and scalability. Leveraging AI in agriculture underscores its role as a transformative technology in ensuring global food security.</a:t>
            </a:r>
            <a:endParaRPr lang="en-IN"/>
          </a:p>
        </p:txBody>
      </p:sp>
    </p:spTree>
    <p:extLst>
      <p:ext uri="{BB962C8B-B14F-4D97-AF65-F5344CB8AC3E}">
        <p14:creationId xmlns:p14="http://schemas.microsoft.com/office/powerpoint/2010/main" val="963959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473</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Leaf Diseases Classification using Basic CNN</vt:lpstr>
      <vt:lpstr>Introduction</vt:lpstr>
      <vt:lpstr>Dataset</vt:lpstr>
      <vt:lpstr>Data Preprocessing</vt:lpstr>
      <vt:lpstr>Model Architecture</vt:lpstr>
      <vt:lpstr>Training</vt:lpstr>
      <vt:lpstr>Evaluation Metrics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Leaf Diseases Classification using Basic CNN</dc:title>
  <dc:creator>Utkarsh Adsul</dc:creator>
  <cp:lastModifiedBy>Utkarsh Adsul</cp:lastModifiedBy>
  <cp:revision>1</cp:revision>
  <dcterms:created xsi:type="dcterms:W3CDTF">2024-05-03T18:48:52Z</dcterms:created>
  <dcterms:modified xsi:type="dcterms:W3CDTF">2024-05-03T18:48:52Z</dcterms:modified>
</cp:coreProperties>
</file>