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ilsagar749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Sagar Patil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https://github.com/patilsagar7499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437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3002</Words>
  <Application>Microsoft Office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Sagar Patil</cp:lastModifiedBy>
  <cp:revision>2</cp:revision>
  <dcterms:created xsi:type="dcterms:W3CDTF">2021-08-26T16:53:12Z</dcterms:created>
  <dcterms:modified xsi:type="dcterms:W3CDTF">2024-10-06T13:28:37Z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