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A87C-761C-4A2F-A6BB-58BFC4BC6FC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3981-6DB4-446D-979F-C4FBB1181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A87C-761C-4A2F-A6BB-58BFC4BC6FC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3981-6DB4-446D-979F-C4FBB1181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A87C-761C-4A2F-A6BB-58BFC4BC6FC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3981-6DB4-446D-979F-C4FBB1181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A87C-761C-4A2F-A6BB-58BFC4BC6FC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3981-6DB4-446D-979F-C4FBB1181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A87C-761C-4A2F-A6BB-58BFC4BC6FC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3981-6DB4-446D-979F-C4FBB1181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A87C-761C-4A2F-A6BB-58BFC4BC6FC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3981-6DB4-446D-979F-C4FBB1181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A87C-761C-4A2F-A6BB-58BFC4BC6FC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3981-6DB4-446D-979F-C4FBB1181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A87C-761C-4A2F-A6BB-58BFC4BC6FC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3981-6DB4-446D-979F-C4FBB1181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A87C-761C-4A2F-A6BB-58BFC4BC6FC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3981-6DB4-446D-979F-C4FBB1181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A87C-761C-4A2F-A6BB-58BFC4BC6FC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3981-6DB4-446D-979F-C4FBB1181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A87C-761C-4A2F-A6BB-58BFC4BC6FC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3981-6DB4-446D-979F-C4FBB1181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BA87C-761C-4A2F-A6BB-58BFC4BC6FCC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03981-6DB4-446D-979F-C4FBB11814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FBG WORKING PRPCESS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69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9144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Fig. Pressure </a:t>
            </a:r>
            <a:r>
              <a:rPr lang="en-IN" dirty="0" err="1"/>
              <a:t>vs</a:t>
            </a:r>
            <a:r>
              <a:rPr lang="en-IN" dirty="0"/>
              <a:t> Bragg wavelength shift (FBG as a pressure sensor)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609600"/>
            <a:ext cx="79248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30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94456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Fig. Strain </a:t>
            </a:r>
            <a:r>
              <a:rPr lang="en-IN" dirty="0" err="1"/>
              <a:t>vs</a:t>
            </a:r>
            <a:r>
              <a:rPr lang="en-IN" dirty="0"/>
              <a:t> Bragg wavelength shift (FBG as a Strain sensor)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76200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295400"/>
          </a:xfrm>
        </p:spPr>
        <p:txBody>
          <a:bodyPr/>
          <a:lstStyle/>
          <a:p>
            <a:r>
              <a:rPr lang="en-IN" dirty="0"/>
              <a:t>Fig. Force </a:t>
            </a:r>
            <a:r>
              <a:rPr lang="en-IN" dirty="0" err="1"/>
              <a:t>vs</a:t>
            </a:r>
            <a:r>
              <a:rPr lang="en-IN" dirty="0"/>
              <a:t> Bragg wavelength shift (FBG as a Force sensor)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"/>
            <a:ext cx="79248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18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0800000" flipV="1">
            <a:off x="457200" y="5486400"/>
            <a:ext cx="8229600" cy="1143000"/>
          </a:xfrm>
        </p:spPr>
        <p:txBody>
          <a:bodyPr anchor="ctr">
            <a:normAutofit fontScale="92500"/>
          </a:bodyPr>
          <a:lstStyle/>
          <a:p>
            <a:endParaRPr lang="en-US" dirty="0" smtClean="0"/>
          </a:p>
          <a:p>
            <a:r>
              <a:rPr lang="en-IN" dirty="0"/>
              <a:t>Fig. FBG based liquid level measurement set-up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2400"/>
            <a:ext cx="4716780" cy="429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449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249363"/>
          </a:xfrm>
        </p:spPr>
        <p:txBody>
          <a:bodyPr/>
          <a:lstStyle/>
          <a:p>
            <a:r>
              <a:rPr lang="en-IN" dirty="0"/>
              <a:t>Fig. Typical FBG principle as a wavelength selector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"/>
            <a:ext cx="5943600" cy="4446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46783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600200"/>
          </a:xfrm>
        </p:spPr>
        <p:txBody>
          <a:bodyPr>
            <a:normAutofit/>
          </a:bodyPr>
          <a:lstStyle/>
          <a:p>
            <a:r>
              <a:rPr lang="en-IN" dirty="0"/>
              <a:t>Fig. Wavelength </a:t>
            </a:r>
            <a:r>
              <a:rPr lang="en-IN" dirty="0" err="1"/>
              <a:t>vs</a:t>
            </a:r>
            <a:r>
              <a:rPr lang="en-IN" dirty="0"/>
              <a:t> transmission of light from FBG water level sensor. Shift in a Bragg wavelength for different liquid levels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78486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30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1295400"/>
          </a:xfrm>
        </p:spPr>
        <p:txBody>
          <a:bodyPr>
            <a:normAutofit/>
          </a:bodyPr>
          <a:lstStyle/>
          <a:p>
            <a:r>
              <a:rPr lang="en-IN" dirty="0"/>
              <a:t>Shift in Bragg wavelength with respect to temperature. FBG temperature sensor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5438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69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1143000"/>
          </a:xfrm>
        </p:spPr>
        <p:txBody>
          <a:bodyPr/>
          <a:lstStyle/>
          <a:p>
            <a:r>
              <a:rPr lang="en-IN" dirty="0"/>
              <a:t>FBG as chemical sensor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76962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IN" sz="3100" dirty="0"/>
              <a:t>FBG for Elemental analysis (</a:t>
            </a:r>
            <a:r>
              <a:rPr lang="en-IN" sz="3100" dirty="0" err="1"/>
              <a:t>Cl</a:t>
            </a:r>
            <a:r>
              <a:rPr lang="en-IN" sz="3100" dirty="0"/>
              <a:t> and Fe detection)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9906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Fig. FBG wavelength shift with respect to </a:t>
            </a:r>
            <a:r>
              <a:rPr lang="en-IN" dirty="0" err="1"/>
              <a:t>Cl</a:t>
            </a:r>
            <a:r>
              <a:rPr lang="en-IN" dirty="0"/>
              <a:t> concentration (FBG for </a:t>
            </a:r>
            <a:r>
              <a:rPr lang="en-IN" dirty="0" err="1"/>
              <a:t>Cl</a:t>
            </a:r>
            <a:r>
              <a:rPr lang="en-IN" dirty="0"/>
              <a:t> detection)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0"/>
            <a:ext cx="73152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11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8382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Fig. FBG wavelength shift with respect to Fe concentration (FBG for Fe detection)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"/>
            <a:ext cx="72390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259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/>
              <a:t>Fig. FBG wavelength shift with respect to Lead (</a:t>
            </a:r>
            <a:r>
              <a:rPr lang="en-IN" dirty="0" err="1"/>
              <a:t>Pb</a:t>
            </a:r>
            <a:r>
              <a:rPr lang="en-IN" dirty="0"/>
              <a:t>) concentration (FBG for </a:t>
            </a:r>
            <a:r>
              <a:rPr lang="en-IN" dirty="0" err="1"/>
              <a:t>Pb</a:t>
            </a:r>
            <a:r>
              <a:rPr lang="en-IN" dirty="0"/>
              <a:t> detection)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81000"/>
            <a:ext cx="7696200" cy="441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161</Words>
  <Application>Microsoft Office PowerPoint</Application>
  <PresentationFormat>On-screen Show (4:3)</PresentationFormat>
  <Paragraphs>14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FBG WORKING PRPCESS</vt:lpstr>
      <vt:lpstr>Slide 2</vt:lpstr>
      <vt:lpstr>Slide 3</vt:lpstr>
      <vt:lpstr>Slide 4</vt:lpstr>
      <vt:lpstr>Slide 5</vt:lpstr>
      <vt:lpstr>Slide 6</vt:lpstr>
      <vt:lpstr>FBG for Elemental analysis (Cl and Fe detection) 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FBG WORKING PRPCESS</dc:title>
  <dc:creator>Dell</dc:creator>
  <cp:lastModifiedBy>Dell</cp:lastModifiedBy>
  <cp:revision>1</cp:revision>
  <dcterms:created xsi:type="dcterms:W3CDTF">2020-08-01T17:06:26Z</dcterms:created>
  <dcterms:modified xsi:type="dcterms:W3CDTF">2020-08-01T17:55:18Z</dcterms:modified>
</cp:coreProperties>
</file>