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8"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00FF99"/>
    <a:srgbClr val="99FF99"/>
    <a:srgbClr val="00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9BC0B7-6B19-4A88-8154-C65F726A4071}" type="datetimeFigureOut">
              <a:rPr lang="en-US" smtClean="0"/>
              <a:pPr/>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970B0-EB41-49E5-832F-318B12D503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9BC0B7-6B19-4A88-8154-C65F726A4071}" type="datetimeFigureOut">
              <a:rPr lang="en-US" smtClean="0"/>
              <a:pPr/>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970B0-EB41-49E5-832F-318B12D503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9BC0B7-6B19-4A88-8154-C65F726A4071}" type="datetimeFigureOut">
              <a:rPr lang="en-US" smtClean="0"/>
              <a:pPr/>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970B0-EB41-49E5-832F-318B12D503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9BC0B7-6B19-4A88-8154-C65F726A4071}" type="datetimeFigureOut">
              <a:rPr lang="en-US" smtClean="0"/>
              <a:pPr/>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970B0-EB41-49E5-832F-318B12D503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9BC0B7-6B19-4A88-8154-C65F726A4071}" type="datetimeFigureOut">
              <a:rPr lang="en-US" smtClean="0"/>
              <a:pPr/>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970B0-EB41-49E5-832F-318B12D503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9BC0B7-6B19-4A88-8154-C65F726A4071}" type="datetimeFigureOut">
              <a:rPr lang="en-US" smtClean="0"/>
              <a:pPr/>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970B0-EB41-49E5-832F-318B12D503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9BC0B7-6B19-4A88-8154-C65F726A4071}" type="datetimeFigureOut">
              <a:rPr lang="en-US" smtClean="0"/>
              <a:pPr/>
              <a:t>5/23/2021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5970B0-EB41-49E5-832F-318B12D503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9BC0B7-6B19-4A88-8154-C65F726A4071}" type="datetimeFigureOut">
              <a:rPr lang="en-US" smtClean="0"/>
              <a:pPr/>
              <a:t>5/23/2021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5970B0-EB41-49E5-832F-318B12D503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9BC0B7-6B19-4A88-8154-C65F726A4071}" type="datetimeFigureOut">
              <a:rPr lang="en-US" smtClean="0"/>
              <a:pPr/>
              <a:t>5/23/2021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5970B0-EB41-49E5-832F-318B12D503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9BC0B7-6B19-4A88-8154-C65F726A4071}" type="datetimeFigureOut">
              <a:rPr lang="en-US" smtClean="0"/>
              <a:pPr/>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970B0-EB41-49E5-832F-318B12D503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9BC0B7-6B19-4A88-8154-C65F726A4071}" type="datetimeFigureOut">
              <a:rPr lang="en-US" smtClean="0"/>
              <a:pPr/>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970B0-EB41-49E5-832F-318B12D503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9BC0B7-6B19-4A88-8154-C65F726A4071}" type="datetimeFigureOut">
              <a:rPr lang="en-US" smtClean="0"/>
              <a:pPr/>
              <a:t>5/23/2021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5970B0-EB41-49E5-832F-318B12D503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2895599"/>
          </a:xfrm>
        </p:spPr>
        <p:txBody>
          <a:bodyPr/>
          <a:lstStyle/>
          <a:p>
            <a:r>
              <a:rPr lang="en-US" dirty="0" smtClean="0"/>
              <a:t>Jana </a:t>
            </a:r>
            <a:r>
              <a:rPr lang="en-US" dirty="0" err="1" smtClean="0"/>
              <a:t>Rakshan</a:t>
            </a:r>
            <a:endParaRPr lang="en-US" dirty="0"/>
          </a:p>
        </p:txBody>
      </p:sp>
      <p:sp>
        <p:nvSpPr>
          <p:cNvPr id="3" name="Subtitle 2"/>
          <p:cNvSpPr>
            <a:spLocks noGrp="1"/>
          </p:cNvSpPr>
          <p:nvPr>
            <p:ph type="subTitle" idx="1"/>
          </p:nvPr>
        </p:nvSpPr>
        <p:spPr>
          <a:xfrm>
            <a:off x="1371600" y="5257800"/>
            <a:ext cx="6400800" cy="990600"/>
          </a:xfrm>
        </p:spPr>
        <p:txBody>
          <a:bodyPr/>
          <a:lstStyle/>
          <a:p>
            <a:endParaRPr lang="en-US" dirty="0"/>
          </a:p>
        </p:txBody>
      </p:sp>
      <p:sp>
        <p:nvSpPr>
          <p:cNvPr id="7" name="Plaque 6"/>
          <p:cNvSpPr/>
          <p:nvPr/>
        </p:nvSpPr>
        <p:spPr>
          <a:xfrm>
            <a:off x="152400" y="228600"/>
            <a:ext cx="8839200" cy="6324600"/>
          </a:xfrm>
          <a:prstGeom prst="plaqu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7200" b="1" cap="all" dirty="0" smtClean="0">
                <a:ln/>
                <a:solidFill>
                  <a:srgbClr val="7030A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Jana </a:t>
            </a:r>
            <a:r>
              <a:rPr lang="en-US" sz="7200" b="1" cap="all" dirty="0" err="1" smtClean="0">
                <a:ln/>
                <a:solidFill>
                  <a:srgbClr val="7030A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Rakshan</a:t>
            </a:r>
            <a:endParaRPr lang="en-US" sz="7200" b="1" cap="all" dirty="0">
              <a:ln/>
              <a:solidFill>
                <a:srgbClr val="7030A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86800" cy="1143000"/>
          </a:xfrm>
        </p:spPr>
        <p:txBody>
          <a:bodyPr anchor="t">
            <a:normAutofit/>
          </a:bodyPr>
          <a:lstStyle/>
          <a:p>
            <a:pPr algn="l"/>
            <a:r>
              <a:rPr lang="en-US" sz="2800" dirty="0" smtClean="0"/>
              <a:t>This is the second page it includes some rules and regulations</a:t>
            </a:r>
            <a:endParaRPr lang="en-US" sz="2800" dirty="0"/>
          </a:p>
        </p:txBody>
      </p:sp>
      <p:sp>
        <p:nvSpPr>
          <p:cNvPr id="3" name="Content Placeholder 2"/>
          <p:cNvSpPr>
            <a:spLocks noGrp="1"/>
          </p:cNvSpPr>
          <p:nvPr>
            <p:ph idx="1"/>
          </p:nvPr>
        </p:nvSpPr>
        <p:spPr>
          <a:xfrm>
            <a:off x="304800" y="5486400"/>
            <a:ext cx="8534400" cy="1143000"/>
          </a:xfrm>
        </p:spPr>
        <p:txBody>
          <a:bodyPr/>
          <a:lstStyle/>
          <a:p>
            <a:pPr>
              <a:buNone/>
            </a:pPr>
            <a:r>
              <a:rPr lang="en-US" sz="2800" dirty="0" smtClean="0"/>
              <a:t>If you agree the rules and regulations ,click on the box</a:t>
            </a:r>
          </a:p>
          <a:p>
            <a:pPr>
              <a:buNone/>
            </a:pPr>
            <a:r>
              <a:rPr lang="en-US" sz="2800" dirty="0" smtClean="0"/>
              <a:t>then it will redirect to third page</a:t>
            </a:r>
          </a:p>
          <a:p>
            <a:pPr>
              <a:buNone/>
            </a:pPr>
            <a:endParaRPr lang="en-US" dirty="0"/>
          </a:p>
        </p:txBody>
      </p:sp>
      <p:pic>
        <p:nvPicPr>
          <p:cNvPr id="4" name="Picture 2" descr="C:\Users\Dell\Desktop\2.jpeg"/>
          <p:cNvPicPr>
            <a:picLocks noChangeAspect="1" noChangeArrowheads="1"/>
          </p:cNvPicPr>
          <p:nvPr/>
        </p:nvPicPr>
        <p:blipFill>
          <a:blip r:embed="rId2"/>
          <a:srcRect/>
          <a:stretch>
            <a:fillRect/>
          </a:stretch>
        </p:blipFill>
        <p:spPr bwMode="auto">
          <a:xfrm>
            <a:off x="762000" y="1219200"/>
            <a:ext cx="7315200" cy="41148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15962"/>
          </a:xfrm>
        </p:spPr>
        <p:txBody>
          <a:bodyPr anchor="t">
            <a:normAutofit/>
          </a:bodyPr>
          <a:lstStyle/>
          <a:p>
            <a:pPr algn="l"/>
            <a:r>
              <a:rPr lang="en-US" sz="3200" dirty="0" smtClean="0"/>
              <a:t>This is the “Mask Verification” Page along</a:t>
            </a:r>
            <a:endParaRPr lang="en-US" sz="3200" dirty="0"/>
          </a:p>
        </p:txBody>
      </p:sp>
      <p:sp>
        <p:nvSpPr>
          <p:cNvPr id="3" name="Content Placeholder 2"/>
          <p:cNvSpPr>
            <a:spLocks noGrp="1"/>
          </p:cNvSpPr>
          <p:nvPr>
            <p:ph idx="1"/>
          </p:nvPr>
        </p:nvSpPr>
        <p:spPr>
          <a:xfrm>
            <a:off x="228600" y="5334000"/>
            <a:ext cx="8458200" cy="1219200"/>
          </a:xfrm>
        </p:spPr>
        <p:txBody>
          <a:bodyPr/>
          <a:lstStyle/>
          <a:p>
            <a:pPr>
              <a:buNone/>
            </a:pPr>
            <a:r>
              <a:rPr lang="en-US" dirty="0" smtClean="0"/>
              <a:t>Here some options are available for user , if he</a:t>
            </a:r>
          </a:p>
          <a:p>
            <a:pPr>
              <a:buNone/>
            </a:pPr>
            <a:r>
              <a:rPr lang="en-US" dirty="0" smtClean="0"/>
              <a:t>can click on required option</a:t>
            </a:r>
            <a:endParaRPr lang="en-US" dirty="0"/>
          </a:p>
        </p:txBody>
      </p:sp>
      <p:pic>
        <p:nvPicPr>
          <p:cNvPr id="1026" name="Picture 2" descr="C:\Users\Dell\Desktop\1.jpeg"/>
          <p:cNvPicPr>
            <a:picLocks noChangeAspect="1" noChangeArrowheads="1"/>
          </p:cNvPicPr>
          <p:nvPr/>
        </p:nvPicPr>
        <p:blipFill>
          <a:blip r:embed="rId2"/>
          <a:srcRect/>
          <a:stretch>
            <a:fillRect/>
          </a:stretch>
        </p:blipFill>
        <p:spPr bwMode="auto">
          <a:xfrm>
            <a:off x="1676400" y="914400"/>
            <a:ext cx="5486400" cy="41148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304801"/>
            <a:ext cx="8458200" cy="1142999"/>
          </a:xfrm>
        </p:spPr>
        <p:txBody>
          <a:bodyPr>
            <a:normAutofit/>
          </a:bodyPr>
          <a:lstStyle/>
          <a:p>
            <a:pPr>
              <a:buNone/>
            </a:pPr>
            <a:r>
              <a:rPr lang="en-US" dirty="0" smtClean="0"/>
              <a:t>This is the notification page , according to  user requirement he can click on the options</a:t>
            </a:r>
            <a:endParaRPr lang="en-US" dirty="0"/>
          </a:p>
        </p:txBody>
      </p:sp>
      <p:sp>
        <p:nvSpPr>
          <p:cNvPr id="6" name="Content Placeholder 5"/>
          <p:cNvSpPr>
            <a:spLocks noGrp="1"/>
          </p:cNvSpPr>
          <p:nvPr>
            <p:ph sz="quarter" idx="4"/>
          </p:nvPr>
        </p:nvSpPr>
        <p:spPr>
          <a:xfrm>
            <a:off x="457201" y="5791199"/>
            <a:ext cx="8229600" cy="685801"/>
          </a:xfrm>
        </p:spPr>
        <p:txBody>
          <a:bodyPr>
            <a:normAutofit/>
          </a:bodyPr>
          <a:lstStyle/>
          <a:p>
            <a:r>
              <a:rPr lang="en-US" dirty="0" smtClean="0"/>
              <a:t>By  click on the “Next” tab ,it will redirect to the next page</a:t>
            </a:r>
            <a:endParaRPr lang="en-US" dirty="0"/>
          </a:p>
        </p:txBody>
      </p:sp>
      <p:pic>
        <p:nvPicPr>
          <p:cNvPr id="2050" name="Picture 2" descr="C:\Users\Dell\Desktop\2.jpeg"/>
          <p:cNvPicPr>
            <a:picLocks noChangeAspect="1" noChangeArrowheads="1"/>
          </p:cNvPicPr>
          <p:nvPr/>
        </p:nvPicPr>
        <p:blipFill>
          <a:blip r:embed="rId2"/>
          <a:srcRect/>
          <a:stretch>
            <a:fillRect/>
          </a:stretch>
        </p:blipFill>
        <p:spPr bwMode="auto">
          <a:xfrm>
            <a:off x="2740025" y="1676400"/>
            <a:ext cx="3663950" cy="36576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04800" y="228601"/>
            <a:ext cx="8458200" cy="685799"/>
          </a:xfrm>
        </p:spPr>
        <p:txBody>
          <a:bodyPr anchor="t">
            <a:normAutofit/>
          </a:bodyPr>
          <a:lstStyle/>
          <a:p>
            <a:pPr algn="l"/>
            <a:r>
              <a:rPr lang="en-US" sz="2800" dirty="0" smtClean="0"/>
              <a:t>Here , some more features are providing to the users </a:t>
            </a:r>
            <a:endParaRPr lang="en-US" sz="2800" dirty="0"/>
          </a:p>
        </p:txBody>
      </p:sp>
      <p:sp>
        <p:nvSpPr>
          <p:cNvPr id="8" name="Subtitle 7"/>
          <p:cNvSpPr>
            <a:spLocks noGrp="1"/>
          </p:cNvSpPr>
          <p:nvPr>
            <p:ph type="subTitle" idx="1"/>
          </p:nvPr>
        </p:nvSpPr>
        <p:spPr>
          <a:xfrm>
            <a:off x="228600" y="5715000"/>
            <a:ext cx="8686800" cy="990600"/>
          </a:xfrm>
        </p:spPr>
        <p:txBody>
          <a:bodyPr>
            <a:noAutofit/>
          </a:bodyPr>
          <a:lstStyle/>
          <a:p>
            <a:pPr algn="l"/>
            <a:r>
              <a:rPr lang="en-US" dirty="0" smtClean="0">
                <a:solidFill>
                  <a:schemeClr val="tx1"/>
                </a:solidFill>
              </a:rPr>
              <a:t>By click on the “HOME” tab , it will redirect to homepage</a:t>
            </a:r>
            <a:endParaRPr lang="en-US" dirty="0">
              <a:solidFill>
                <a:schemeClr val="tx1"/>
              </a:solidFill>
            </a:endParaRPr>
          </a:p>
        </p:txBody>
      </p:sp>
      <p:pic>
        <p:nvPicPr>
          <p:cNvPr id="3074" name="Picture 2" descr="C:\Users\Dell\Desktop\3.jpeg"/>
          <p:cNvPicPr>
            <a:picLocks noChangeAspect="1" noChangeArrowheads="1"/>
          </p:cNvPicPr>
          <p:nvPr/>
        </p:nvPicPr>
        <p:blipFill>
          <a:blip r:embed="rId2"/>
          <a:srcRect/>
          <a:stretch>
            <a:fillRect/>
          </a:stretch>
        </p:blipFill>
        <p:spPr bwMode="auto">
          <a:xfrm>
            <a:off x="2209800" y="1295400"/>
            <a:ext cx="4572000" cy="4190999"/>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8601"/>
            <a:ext cx="8458200" cy="1447799"/>
          </a:xfrm>
        </p:spPr>
        <p:txBody>
          <a:bodyPr anchor="t">
            <a:normAutofit/>
          </a:bodyPr>
          <a:lstStyle/>
          <a:p>
            <a:pPr algn="l"/>
            <a:r>
              <a:rPr lang="en-US" sz="3600" dirty="0" smtClean="0"/>
              <a:t>In this page  we analyze the health condition of the user. </a:t>
            </a:r>
            <a:endParaRPr lang="en-US" sz="3600" dirty="0"/>
          </a:p>
        </p:txBody>
      </p:sp>
      <p:sp>
        <p:nvSpPr>
          <p:cNvPr id="3" name="Subtitle 2"/>
          <p:cNvSpPr>
            <a:spLocks noGrp="1"/>
          </p:cNvSpPr>
          <p:nvPr>
            <p:ph type="subTitle" idx="1"/>
          </p:nvPr>
        </p:nvSpPr>
        <p:spPr>
          <a:xfrm>
            <a:off x="152400" y="5638800"/>
            <a:ext cx="8686800" cy="914400"/>
          </a:xfrm>
        </p:spPr>
        <p:txBody>
          <a:bodyPr>
            <a:normAutofit fontScale="92500"/>
          </a:bodyPr>
          <a:lstStyle/>
          <a:p>
            <a:r>
              <a:rPr lang="en-US" dirty="0" smtClean="0">
                <a:solidFill>
                  <a:schemeClr val="tx1"/>
                </a:solidFill>
              </a:rPr>
              <a:t>This page , we are providing “Tele-medicine” services </a:t>
            </a:r>
            <a:endParaRPr lang="en-US" dirty="0">
              <a:solidFill>
                <a:schemeClr val="tx1"/>
              </a:solidFill>
            </a:endParaRPr>
          </a:p>
        </p:txBody>
      </p:sp>
      <p:pic>
        <p:nvPicPr>
          <p:cNvPr id="4098" name="Picture 2" descr="C:\Users\Dell\Desktop\4.jpeg"/>
          <p:cNvPicPr>
            <a:picLocks noChangeAspect="1" noChangeArrowheads="1"/>
          </p:cNvPicPr>
          <p:nvPr/>
        </p:nvPicPr>
        <p:blipFill>
          <a:blip r:embed="rId2"/>
          <a:srcRect/>
          <a:stretch>
            <a:fillRect/>
          </a:stretch>
        </p:blipFill>
        <p:spPr bwMode="auto">
          <a:xfrm>
            <a:off x="1295400" y="1447800"/>
            <a:ext cx="6324600" cy="40386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762000"/>
          </a:xfrm>
        </p:spPr>
        <p:txBody>
          <a:bodyPr anchor="t">
            <a:normAutofit fontScale="90000"/>
          </a:bodyPr>
          <a:lstStyle/>
          <a:p>
            <a:pPr algn="l"/>
            <a:r>
              <a:rPr lang="en-US" sz="2800" dirty="0" smtClean="0"/>
              <a:t>In this page , user need to enter some details for register a bed</a:t>
            </a:r>
            <a:endParaRPr lang="en-US" sz="2800" dirty="0"/>
          </a:p>
        </p:txBody>
      </p:sp>
      <p:sp>
        <p:nvSpPr>
          <p:cNvPr id="3" name="Content Placeholder 2"/>
          <p:cNvSpPr>
            <a:spLocks noGrp="1"/>
          </p:cNvSpPr>
          <p:nvPr>
            <p:ph idx="1"/>
          </p:nvPr>
        </p:nvSpPr>
        <p:spPr>
          <a:xfrm>
            <a:off x="228600" y="5486400"/>
            <a:ext cx="8458200" cy="990600"/>
          </a:xfrm>
        </p:spPr>
        <p:txBody>
          <a:bodyPr/>
          <a:lstStyle/>
          <a:p>
            <a:pPr>
              <a:buNone/>
            </a:pPr>
            <a:r>
              <a:rPr lang="en-US" dirty="0" smtClean="0"/>
              <a:t>                   Click here to register a bed </a:t>
            </a:r>
            <a:endParaRPr lang="en-US" dirty="0"/>
          </a:p>
        </p:txBody>
      </p:sp>
      <p:pic>
        <p:nvPicPr>
          <p:cNvPr id="5122" name="Picture 2" descr="C:\Users\Dell\Desktop\6.jpeg"/>
          <p:cNvPicPr>
            <a:picLocks noChangeAspect="1" noChangeArrowheads="1"/>
          </p:cNvPicPr>
          <p:nvPr/>
        </p:nvPicPr>
        <p:blipFill>
          <a:blip r:embed="rId2"/>
          <a:srcRect/>
          <a:stretch>
            <a:fillRect/>
          </a:stretch>
        </p:blipFill>
        <p:spPr bwMode="auto">
          <a:xfrm>
            <a:off x="1066800" y="1066800"/>
            <a:ext cx="6324600" cy="4191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nchor="t">
            <a:normAutofit/>
          </a:bodyPr>
          <a:lstStyle/>
          <a:p>
            <a:pPr algn="l"/>
            <a:r>
              <a:rPr lang="en-US" sz="3200" dirty="0" smtClean="0"/>
              <a:t>Here all the hospital details will be displayed here</a:t>
            </a:r>
            <a:endParaRPr lang="en-US" sz="3200" dirty="0"/>
          </a:p>
        </p:txBody>
      </p:sp>
      <p:sp>
        <p:nvSpPr>
          <p:cNvPr id="3" name="Content Placeholder 2"/>
          <p:cNvSpPr>
            <a:spLocks noGrp="1"/>
          </p:cNvSpPr>
          <p:nvPr>
            <p:ph idx="1"/>
          </p:nvPr>
        </p:nvSpPr>
        <p:spPr>
          <a:xfrm>
            <a:off x="457200" y="5562600"/>
            <a:ext cx="8229600" cy="838200"/>
          </a:xfrm>
        </p:spPr>
        <p:txBody>
          <a:bodyPr>
            <a:normAutofit/>
          </a:bodyPr>
          <a:lstStyle/>
          <a:p>
            <a:pPr>
              <a:buNone/>
            </a:pPr>
            <a:r>
              <a:rPr lang="en-US" dirty="0" smtClean="0"/>
              <a:t>By click on the hospital name to register a bed  </a:t>
            </a:r>
            <a:endParaRPr lang="en-US" dirty="0"/>
          </a:p>
        </p:txBody>
      </p:sp>
      <p:pic>
        <p:nvPicPr>
          <p:cNvPr id="6147" name="Picture 3" descr="C:\Users\Dell\Desktop\7.jpeg"/>
          <p:cNvPicPr>
            <a:picLocks noChangeAspect="1" noChangeArrowheads="1"/>
          </p:cNvPicPr>
          <p:nvPr/>
        </p:nvPicPr>
        <p:blipFill>
          <a:blip r:embed="rId2"/>
          <a:srcRect/>
          <a:stretch>
            <a:fillRect/>
          </a:stretch>
        </p:blipFill>
        <p:spPr bwMode="auto">
          <a:xfrm>
            <a:off x="1905000" y="1066800"/>
            <a:ext cx="4800600" cy="40386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914400"/>
          </a:xfrm>
        </p:spPr>
        <p:txBody>
          <a:bodyPr>
            <a:normAutofit/>
          </a:bodyPr>
          <a:lstStyle/>
          <a:p>
            <a:pPr algn="l"/>
            <a:r>
              <a:rPr lang="en-US" sz="4000" u="sng" dirty="0" smtClean="0">
                <a:solidFill>
                  <a:srgbClr val="FF0000"/>
                </a:solidFill>
              </a:rPr>
              <a:t>Software Requirement  </a:t>
            </a:r>
            <a:endParaRPr lang="en-US" sz="4000" u="sng" dirty="0">
              <a:solidFill>
                <a:srgbClr val="FF0000"/>
              </a:solidFill>
            </a:endParaRPr>
          </a:p>
        </p:txBody>
      </p:sp>
      <p:sp>
        <p:nvSpPr>
          <p:cNvPr id="3" name="Content Placeholder 2"/>
          <p:cNvSpPr>
            <a:spLocks noGrp="1"/>
          </p:cNvSpPr>
          <p:nvPr>
            <p:ph idx="1"/>
          </p:nvPr>
        </p:nvSpPr>
        <p:spPr>
          <a:xfrm>
            <a:off x="228600" y="1219200"/>
            <a:ext cx="8610600" cy="5257800"/>
          </a:xfrm>
        </p:spPr>
        <p:txBody>
          <a:bodyPr>
            <a:normAutofit fontScale="92500" lnSpcReduction="10000"/>
          </a:bodyPr>
          <a:lstStyle/>
          <a:p>
            <a:pPr marL="514350" indent="-514350">
              <a:buAutoNum type="arabicPeriod"/>
            </a:pPr>
            <a:r>
              <a:rPr lang="en-US" dirty="0" smtClean="0"/>
              <a:t>Android Studio</a:t>
            </a:r>
          </a:p>
          <a:p>
            <a:pPr marL="514350" indent="-514350">
              <a:buNone/>
            </a:pPr>
            <a:r>
              <a:rPr lang="en-US" dirty="0" smtClean="0"/>
              <a:t>2.HTML</a:t>
            </a:r>
          </a:p>
          <a:p>
            <a:pPr marL="514350" indent="-514350">
              <a:buNone/>
            </a:pPr>
            <a:r>
              <a:rPr lang="en-US" dirty="0" smtClean="0"/>
              <a:t>3.XML</a:t>
            </a:r>
          </a:p>
          <a:p>
            <a:pPr marL="514350" indent="-514350">
              <a:buAutoNum type="arabicPeriod"/>
            </a:pPr>
            <a:endParaRPr lang="en-US" dirty="0" smtClean="0"/>
          </a:p>
          <a:p>
            <a:pPr marL="514350" indent="-514350">
              <a:buNone/>
            </a:pPr>
            <a:r>
              <a:rPr lang="en-US" dirty="0" smtClean="0"/>
              <a:t>We used the above programming languages to</a:t>
            </a:r>
          </a:p>
          <a:p>
            <a:pPr marL="514350" indent="-514350">
              <a:buNone/>
            </a:pPr>
            <a:r>
              <a:rPr lang="en-US" dirty="0" smtClean="0"/>
              <a:t>Implementation of this application.</a:t>
            </a:r>
          </a:p>
          <a:p>
            <a:pPr marL="514350" indent="-514350">
              <a:buNone/>
            </a:pPr>
            <a:endParaRPr lang="en-US" dirty="0" smtClean="0"/>
          </a:p>
          <a:p>
            <a:pPr marL="514350" indent="-514350">
              <a:buNone/>
            </a:pPr>
            <a:r>
              <a:rPr lang="en-US" dirty="0" smtClean="0"/>
              <a:t>Actually , we are implemented only 50% of the</a:t>
            </a:r>
          </a:p>
          <a:p>
            <a:pPr marL="514350" indent="-514350">
              <a:buNone/>
            </a:pPr>
            <a:r>
              <a:rPr lang="en-US" dirty="0" smtClean="0"/>
              <a:t>application  due to time concern , we need some</a:t>
            </a:r>
          </a:p>
          <a:p>
            <a:pPr marL="514350" indent="-514350">
              <a:buNone/>
            </a:pPr>
            <a:r>
              <a:rPr lang="en-US" dirty="0" smtClean="0"/>
              <a:t>more time to build this application .</a:t>
            </a:r>
          </a:p>
          <a:p>
            <a:pPr marL="514350" indent="-514350">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Dell\Desktop\ad.jpeg"/>
          <p:cNvPicPr>
            <a:picLocks noChangeAspect="1" noChangeArrowheads="1"/>
          </p:cNvPicPr>
          <p:nvPr/>
        </p:nvPicPr>
        <p:blipFill>
          <a:blip r:embed="rId2"/>
          <a:srcRect/>
          <a:stretch>
            <a:fillRect/>
          </a:stretch>
        </p:blipFill>
        <p:spPr bwMode="auto">
          <a:xfrm>
            <a:off x="228600" y="152400"/>
            <a:ext cx="8839200" cy="62484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8194" name="Picture 2" descr="C:\Users\Dell\Desktop\fe.jpeg"/>
          <p:cNvPicPr>
            <a:picLocks noChangeAspect="1" noChangeArrowheads="1"/>
          </p:cNvPicPr>
          <p:nvPr/>
        </p:nvPicPr>
        <p:blipFill>
          <a:blip r:embed="rId2"/>
          <a:srcRect/>
          <a:stretch>
            <a:fillRect/>
          </a:stretch>
        </p:blipFill>
        <p:spPr bwMode="auto">
          <a:xfrm>
            <a:off x="228600" y="152400"/>
            <a:ext cx="8763000" cy="6477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228600"/>
            <a:ext cx="8763000" cy="3886200"/>
          </a:xfrm>
        </p:spPr>
        <p:txBody>
          <a:bodyPr anchor="t">
            <a:normAutofit/>
          </a:bodyPr>
          <a:lstStyle/>
          <a:p>
            <a:pPr algn="l"/>
            <a:r>
              <a:rPr lang="en-US" sz="3600" b="1" dirty="0" smtClean="0">
                <a:solidFill>
                  <a:srgbClr val="00B0F0"/>
                </a:solidFill>
              </a:rPr>
              <a:t>               </a:t>
            </a:r>
            <a:endParaRPr lang="en-US" sz="2800" dirty="0"/>
          </a:p>
        </p:txBody>
      </p:sp>
      <p:sp>
        <p:nvSpPr>
          <p:cNvPr id="2" name="Content Placeholder 1"/>
          <p:cNvSpPr>
            <a:spLocks noGrp="1"/>
          </p:cNvSpPr>
          <p:nvPr>
            <p:ph idx="1"/>
          </p:nvPr>
        </p:nvSpPr>
        <p:spPr>
          <a:xfrm>
            <a:off x="457200" y="2362200"/>
            <a:ext cx="8229600" cy="3763963"/>
          </a:xfrm>
        </p:spPr>
        <p:txBody>
          <a:bodyPr/>
          <a:lstStyle/>
          <a:p>
            <a:pPr>
              <a:buNone/>
            </a:pPr>
            <a:r>
              <a:rPr lang="en-US" dirty="0" smtClean="0"/>
              <a:t>         </a:t>
            </a:r>
            <a:r>
              <a:rPr lang="en-US" dirty="0" smtClean="0">
                <a:solidFill>
                  <a:schemeClr val="accent6">
                    <a:lumMod val="50000"/>
                  </a:schemeClr>
                </a:solidFill>
              </a:rPr>
              <a:t>The main objective of the project is to provide the complete protection to the users from Covid—19.</a:t>
            </a:r>
          </a:p>
          <a:p>
            <a:pPr>
              <a:buNone/>
            </a:pPr>
            <a:r>
              <a:rPr lang="en-US" dirty="0" smtClean="0">
                <a:solidFill>
                  <a:schemeClr val="accent6">
                    <a:lumMod val="50000"/>
                  </a:schemeClr>
                </a:solidFill>
              </a:rPr>
              <a:t>    In this proposal , we are focusing to elevate the awareness on social distancing , mask wearing ,self protection methods ,suggestions and </a:t>
            </a:r>
            <a:r>
              <a:rPr lang="en-US" dirty="0" err="1" smtClean="0">
                <a:solidFill>
                  <a:schemeClr val="accent6">
                    <a:lumMod val="50000"/>
                  </a:schemeClr>
                </a:solidFill>
              </a:rPr>
              <a:t>tele</a:t>
            </a:r>
            <a:r>
              <a:rPr lang="en-US" dirty="0" smtClean="0">
                <a:solidFill>
                  <a:schemeClr val="accent6">
                    <a:lumMod val="50000"/>
                  </a:schemeClr>
                </a:solidFill>
              </a:rPr>
              <a:t> medicine services.</a:t>
            </a:r>
            <a:endParaRPr lang="en-US" dirty="0">
              <a:solidFill>
                <a:schemeClr val="accent6">
                  <a:lumMod val="50000"/>
                </a:schemeClr>
              </a:solidFill>
            </a:endParaRPr>
          </a:p>
        </p:txBody>
      </p:sp>
      <p:sp>
        <p:nvSpPr>
          <p:cNvPr id="4" name="Left-Right Arrow 3"/>
          <p:cNvSpPr/>
          <p:nvPr/>
        </p:nvSpPr>
        <p:spPr>
          <a:xfrm>
            <a:off x="152400" y="152400"/>
            <a:ext cx="8839200" cy="1981200"/>
          </a:xfrm>
          <a:prstGeom prst="left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cap="all" dirty="0" smtClean="0">
                <a:ln/>
                <a:solidFill>
                  <a:srgbClr val="92D05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theme  of the proposal</a:t>
            </a:r>
            <a:endParaRPr lang="en-US" sz="4400" b="1" cap="all" dirty="0">
              <a:ln/>
              <a:solidFill>
                <a:srgbClr val="92D05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endParaRPr lang="en-US"/>
          </a:p>
        </p:txBody>
      </p:sp>
      <p:pic>
        <p:nvPicPr>
          <p:cNvPr id="9219" name="Picture 3" descr="C:\Users\Dell\Desktop\th.jpeg"/>
          <p:cNvPicPr>
            <a:picLocks noChangeAspect="1" noChangeArrowheads="1"/>
          </p:cNvPicPr>
          <p:nvPr/>
        </p:nvPicPr>
        <p:blipFill>
          <a:blip r:embed="rId2"/>
          <a:srcRect/>
          <a:stretch>
            <a:fillRect/>
          </a:stretch>
        </p:blipFill>
        <p:spPr bwMode="auto">
          <a:xfrm>
            <a:off x="85725" y="228600"/>
            <a:ext cx="8972550" cy="64008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14400"/>
            <a:ext cx="8839200" cy="5715000"/>
          </a:xfrm>
        </p:spPr>
        <p:txBody>
          <a:bodyPr anchor="t">
            <a:normAutofit fontScale="90000"/>
          </a:bodyPr>
          <a:lstStyle/>
          <a:p>
            <a:pPr algn="l"/>
            <a:r>
              <a:rPr lang="en-US" sz="2400" dirty="0" smtClean="0"/>
              <a:t>                                   </a:t>
            </a:r>
            <a:br>
              <a:rPr lang="en-US" sz="2400" dirty="0" smtClean="0"/>
            </a:br>
            <a:r>
              <a:rPr lang="en-US" sz="2400" dirty="0" smtClean="0"/>
              <a:t>The important  functions of the android application is</a:t>
            </a:r>
            <a:br>
              <a:rPr lang="en-US" sz="2400" dirty="0" smtClean="0"/>
            </a:br>
            <a:r>
              <a:rPr lang="en-US" sz="2400" dirty="0" smtClean="0"/>
              <a:t/>
            </a:r>
            <a:br>
              <a:rPr lang="en-US" sz="2400" dirty="0" smtClean="0"/>
            </a:br>
            <a:r>
              <a:rPr lang="en-US" sz="2400" dirty="0" smtClean="0"/>
              <a:t>1. Mask Verification</a:t>
            </a:r>
            <a:br>
              <a:rPr lang="en-US" sz="2400" dirty="0" smtClean="0"/>
            </a:br>
            <a:r>
              <a:rPr lang="en-US" sz="2400" dirty="0" smtClean="0"/>
              <a:t/>
            </a:r>
            <a:br>
              <a:rPr lang="en-US" sz="2400" dirty="0" smtClean="0"/>
            </a:br>
            <a:r>
              <a:rPr lang="en-US" sz="2400" dirty="0" smtClean="0"/>
              <a:t>2.Providing  e – Commerce Platform to buy best quality </a:t>
            </a:r>
            <a:r>
              <a:rPr lang="en-US" sz="2400" dirty="0" err="1" smtClean="0"/>
              <a:t>Covid</a:t>
            </a:r>
            <a:r>
              <a:rPr lang="en-US" sz="2400" dirty="0" smtClean="0"/>
              <a:t> products.</a:t>
            </a:r>
            <a:br>
              <a:rPr lang="en-US" sz="2400" dirty="0" smtClean="0"/>
            </a:br>
            <a:r>
              <a:rPr lang="en-US" sz="2400" dirty="0" smtClean="0"/>
              <a:t/>
            </a:r>
            <a:br>
              <a:rPr lang="en-US" sz="2400" dirty="0" smtClean="0"/>
            </a:br>
            <a:r>
              <a:rPr lang="en-US" sz="2400" dirty="0" smtClean="0"/>
              <a:t>3.Sending social distancing violation alerts to user.</a:t>
            </a:r>
            <a:br>
              <a:rPr lang="en-US" sz="2400" dirty="0" smtClean="0"/>
            </a:br>
            <a:r>
              <a:rPr lang="en-US" sz="2400" dirty="0" smtClean="0"/>
              <a:t/>
            </a:r>
            <a:br>
              <a:rPr lang="en-US" sz="2400" dirty="0" smtClean="0"/>
            </a:br>
            <a:r>
              <a:rPr lang="en-US" sz="2400" dirty="0" smtClean="0"/>
              <a:t>4.Suggesting the “SAFE PATH” to user.</a:t>
            </a:r>
            <a:br>
              <a:rPr lang="en-US" sz="2400" dirty="0" smtClean="0"/>
            </a:br>
            <a:r>
              <a:rPr lang="en-US" sz="2400" dirty="0" smtClean="0"/>
              <a:t/>
            </a:r>
            <a:br>
              <a:rPr lang="en-US" sz="2400" dirty="0" smtClean="0"/>
            </a:br>
            <a:r>
              <a:rPr lang="en-US" sz="2400" dirty="0" smtClean="0"/>
              <a:t>5.Travelling </a:t>
            </a:r>
            <a:r>
              <a:rPr lang="en-US" sz="2400" dirty="0" err="1" smtClean="0"/>
              <a:t>Hisory</a:t>
            </a:r>
            <a:r>
              <a:rPr lang="en-US" sz="2400" dirty="0" smtClean="0"/>
              <a:t/>
            </a:r>
            <a:br>
              <a:rPr lang="en-US" sz="2400" dirty="0" smtClean="0"/>
            </a:br>
            <a:r>
              <a:rPr lang="en-US" sz="2400" dirty="0" smtClean="0"/>
              <a:t/>
            </a:r>
            <a:br>
              <a:rPr lang="en-US" sz="2400" dirty="0" smtClean="0"/>
            </a:br>
            <a:r>
              <a:rPr lang="en-US" sz="2400" dirty="0" smtClean="0"/>
              <a:t>6.Accurate  hospital information and possible  to  register bed</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sz="3600" dirty="0"/>
          </a:p>
        </p:txBody>
      </p:sp>
      <p:sp>
        <p:nvSpPr>
          <p:cNvPr id="4" name="Rounded Rectangle 3"/>
          <p:cNvSpPr/>
          <p:nvPr/>
        </p:nvSpPr>
        <p:spPr>
          <a:xfrm>
            <a:off x="1143000" y="152400"/>
            <a:ext cx="5867400" cy="762000"/>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FF0000"/>
                </a:solidFill>
              </a:rPr>
              <a:t>BRIEF DESCRIPTION</a:t>
            </a:r>
            <a:endParaRPr lang="en-US" sz="36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838200"/>
          </a:xfrm>
        </p:spPr>
        <p:txBody>
          <a:bodyPr anchor="t">
            <a:normAutofit/>
          </a:bodyPr>
          <a:lstStyle/>
          <a:p>
            <a:pPr algn="l"/>
            <a:r>
              <a:rPr lang="en-US" sz="3600" u="sng" dirty="0" smtClean="0">
                <a:solidFill>
                  <a:srgbClr val="C00000"/>
                </a:solidFill>
              </a:rPr>
              <a:t>Mask Verification </a:t>
            </a:r>
            <a:endParaRPr lang="en-US" sz="3600" u="sng" dirty="0">
              <a:solidFill>
                <a:srgbClr val="C00000"/>
              </a:solidFill>
            </a:endParaRPr>
          </a:p>
        </p:txBody>
      </p:sp>
      <p:sp>
        <p:nvSpPr>
          <p:cNvPr id="3" name="Content Placeholder 2"/>
          <p:cNvSpPr>
            <a:spLocks noGrp="1"/>
          </p:cNvSpPr>
          <p:nvPr>
            <p:ph idx="1"/>
          </p:nvPr>
        </p:nvSpPr>
        <p:spPr>
          <a:xfrm>
            <a:off x="228600" y="762000"/>
            <a:ext cx="8686800" cy="5867400"/>
          </a:xfrm>
        </p:spPr>
        <p:txBody>
          <a:bodyPr>
            <a:normAutofit/>
          </a:bodyPr>
          <a:lstStyle/>
          <a:p>
            <a:pPr>
              <a:buClr>
                <a:srgbClr val="7030A0"/>
              </a:buClr>
              <a:buFont typeface="Wingdings" pitchFamily="2" charset="2"/>
              <a:buChar char="Ø"/>
            </a:pPr>
            <a:r>
              <a:rPr lang="en-US" sz="2400" dirty="0" smtClean="0"/>
              <a:t>When where the user came out from the house[By tracing the </a:t>
            </a:r>
            <a:r>
              <a:rPr lang="en-US" sz="2400" dirty="0" err="1" smtClean="0"/>
              <a:t>loaction</a:t>
            </a:r>
            <a:r>
              <a:rPr lang="en-US" sz="2400" dirty="0" smtClean="0"/>
              <a:t>] Our “APP” will send the notifications to the users till  to wear the mask and after wearing  the mask he need to show  front camera for the verification .</a:t>
            </a:r>
          </a:p>
          <a:p>
            <a:pPr>
              <a:buClr>
                <a:srgbClr val="7030A0"/>
              </a:buClr>
              <a:buFont typeface="Wingdings" pitchFamily="2" charset="2"/>
              <a:buChar char="Ø"/>
            </a:pPr>
            <a:endParaRPr lang="en-US" sz="2400" dirty="0" smtClean="0"/>
          </a:p>
          <a:p>
            <a:pPr>
              <a:buClr>
                <a:srgbClr val="7030A0"/>
              </a:buClr>
              <a:buFont typeface="Wingdings" pitchFamily="2" charset="2"/>
              <a:buChar char="Ø"/>
            </a:pPr>
            <a:r>
              <a:rPr lang="en-US" sz="2400" dirty="0" smtClean="0"/>
              <a:t>After this , our “APP” will displays the “ACCETANCE” percentage to the user based on the position of the mask on the face. It helps the user to protect himself.  </a:t>
            </a:r>
          </a:p>
          <a:p>
            <a:pPr>
              <a:buClr>
                <a:srgbClr val="7030A0"/>
              </a:buClr>
              <a:buFont typeface="Wingdings" pitchFamily="2" charset="2"/>
              <a:buChar char="Ø"/>
            </a:pPr>
            <a:endParaRPr lang="en-US" sz="2400" dirty="0" smtClean="0"/>
          </a:p>
          <a:p>
            <a:pPr>
              <a:buClr>
                <a:srgbClr val="7030A0"/>
              </a:buClr>
              <a:buFont typeface="Wingdings" pitchFamily="2" charset="2"/>
              <a:buChar char="Ø"/>
            </a:pPr>
            <a:r>
              <a:rPr lang="en-US" sz="2400" dirty="0" smtClean="0"/>
              <a:t>In this , we are also  providing the link  to buying the best quality “Covid-19” products to user.</a:t>
            </a:r>
          </a:p>
          <a:p>
            <a:pPr>
              <a:buClr>
                <a:srgbClr val="7030A0"/>
              </a:buClr>
              <a:buNone/>
            </a:pPr>
            <a:endParaRPr lang="en-US" sz="2400" dirty="0" smtClean="0"/>
          </a:p>
          <a:p>
            <a:pPr>
              <a:buClr>
                <a:srgbClr val="7030A0"/>
              </a:buClr>
              <a:buFont typeface="Wingdings" pitchFamily="2" charset="2"/>
              <a:buChar char="Ø"/>
            </a:pPr>
            <a:r>
              <a:rPr lang="en-US" sz="2400" dirty="0" smtClean="0"/>
              <a:t>By this  feature , We suggest the quality to the users and chance for  the marketing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685800"/>
          </a:xfrm>
        </p:spPr>
        <p:txBody>
          <a:bodyPr anchor="t">
            <a:normAutofit/>
          </a:bodyPr>
          <a:lstStyle/>
          <a:p>
            <a:pPr algn="l"/>
            <a:r>
              <a:rPr lang="en-US" sz="3200" u="sng" dirty="0" smtClean="0">
                <a:solidFill>
                  <a:srgbClr val="0070C0"/>
                </a:solidFill>
              </a:rPr>
              <a:t>Social Distance Violation</a:t>
            </a:r>
            <a:endParaRPr lang="en-US" sz="3200" u="sng" dirty="0">
              <a:solidFill>
                <a:srgbClr val="0070C0"/>
              </a:solidFill>
            </a:endParaRPr>
          </a:p>
        </p:txBody>
      </p:sp>
      <p:sp>
        <p:nvSpPr>
          <p:cNvPr id="3" name="Content Placeholder 2"/>
          <p:cNvSpPr>
            <a:spLocks noGrp="1"/>
          </p:cNvSpPr>
          <p:nvPr>
            <p:ph idx="1"/>
          </p:nvPr>
        </p:nvSpPr>
        <p:spPr>
          <a:xfrm>
            <a:off x="152400" y="762000"/>
            <a:ext cx="8763000" cy="4343400"/>
          </a:xfrm>
        </p:spPr>
        <p:txBody>
          <a:bodyPr/>
          <a:lstStyle/>
          <a:p>
            <a:pPr>
              <a:buClr>
                <a:srgbClr val="00B050"/>
              </a:buClr>
              <a:buFont typeface="Wingdings" pitchFamily="2" charset="2"/>
              <a:buChar char="Ø"/>
            </a:pPr>
            <a:r>
              <a:rPr lang="en-US" sz="2400" dirty="0" smtClean="0"/>
              <a:t>Let’s us consider bus stand as example, we seen lot of people will gathered during stepping in &amp;out from the bus.</a:t>
            </a:r>
          </a:p>
          <a:p>
            <a:pPr>
              <a:buClr>
                <a:srgbClr val="00B050"/>
              </a:buClr>
              <a:buFont typeface="Wingdings" pitchFamily="2" charset="2"/>
              <a:buChar char="Ø"/>
            </a:pPr>
            <a:endParaRPr lang="en-US" dirty="0"/>
          </a:p>
        </p:txBody>
      </p:sp>
      <p:pic>
        <p:nvPicPr>
          <p:cNvPr id="4" name="Picture 3" descr="C:\Users\Dell\Downloads\bus.jpg"/>
          <p:cNvPicPr/>
          <p:nvPr/>
        </p:nvPicPr>
        <p:blipFill>
          <a:blip r:embed="rId2"/>
          <a:srcRect/>
          <a:stretch>
            <a:fillRect/>
          </a:stretch>
        </p:blipFill>
        <p:spPr bwMode="auto">
          <a:xfrm rot="10800000" flipV="1">
            <a:off x="609600" y="1905000"/>
            <a:ext cx="8153400" cy="4114800"/>
          </a:xfrm>
          <a:prstGeom prst="rect">
            <a:avLst/>
          </a:prstGeom>
          <a:noFill/>
          <a:ln w="9525">
            <a:noFill/>
            <a:miter lim="800000"/>
            <a:headEnd/>
            <a:tailEnd/>
          </a:ln>
        </p:spPr>
      </p:pic>
      <p:sp>
        <p:nvSpPr>
          <p:cNvPr id="5" name="Rectangle 4"/>
          <p:cNvSpPr/>
          <p:nvPr/>
        </p:nvSpPr>
        <p:spPr>
          <a:xfrm>
            <a:off x="228600" y="5105400"/>
            <a:ext cx="8610600" cy="369332"/>
          </a:xfrm>
          <a:prstGeom prst="rect">
            <a:avLst/>
          </a:prstGeom>
        </p:spPr>
        <p:txBody>
          <a:bodyPr wrap="square">
            <a:spAutoFit/>
          </a:bodyPr>
          <a:lstStyle/>
          <a:p>
            <a:pPr>
              <a:buClr>
                <a:srgbClr val="7030A0"/>
              </a:buClr>
              <a:buFont typeface="Wingdings" pitchFamily="2" charset="2"/>
              <a:buChar char="Ø"/>
            </a:pP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2971800"/>
          </a:xfrm>
        </p:spPr>
        <p:txBody>
          <a:bodyPr anchor="t">
            <a:normAutofit/>
          </a:bodyPr>
          <a:lstStyle/>
          <a:p>
            <a:pPr algn="l"/>
            <a:r>
              <a:rPr lang="en-US" sz="2800" dirty="0" smtClean="0"/>
              <a:t>At that time ,when people comes closer to each other and having a distance less than 2 meters[as per requirement]. Our “APP” will trace the signals and send the alert messages to the people[mobile owners]for twice .By this alert messages people will maintain some distance.</a:t>
            </a:r>
            <a:endParaRPr lang="en-US" sz="2800" dirty="0"/>
          </a:p>
        </p:txBody>
      </p:sp>
      <p:sp>
        <p:nvSpPr>
          <p:cNvPr id="3" name="Content Placeholder 2"/>
          <p:cNvSpPr>
            <a:spLocks noGrp="1"/>
          </p:cNvSpPr>
          <p:nvPr>
            <p:ph idx="1"/>
          </p:nvPr>
        </p:nvSpPr>
        <p:spPr>
          <a:xfrm>
            <a:off x="152400" y="2971800"/>
            <a:ext cx="8686800" cy="3581400"/>
          </a:xfrm>
        </p:spPr>
        <p:txBody>
          <a:bodyPr>
            <a:normAutofit fontScale="92500" lnSpcReduction="10000"/>
          </a:bodyPr>
          <a:lstStyle/>
          <a:p>
            <a:pPr>
              <a:buNone/>
            </a:pPr>
            <a:r>
              <a:rPr lang="en-US" dirty="0" smtClean="0"/>
              <a:t>               In  case  the  people[mobile owner] will  ignore  this  alert  message  for  twice , by using his data we will  insert a “penalty” as 500-/- rupees [according to effect of virus in that area] . If  people[mobile owner]  will  ignore  that  message  also  a “police man”  will  approach  the  person  and  collect t he  money.</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86800" cy="2544762"/>
          </a:xfrm>
        </p:spPr>
        <p:txBody>
          <a:bodyPr anchor="t">
            <a:noAutofit/>
          </a:bodyPr>
          <a:lstStyle/>
          <a:p>
            <a:pPr algn="l">
              <a:buClr>
                <a:srgbClr val="00B0F0"/>
              </a:buClr>
              <a:buFont typeface="Wingdings" pitchFamily="2" charset="2"/>
              <a:buChar char="Ø"/>
            </a:pPr>
            <a:r>
              <a:rPr lang="en-US" sz="2800" dirty="0" smtClean="0"/>
              <a:t>        Here the user have a chance to find the “SAFE ROUTE” through the “APP” by entering the source and destination details .</a:t>
            </a:r>
            <a:br>
              <a:rPr lang="en-US" sz="2800" dirty="0" smtClean="0"/>
            </a:br>
            <a:r>
              <a:rPr lang="en-US" sz="2800" dirty="0" smtClean="0"/>
              <a:t>          Based on the given information, and number of “</a:t>
            </a:r>
            <a:r>
              <a:rPr lang="en-US" sz="2800" dirty="0" err="1" smtClean="0"/>
              <a:t>Covid</a:t>
            </a:r>
            <a:r>
              <a:rPr lang="en-US" sz="2800" dirty="0" smtClean="0"/>
              <a:t>” cases our “APP” will fetch the </a:t>
            </a:r>
            <a:r>
              <a:rPr lang="en-US" sz="2800" dirty="0" err="1" smtClean="0"/>
              <a:t>google</a:t>
            </a:r>
            <a:r>
              <a:rPr lang="en-US" sz="2800" dirty="0" smtClean="0"/>
              <a:t> maps and suggest the safe path  to the user.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sz="2800" dirty="0"/>
          </a:p>
        </p:txBody>
      </p:sp>
      <p:sp>
        <p:nvSpPr>
          <p:cNvPr id="3" name="Content Placeholder 2"/>
          <p:cNvSpPr>
            <a:spLocks noGrp="1"/>
          </p:cNvSpPr>
          <p:nvPr>
            <p:ph idx="1"/>
          </p:nvPr>
        </p:nvSpPr>
        <p:spPr>
          <a:xfrm>
            <a:off x="152400" y="2971800"/>
            <a:ext cx="8763000" cy="3581400"/>
          </a:xfrm>
        </p:spPr>
        <p:txBody>
          <a:bodyPr>
            <a:noAutofit/>
          </a:bodyPr>
          <a:lstStyle/>
          <a:p>
            <a:pPr>
              <a:buClr>
                <a:srgbClr val="00B0F0"/>
              </a:buClr>
              <a:buSzPct val="96000"/>
              <a:buFont typeface="Wingdings" pitchFamily="2" charset="2"/>
              <a:buChar char="Ø"/>
            </a:pPr>
            <a:r>
              <a:rPr lang="en-US" sz="2800" dirty="0" smtClean="0"/>
              <a:t>In this ,there is chance for the user to get “Travelling History” </a:t>
            </a:r>
          </a:p>
          <a:p>
            <a:pPr>
              <a:buClr>
                <a:srgbClr val="00B0F0"/>
              </a:buClr>
              <a:buSzPct val="96000"/>
              <a:buNone/>
            </a:pPr>
            <a:r>
              <a:rPr lang="en-US" sz="2800" dirty="0" smtClean="0"/>
              <a:t>           We are also providing the information like how many number of </a:t>
            </a:r>
            <a:r>
              <a:rPr lang="en-US" sz="2800" dirty="0" err="1" smtClean="0"/>
              <a:t>covid</a:t>
            </a:r>
            <a:r>
              <a:rPr lang="en-US" sz="2800" dirty="0" smtClean="0"/>
              <a:t> patients we meet during his journey , by </a:t>
            </a:r>
            <a:r>
              <a:rPr lang="en-US" sz="2800" dirty="0" err="1" smtClean="0"/>
              <a:t>analysing</a:t>
            </a:r>
            <a:r>
              <a:rPr lang="en-US" sz="2800" dirty="0" smtClean="0"/>
              <a:t> ,how many number of </a:t>
            </a:r>
            <a:r>
              <a:rPr lang="en-US" sz="2800" dirty="0" err="1" smtClean="0"/>
              <a:t>covid</a:t>
            </a:r>
            <a:r>
              <a:rPr lang="en-US" sz="2800" dirty="0" smtClean="0"/>
              <a:t> patients he meet , we will predict the “Chance of Effect” on the user.</a:t>
            </a:r>
          </a:p>
          <a:p>
            <a:pPr>
              <a:buClr>
                <a:srgbClr val="00B0F0"/>
              </a:buClr>
              <a:buSzPct val="96000"/>
              <a:buNone/>
            </a:pPr>
            <a:r>
              <a:rPr lang="en-US" sz="2800" dirty="0" smtClean="0"/>
              <a:t>                  It helps   user to understand his condition</a:t>
            </a:r>
          </a:p>
          <a:p>
            <a:pPr>
              <a:buClr>
                <a:srgbClr val="00B0F0"/>
              </a:buClr>
              <a:buSzPct val="96000"/>
              <a:buNone/>
            </a:pPr>
            <a:r>
              <a:rPr lang="en-US" sz="2800" dirty="0" smtClean="0"/>
              <a:t>       </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762000"/>
          </a:xfrm>
        </p:spPr>
        <p:txBody>
          <a:bodyPr anchor="t">
            <a:normAutofit/>
          </a:bodyPr>
          <a:lstStyle/>
          <a:p>
            <a:r>
              <a:rPr lang="en-US" sz="3600" u="sng" dirty="0" smtClean="0">
                <a:solidFill>
                  <a:srgbClr val="FF0000"/>
                </a:solidFill>
              </a:rPr>
              <a:t>Bed Registration &amp; Health Analysis </a:t>
            </a:r>
            <a:endParaRPr lang="en-US" sz="3600" u="sng" dirty="0">
              <a:solidFill>
                <a:srgbClr val="FF0000"/>
              </a:solidFill>
            </a:endParaRPr>
          </a:p>
        </p:txBody>
      </p:sp>
      <p:sp>
        <p:nvSpPr>
          <p:cNvPr id="3" name="Content Placeholder 2"/>
          <p:cNvSpPr>
            <a:spLocks noGrp="1"/>
          </p:cNvSpPr>
          <p:nvPr>
            <p:ph idx="1"/>
          </p:nvPr>
        </p:nvSpPr>
        <p:spPr>
          <a:xfrm>
            <a:off x="152400" y="914400"/>
            <a:ext cx="8839200" cy="5410200"/>
          </a:xfrm>
        </p:spPr>
        <p:txBody>
          <a:bodyPr lIns="0" rIns="274320">
            <a:normAutofit lnSpcReduction="10000"/>
          </a:bodyPr>
          <a:lstStyle/>
          <a:p>
            <a:pPr>
              <a:buNone/>
            </a:pPr>
            <a:r>
              <a:rPr lang="en-US" dirty="0" smtClean="0"/>
              <a:t>              This is the key feature of the “APP”, by verify the chance of effect on the user , based on the condition he can search the near hospital details along with bed availability.</a:t>
            </a:r>
          </a:p>
          <a:p>
            <a:pPr>
              <a:buNone/>
            </a:pPr>
            <a:endParaRPr lang="en-US" dirty="0" smtClean="0"/>
          </a:p>
          <a:p>
            <a:pPr>
              <a:buNone/>
            </a:pPr>
            <a:r>
              <a:rPr lang="en-US" dirty="0" smtClean="0"/>
              <a:t>          If he required ,  he can register a bed in near</a:t>
            </a:r>
          </a:p>
          <a:p>
            <a:pPr>
              <a:buNone/>
            </a:pPr>
            <a:r>
              <a:rPr lang="en-US" dirty="0" smtClean="0"/>
              <a:t>hospital .</a:t>
            </a:r>
          </a:p>
          <a:p>
            <a:pPr>
              <a:buNone/>
            </a:pPr>
            <a:endParaRPr lang="en-US" dirty="0" smtClean="0"/>
          </a:p>
          <a:p>
            <a:pPr>
              <a:buNone/>
            </a:pPr>
            <a:r>
              <a:rPr lang="en-US" dirty="0" smtClean="0"/>
              <a:t>       It helps the user to avoid confusion and last minute rush  while joining the hospital .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1447800"/>
          </a:xfrm>
        </p:spPr>
        <p:txBody>
          <a:bodyPr anchor="t">
            <a:normAutofit/>
          </a:bodyPr>
          <a:lstStyle/>
          <a:p>
            <a:pPr algn="l"/>
            <a:r>
              <a:rPr lang="en-US" sz="4000" u="sng" dirty="0" smtClean="0">
                <a:solidFill>
                  <a:schemeClr val="accent6">
                    <a:lumMod val="75000"/>
                  </a:schemeClr>
                </a:solidFill>
              </a:rPr>
              <a:t> Process Flow: </a:t>
            </a:r>
            <a:r>
              <a:rPr lang="en-US" sz="3600" dirty="0" smtClean="0"/>
              <a:t>After installation of the  APP this is the first page </a:t>
            </a:r>
            <a:endParaRPr lang="en-US" sz="3600" u="sng" dirty="0"/>
          </a:p>
        </p:txBody>
      </p:sp>
      <p:sp>
        <p:nvSpPr>
          <p:cNvPr id="3" name="Subtitle 2"/>
          <p:cNvSpPr>
            <a:spLocks noGrp="1"/>
          </p:cNvSpPr>
          <p:nvPr>
            <p:ph type="subTitle" idx="1"/>
          </p:nvPr>
        </p:nvSpPr>
        <p:spPr>
          <a:xfrm>
            <a:off x="381000" y="5943600"/>
            <a:ext cx="8534400" cy="762000"/>
          </a:xfrm>
        </p:spPr>
        <p:txBody>
          <a:bodyPr>
            <a:normAutofit/>
          </a:bodyPr>
          <a:lstStyle/>
          <a:p>
            <a:r>
              <a:rPr lang="en-US" dirty="0" smtClean="0">
                <a:solidFill>
                  <a:schemeClr val="tx1"/>
                </a:solidFill>
              </a:rPr>
              <a:t>Then it will re-direct to another page </a:t>
            </a:r>
          </a:p>
          <a:p>
            <a:endParaRPr lang="en-US" dirty="0"/>
          </a:p>
        </p:txBody>
      </p:sp>
      <p:pic>
        <p:nvPicPr>
          <p:cNvPr id="4" name="Picture 2" descr="C:\Users\Dell\Desktop\1.jpeg"/>
          <p:cNvPicPr>
            <a:picLocks noChangeAspect="1" noChangeArrowheads="1"/>
          </p:cNvPicPr>
          <p:nvPr/>
        </p:nvPicPr>
        <p:blipFill>
          <a:blip r:embed="rId2"/>
          <a:srcRect/>
          <a:stretch>
            <a:fillRect/>
          </a:stretch>
        </p:blipFill>
        <p:spPr bwMode="auto">
          <a:xfrm>
            <a:off x="381000" y="1447800"/>
            <a:ext cx="8229600" cy="45720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586</TotalTime>
  <Words>728</Words>
  <Application>Microsoft Office PowerPoint</Application>
  <PresentationFormat>On-screen Show (4:3)</PresentationFormat>
  <Paragraphs>67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Jana Rakshan</vt:lpstr>
      <vt:lpstr>               </vt:lpstr>
      <vt:lpstr>                                    The important  functions of the android application is  1. Mask Verification  2.Providing  e – Commerce Platform to buy best quality Covid products.  3.Sending social distancing violation alerts to user.  4.Suggesting the “SAFE PATH” to user.  5.Travelling Hisory  6.Accurate  hospital information and possible  to  register bed      </vt:lpstr>
      <vt:lpstr>Mask Verification </vt:lpstr>
      <vt:lpstr>Social Distance Violation</vt:lpstr>
      <vt:lpstr>At that time ,when people comes closer to each other and having a distance less than 2 meters[as per requirement]. Our “APP” will trace the signals and send the alert messages to the people[mobile owners]for twice .By this alert messages people will maintain some distance.</vt:lpstr>
      <vt:lpstr>        Here the user have a chance to find the “SAFE ROUTE” through the “APP” by entering the source and destination details .           Based on the given information, and number of “Covid” cases our “APP” will fetch the google maps and suggest the safe path  to the user.     </vt:lpstr>
      <vt:lpstr>Bed Registration &amp; Health Analysis </vt:lpstr>
      <vt:lpstr> Process Flow: After installation of the  APP this is the first page </vt:lpstr>
      <vt:lpstr>This is the second page it includes some rules and regulations</vt:lpstr>
      <vt:lpstr>This is the “Mask Verification” Page along</vt:lpstr>
      <vt:lpstr>Slide 12</vt:lpstr>
      <vt:lpstr>Here , some more features are providing to the users </vt:lpstr>
      <vt:lpstr>In this page  we analyze the health condition of the user. </vt:lpstr>
      <vt:lpstr>In this page , user need to enter some details for register a bed</vt:lpstr>
      <vt:lpstr>Here all the hospital details will be displayed here</vt:lpstr>
      <vt:lpstr>Software Requirement  </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JanaRakshan</dc:title>
  <dc:creator>Dell</dc:creator>
  <cp:lastModifiedBy>Dell</cp:lastModifiedBy>
  <cp:revision>18</cp:revision>
  <dcterms:created xsi:type="dcterms:W3CDTF">2021-05-15T09:43:05Z</dcterms:created>
  <dcterms:modified xsi:type="dcterms:W3CDTF">2021-05-23T14:10:05Z</dcterms:modified>
</cp:coreProperties>
</file>