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7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de58993-e0b0-4641-be9b-08b951c04a0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89FAF6-48CA-4612-9DBF-21FFB86745DE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76ff0a-073c-47ef-a6ab-946a45182b3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D03991-D03A-4594-BB6A-23ED76E291A3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cce0f43-3140-497d-baf5-6bf718532aa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26FA53-8066-4ADC-BF72-FEEEFDF27A35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aa81a98-078a-4817-ad55-be2fb0a53b4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BEA30-B7AF-411B-B415-5085FE59B436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a937fc3-bb1d-4f03-8467-2ccb38ada83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95B2A9-3153-46CC-8960-30C51159EBFF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aa710bf-4faf-4cc5-8750-4132cfc3d69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0BA20-7484-46ED-A44E-D0995D7E3ECD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2c19e70-aee4-4e86-be69-89ac4c5bdd4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C48524-98AA-4131-A77F-D2A660587BDD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9d1c6c-ce40-4d5c-9bbf-01f1db571ae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F2DD20-4106-46C2-A0CB-445374E7C9B6}"/>
              </a:ext>
            </a:extLst>
          </p:cNvPr>
          <p:cNvSpPr/>
          <p:nvPr/>
        </p:nvSpPr>
        <p:spPr>
          <a:xfrm>
            <a:off x="7719237" y="4710223"/>
            <a:ext cx="1350335" cy="414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8bb1029-e042-491b-b37d-1fc0e8b409b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A7BEF0-128C-4B0E-AD7D-9795FE8F63E3}"/>
              </a:ext>
            </a:extLst>
          </p:cNvPr>
          <p:cNvSpPr/>
          <p:nvPr/>
        </p:nvSpPr>
        <p:spPr>
          <a:xfrm>
            <a:off x="7719237" y="4827181"/>
            <a:ext cx="1350335" cy="297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On-screen Show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Sharath Patil</cp:lastModifiedBy>
  <cp:revision>2</cp:revision>
  <dcterms:created xsi:type="dcterms:W3CDTF">2023-04-15T18:39:33Z</dcterms:created>
  <dcterms:modified xsi:type="dcterms:W3CDTF">2023-04-15T18:43:15Z</dcterms:modified>
</cp:coreProperties>
</file>