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59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9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9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71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5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5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4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0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6000" dirty="0"/>
              <a:t>Healthcare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Axon Healthcare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Hands-on experience in BI tools and SQL</a:t>
            </a:r>
          </a:p>
          <a:p>
            <a:r>
              <a:t>Improved data cleaning and transformation skills</a:t>
            </a:r>
          </a:p>
          <a:p>
            <a:r>
              <a:t>Enhanced ability to work in a collaborative project environment</a:t>
            </a:r>
          </a:p>
          <a:p>
            <a:r>
              <a:t>Stronger understanding of healthcare analytics KPIs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successfully met objectives and delivered actionable insights</a:t>
            </a:r>
          </a:p>
          <a:p>
            <a:r>
              <a:t>Future improvements: automation of data refresh, advanced predictive modeling</a:t>
            </a:r>
          </a:p>
          <a:p>
            <a:r>
              <a:t>Potential to integrate with real-time healthcare data 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a BI dashboard for Electronic Medical Records (EMR) to provide real-time, actionable insights to healthcare providers and administrators.</a:t>
            </a:r>
          </a:p>
          <a:p>
            <a:r>
              <a:t>Aimed at improving patient care, optimizing hospital operations, and supporting evidence-based decision-making.</a:t>
            </a:r>
          </a:p>
          <a:p>
            <a:r>
              <a:t>Focused on KPI-driven analytics for patient demographics, chronic conditions, treatment costs, and geographic distribution.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285480" cy="359931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Monitor KPIs such as patient volume, follow-up rates, doctor workload, and treatment costs in real time.</a:t>
            </a:r>
          </a:p>
          <a:p>
            <a:r>
              <a:rPr dirty="0"/>
              <a:t>Identify patterns in chronic diseases and allergies to improve preventive care and resource allocation.</a:t>
            </a:r>
          </a:p>
          <a:p>
            <a:r>
              <a:rPr dirty="0"/>
              <a:t>Analyze patient demographics for targeted healthcare programs.</a:t>
            </a:r>
          </a:p>
          <a:p>
            <a:r>
              <a:rPr dirty="0"/>
              <a:t>Evaluate geographic distribution of patients to improve outreach and service accessibility.</a:t>
            </a:r>
          </a:p>
          <a:p>
            <a:r>
              <a:rPr dirty="0"/>
              <a:t>Support cost optimization by tracking average treatment costs and identifying high-cost areas.</a:t>
            </a:r>
          </a:p>
          <a:p>
            <a:r>
              <a:rPr dirty="0"/>
              <a:t>Enable proactive interventions by forecasting trends in patient visits and conditions.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255000" cy="359931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Data Integration – Extracted patient, visit, treatment, and lab result data from EMR systems.</a:t>
            </a:r>
          </a:p>
          <a:p>
            <a:r>
              <a:rPr dirty="0"/>
              <a:t>Data Cleaning &amp; Transformation – Removed inconsistencies, standardized formats, and ensured compliance with healthcare data privacy regulations.</a:t>
            </a:r>
          </a:p>
          <a:p>
            <a:r>
              <a:rPr dirty="0"/>
              <a:t>Database Structuring – Stored data in a secure, relational database with optimized queries for fast analytics.</a:t>
            </a:r>
          </a:p>
          <a:p>
            <a:r>
              <a:rPr dirty="0"/>
              <a:t>Dashboard Development – Built interactive visualizations in Tableau and Power BI with drill-downs, filters, and trend analysis.</a:t>
            </a:r>
          </a:p>
          <a:p>
            <a:r>
              <a:rPr dirty="0"/>
              <a:t>Quality Assurance – Validated insights with medical staff and ensured alignment with hospital KPIs.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</a:t>
            </a:r>
          </a:p>
          <a:p>
            <a:r>
              <a:t>SQL</a:t>
            </a:r>
          </a:p>
          <a:p>
            <a:r>
              <a:t>Tableau</a:t>
            </a:r>
          </a:p>
          <a:p>
            <a:r>
              <a:t>Power BI</a:t>
            </a:r>
          </a:p>
          <a:p>
            <a:r>
              <a:t>PPT</a:t>
            </a:r>
          </a:p>
          <a:p>
            <a:r>
              <a:t>Data Visualization &amp;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 /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03160" cy="3599316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Improved operational efficiency by enabling real-time monitoring of patient flow and doctor workloads.</a:t>
            </a:r>
          </a:p>
          <a:p>
            <a:r>
              <a:rPr dirty="0"/>
              <a:t>Identified top chronic conditions, allowing better allocation of medical resources.</a:t>
            </a:r>
          </a:p>
          <a:p>
            <a:r>
              <a:rPr dirty="0"/>
              <a:t>Revealed cost patterns that helped reduce unnecessary expenses in patient treatments.</a:t>
            </a:r>
          </a:p>
          <a:p>
            <a:r>
              <a:rPr dirty="0"/>
              <a:t>Enhanced preventive care strategies by analyzing allergy and chronic condition trends.</a:t>
            </a:r>
          </a:p>
          <a:p>
            <a:r>
              <a:rPr dirty="0"/>
              <a:t>Increased patient engagement through insights on follow-up visit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Dashboard – Placeholder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/>
            </a:pPr>
            <a:r>
              <a:t>Insert Dashboard Screenshot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5D79A-F887-9BE0-C7C4-D9521DD6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8654"/>
            <a:ext cx="8229600" cy="4766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Dashboard – Placeholder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/>
            </a:pPr>
            <a:r>
              <a:t>Insert Dashboard Screenshot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40D16-E54A-8E93-F9CB-1C289673C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65" b="-1665"/>
          <a:stretch>
            <a:fillRect/>
          </a:stretch>
        </p:blipFill>
        <p:spPr>
          <a:xfrm>
            <a:off x="375920" y="1224915"/>
            <a:ext cx="8392160" cy="4652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– Placeholder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/>
            </a:pPr>
            <a:r>
              <a:t>Insert Dashboard Screenshot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12B56-6DBC-0D20-F8C4-67AE1020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6" t="22642" r="30111" b="13160"/>
          <a:stretch>
            <a:fillRect/>
          </a:stretch>
        </p:blipFill>
        <p:spPr>
          <a:xfrm>
            <a:off x="279400" y="1371600"/>
            <a:ext cx="8585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</TotalTime>
  <Words>401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Healthcare Analytics</vt:lpstr>
      <vt:lpstr>Project Overview</vt:lpstr>
      <vt:lpstr>Objectives</vt:lpstr>
      <vt:lpstr>Methodology</vt:lpstr>
      <vt:lpstr>Tools &amp; Technologies Used</vt:lpstr>
      <vt:lpstr>Key Achievements / Outcomes</vt:lpstr>
      <vt:lpstr>Excel Dashboard – Placeholder</vt:lpstr>
      <vt:lpstr>Tableau Dashboard – Placeholder</vt:lpstr>
      <vt:lpstr>Power BI Dashboard – Placeholder</vt:lpstr>
      <vt:lpstr>Learnings &amp; Skills Gained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2025-08-10T04:33:06Z</dcterms:modified>
  <cp:category/>
</cp:coreProperties>
</file>