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27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E12CA-66B5-4430-8242-C11526A4FB5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8315-C921-4DB2-AF86-55356CE9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8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89F9-F62E-4E5D-9FA0-AA3ACEA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5301-9395-4E34-85C9-D304CA8D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80CF-7C5A-4080-B91D-1A3F4263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590A-01B3-4786-A29D-63EBC3E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EC22E-BA7C-429D-88BB-3F563E9122BB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8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A3E-9A3B-4BCA-B5AA-CFEACF78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9A84E-74B2-4804-A7AD-A8817C7B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2784-E34A-4C51-B8BD-E37D9439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9A6A-84B4-4082-8C29-C2B546D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6A4B80-4437-4565-B596-FB50A301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8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8B449-EDDC-4A3A-8174-80E3F332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DF6B-7253-45F3-9BF8-D7BC0673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F948-888F-4964-9089-0A9351FA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7DF0-57E3-467D-B0D6-8296CCD8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E31CAB-085B-4DC4-8D9A-E38B8F3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26DC-0DC2-4897-8671-6799D517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39B2-86D3-4A7E-A9CD-7306B88F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888B-5DDB-4E22-BCDA-3EABDEB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71C2-E0CE-41AD-89BC-C6DC8AC5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Guidelines for Content Test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34DE-4D91-4E2C-95D7-D4C3C4C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4473-7810-4E8B-849A-D0E47A1D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8ADA4-BEFA-4A0D-820C-BBCC3A60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2F93-6973-4887-B10B-84A652FC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A1F9-329B-4B06-8E77-863885D7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98DF-3773-41C2-8AAE-5202286B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7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27C-D0C2-4A92-8B0B-A83CAB8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ABD2-6077-4F4E-8FDC-A999DE9E1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6DB1B-B25F-449A-B3D1-F281EC2D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DF38-8610-452A-BADF-734551AC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CCC6-97F5-4AF8-A6BD-CF8BE45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9BEEE3-1324-4C3D-925F-7680A6B0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B85-66F7-4A67-A316-647C30CA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A831-D18A-4CDD-9FCF-7C05B5A5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C976-9F31-4B18-9C1A-4F4723DFC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7C080-D088-4E26-8BDF-CF7CDFCFA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3CBFB-E478-4E27-9066-A8480D49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62567-EF73-4666-BBA7-8F229828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7D796-6537-4028-B2FE-5AD1113E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89C405D-ECB0-4FFC-A962-19BF0E04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3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1D0C-D74B-4DB9-B056-0E82547E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BD5F5-0921-46EE-8F49-73DD9A33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8A96-FDFB-4752-8D45-7C3E9B2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8C55A4-1A1F-4481-B42F-E3B1D67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94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38D87-BDDD-41A7-961B-62B69665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9937-CFBB-4E7A-A202-7D81A708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0BA7-B396-4A34-8917-5E6AC461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1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07DF-0261-4639-9A3D-054828BF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97E1-438C-4B33-A394-B9D8F428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C6B1C-1179-4B6F-9E8F-F9B40A276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613F-39B5-4954-BF36-48A413DC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63131-9489-4797-AF7B-E284914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6771F1-8560-4207-8941-82BC201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8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C646-954A-4C1A-B168-78431077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80361-3A29-460C-9280-72125F147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A957-03CB-4434-B02C-1E952C64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E68F-8AD0-49F0-BBB3-90F3E9D1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05631BA-014F-4EEC-AAB5-CE70E2EEDC75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1C78-6444-4244-A5A4-F5D5A73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28FBE-5C26-4932-A9A3-376E1B6085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F553A0-95F5-4436-9483-36E7DC8F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Guidelines for Content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DB40578A-2BBE-4446-9C48-9392F4682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4" y="0"/>
            <a:ext cx="1961717" cy="17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8C262D-3CBC-4E88-8605-366037D0B9F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47" y="0"/>
            <a:ext cx="2986953" cy="5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repmyskills.com/ardent_assess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89D47-74FB-45CA-A90A-B57F6F1BA521}"/>
              </a:ext>
            </a:extLst>
          </p:cNvPr>
          <p:cNvSpPr txBox="1"/>
          <p:nvPr/>
        </p:nvSpPr>
        <p:spPr>
          <a:xfrm>
            <a:off x="323378" y="1683029"/>
            <a:ext cx="5548999" cy="501675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Please open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https://prepmyskills.com/ardent_assessment/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in the address bar.</a:t>
            </a:r>
          </a:p>
          <a:p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website address, your username and password will also be available in the email that you would have received from </a:t>
            </a:r>
            <a:r>
              <a:rPr lang="en-IN" sz="1600" b="1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Prepmyskills</a:t>
            </a:r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Once the website opens, enter your username (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your email ID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and password (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your mobile number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and click 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Once you login, you will get a pop-up called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Candidate Profile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Please verify if your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Name, Date of birth and address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are entered correctly. If not, please update with the correct information. </a:t>
            </a:r>
          </a:p>
          <a:p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note: You will not be able to change the email address and mobile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CB4B-D792-40DE-8263-F3333DE4E7D7}"/>
              </a:ext>
            </a:extLst>
          </p:cNvPr>
          <p:cNvSpPr txBox="1"/>
          <p:nvPr/>
        </p:nvSpPr>
        <p:spPr>
          <a:xfrm>
            <a:off x="6096000" y="1642890"/>
            <a:ext cx="609834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Please select the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Subject(s)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Category (Primary, middle etc.)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which you wish to take the assessment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selecting the check box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against each.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6: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Tick the check box next to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Privacy Acceptance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7: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Save &amp; Update.  </a:t>
            </a:r>
          </a:p>
          <a:p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page will refresh and you will be taken to our home page.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Step 8: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can now attempt the papers you have chosen.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will also have to take the assessment called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Preliminary Professional Screening Test.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have completed the assessment and saved it, you will get the message</a:t>
            </a:r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Submitted</a:t>
            </a:r>
          </a:p>
          <a:p>
            <a:r>
              <a:rPr lang="en-IN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not attempted, completed, or saved the assessment, you will get the message:  </a:t>
            </a:r>
            <a:r>
              <a:rPr lang="en-IN" sz="1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to access.</a:t>
            </a:r>
            <a:endParaRPr lang="en-IN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31906-89C8-449B-8333-B19287D58027}"/>
              </a:ext>
            </a:extLst>
          </p:cNvPr>
          <p:cNvSpPr txBox="1"/>
          <p:nvPr/>
        </p:nvSpPr>
        <p:spPr>
          <a:xfrm>
            <a:off x="0" y="110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Welcome to A. M. Naik School</a:t>
            </a:r>
            <a:endParaRPr lang="en-IN" sz="3600" b="1" i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3668338-F12D-4249-93D6-79BF2CAB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785006"/>
            <a:ext cx="121920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dirty="0"/>
              <a:t>Guidelines for the Content Tests</a:t>
            </a:r>
            <a:endParaRPr lang="en-IN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6B2327-1529-4D37-96DC-BE7E2F90D9E3}"/>
              </a:ext>
            </a:extLst>
          </p:cNvPr>
          <p:cNvGrpSpPr/>
          <p:nvPr/>
        </p:nvGrpSpPr>
        <p:grpSpPr>
          <a:xfrm>
            <a:off x="9145172" y="6379978"/>
            <a:ext cx="2893110" cy="472500"/>
            <a:chOff x="9145172" y="6379978"/>
            <a:chExt cx="2893110" cy="47250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30B02CD3-5F8C-4F66-AB74-319FB077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282" y="6379978"/>
              <a:ext cx="1800000" cy="472500"/>
            </a:xfrm>
            <a:prstGeom prst="rect">
              <a:avLst/>
            </a:prstGeom>
          </p:spPr>
        </p:pic>
        <p:sp>
          <p:nvSpPr>
            <p:cNvPr id="8" name="Footer Placeholder 4">
              <a:extLst>
                <a:ext uri="{FF2B5EF4-FFF2-40B4-BE49-F238E27FC236}">
                  <a16:creationId xmlns:a16="http://schemas.microsoft.com/office/drawing/2014/main" id="{D4C3BB69-9EDC-4AAE-ABA7-8331C91BA94F}"/>
                </a:ext>
              </a:extLst>
            </p:cNvPr>
            <p:cNvSpPr txBox="1">
              <a:spLocks/>
            </p:cNvSpPr>
            <p:nvPr/>
          </p:nvSpPr>
          <p:spPr>
            <a:xfrm>
              <a:off x="9145172" y="6433666"/>
              <a:ext cx="1185453" cy="36512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ctr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Powered by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60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285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Srikrishna C P</dc:creator>
  <cp:lastModifiedBy>Srikrishna C P</cp:lastModifiedBy>
  <cp:revision>17</cp:revision>
  <dcterms:created xsi:type="dcterms:W3CDTF">2021-10-04T08:26:42Z</dcterms:created>
  <dcterms:modified xsi:type="dcterms:W3CDTF">2021-10-06T05:47:38Z</dcterms:modified>
</cp:coreProperties>
</file>