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8A0168-EB40-45AF-89A1-87DE0A55FFC6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7186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921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640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523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0889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5513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F8CA68F-747D-436A-B5BB-2EBC3ED499E4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D8DC11-9E39-40A0-B3DC-E3F2AD04A616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4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316-EC92-4864-A4D5-CB97D62EB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</a:rPr>
              <a:t>A. M. Naik School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33A60-5470-4037-9DD1-B92672AA8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</a:rPr>
              <a:t>Google Classroom Guideline –Teacher/Students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4F0C-27E3-4DE0-B415-C1CAB564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 descr="A. M. Naik School">
            <a:extLst>
              <a:ext uri="{FF2B5EF4-FFF2-40B4-BE49-F238E27FC236}">
                <a16:creationId xmlns:a16="http://schemas.microsoft.com/office/drawing/2014/main" id="{383F9CF0-746A-4239-82A6-C0941F1E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84" y="679572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5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4F0C-27E3-4DE0-B415-C1CAB564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2" descr="A. M. Naik School">
            <a:extLst>
              <a:ext uri="{FF2B5EF4-FFF2-40B4-BE49-F238E27FC236}">
                <a16:creationId xmlns:a16="http://schemas.microsoft.com/office/drawing/2014/main" id="{383F9CF0-746A-4239-82A6-C0941F1E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40" y="5234594"/>
            <a:ext cx="1159101" cy="10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60E370-096B-4332-8E87-E2D831A9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11" y="535977"/>
            <a:ext cx="8825658" cy="861420"/>
          </a:xfrm>
        </p:spPr>
        <p:txBody>
          <a:bodyPr/>
          <a:lstStyle/>
          <a:p>
            <a:r>
              <a:rPr lang="en-US" dirty="0"/>
              <a:t>For Faculty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4135B-9785-44A4-864A-D8C6F8E61A88}"/>
              </a:ext>
            </a:extLst>
          </p:cNvPr>
          <p:cNvSpPr txBox="1"/>
          <p:nvPr/>
        </p:nvSpPr>
        <p:spPr>
          <a:xfrm>
            <a:off x="980659" y="1664012"/>
            <a:ext cx="105309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1- faulty should login using their official Email-Id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2- Once login through email id on top right-hand side you will see 9 Dots over there you should go at last there you will be able to see Google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should select as a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login you will see various classes allotted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classes once you enter you can do announcement, Take online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9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4F0C-27E3-4DE0-B415-C1CAB564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 descr="A. M. Naik School">
            <a:extLst>
              <a:ext uri="{FF2B5EF4-FFF2-40B4-BE49-F238E27FC236}">
                <a16:creationId xmlns:a16="http://schemas.microsoft.com/office/drawing/2014/main" id="{383F9CF0-746A-4239-82A6-C0941F1E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40" y="5234594"/>
            <a:ext cx="1159101" cy="10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60E370-096B-4332-8E87-E2D831A9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11" y="535977"/>
            <a:ext cx="8825658" cy="861420"/>
          </a:xfrm>
        </p:spPr>
        <p:txBody>
          <a:bodyPr/>
          <a:lstStyle/>
          <a:p>
            <a:r>
              <a:rPr lang="en-US" dirty="0"/>
              <a:t>For Students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4135B-9785-44A4-864A-D8C6F8E61A88}"/>
              </a:ext>
            </a:extLst>
          </p:cNvPr>
          <p:cNvSpPr txBox="1"/>
          <p:nvPr/>
        </p:nvSpPr>
        <p:spPr>
          <a:xfrm>
            <a:off x="980659" y="1664012"/>
            <a:ext cx="105309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1- Student should login using their official Email-Id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2- Once login through email id on top right-hand side you will see 9 Dots over there you should go at last there you will be able to see Google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should select as a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login you will see classes and subject allotted to as per your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classes once you enter you can see faculty made announcement, submit online assessment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193B85F9-D271-4F07-9495-22F1400E11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7501656"/>
                  </p:ext>
                </p:extLst>
              </p:nvPr>
            </p:nvGraphicFramePr>
            <p:xfrm>
              <a:off x="-556591" y="3975125"/>
              <a:ext cx="3048000" cy="1714500"/>
            </p:xfrm>
            <a:graphic>
              <a:graphicData uri="http://schemas.microsoft.com/office/powerpoint/2016/slidezoom">
                <pslz:sldZm>
                  <pslz:sldZmObj sldId="262" cId="2184060578">
                    <pslz:zmPr id="{647D1A42-77C2-4B18-9822-476A6BDF3AC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3B85F9-D271-4F07-9495-22F1400E11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6591" y="39751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0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4F0C-27E3-4DE0-B415-C1CAB564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 descr="A. M. Naik School">
            <a:extLst>
              <a:ext uri="{FF2B5EF4-FFF2-40B4-BE49-F238E27FC236}">
                <a16:creationId xmlns:a16="http://schemas.microsoft.com/office/drawing/2014/main" id="{383F9CF0-746A-4239-82A6-C0941F1E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40" y="5234594"/>
            <a:ext cx="1159101" cy="10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60E370-096B-4332-8E87-E2D831A9B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06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169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Century Gothic</vt:lpstr>
      <vt:lpstr>Wingdings 3</vt:lpstr>
      <vt:lpstr>Ion Boardroom</vt:lpstr>
      <vt:lpstr>A. M. Naik School</vt:lpstr>
      <vt:lpstr>For Faculty</vt:lpstr>
      <vt:lpstr>For Students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M. Naik School</dc:title>
  <dc:creator>Dr.Madhura Phadke</dc:creator>
  <cp:lastModifiedBy>Dr.Madhura Phadke</cp:lastModifiedBy>
  <cp:revision>1</cp:revision>
  <dcterms:created xsi:type="dcterms:W3CDTF">2021-10-28T06:43:49Z</dcterms:created>
  <dcterms:modified xsi:type="dcterms:W3CDTF">2021-10-28T06:57:03Z</dcterms:modified>
</cp:coreProperties>
</file>