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C40A-6191-4301-95F5-B5BB4F3A8CF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E239-7F2E-4C1D-9DA5-C20F8FDD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4250-0878-4489-87B3-F65419CD586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2DB2-08F6-4122-A657-5F56635C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1790701"/>
            <a:ext cx="11176000" cy="2082800"/>
          </a:xfrm>
        </p:spPr>
        <p:txBody>
          <a:bodyPr>
            <a:noAutofit/>
          </a:bodyPr>
          <a:lstStyle/>
          <a:p>
            <a:r>
              <a:rPr lang="en-US" sz="8800" dirty="0" smtClean="0"/>
              <a:t>Guidelines For Students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7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199936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Follow the Guideline Steps For the students</a:t>
            </a:r>
          </a:p>
          <a:p>
            <a:pPr marL="457200" indent="-457200">
              <a:buAutoNum type="arabicParenR"/>
            </a:pPr>
            <a:r>
              <a:rPr lang="en-US" dirty="0" smtClean="0"/>
              <a:t>The Student Should  Follow the Rules and regulations of the school</a:t>
            </a:r>
          </a:p>
          <a:p>
            <a:pPr marL="457200" indent="-457200">
              <a:buAutoNum type="arabicParenR"/>
            </a:pPr>
            <a:r>
              <a:rPr lang="en-US" dirty="0" smtClean="0"/>
              <a:t>The </a:t>
            </a:r>
            <a:r>
              <a:rPr lang="en-US" dirty="0" err="1" smtClean="0"/>
              <a:t>Studnets</a:t>
            </a:r>
            <a:r>
              <a:rPr lang="en-US" dirty="0" smtClean="0"/>
              <a:t> Are </a:t>
            </a:r>
            <a:r>
              <a:rPr lang="en-US" dirty="0" err="1" smtClean="0"/>
              <a:t>Striclty</a:t>
            </a:r>
            <a:r>
              <a:rPr lang="en-US" dirty="0" smtClean="0"/>
              <a:t> Not </a:t>
            </a:r>
            <a:r>
              <a:rPr lang="en-US" dirty="0" err="1" smtClean="0"/>
              <a:t>Aloowed</a:t>
            </a:r>
            <a:r>
              <a:rPr lang="en-US" dirty="0" smtClean="0"/>
              <a:t> to use the Mobile Phone in Classroom and Premises</a:t>
            </a:r>
          </a:p>
          <a:p>
            <a:pPr marL="457200" indent="-457200">
              <a:buAutoNum type="arabicParenR"/>
            </a:pPr>
            <a:r>
              <a:rPr lang="en-US" dirty="0" smtClean="0"/>
              <a:t>The Students Are only Allowed to Use the Mobile Phones In </a:t>
            </a:r>
            <a:r>
              <a:rPr lang="en-US" dirty="0" err="1" smtClean="0"/>
              <a:t>Cafteria</a:t>
            </a:r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286" y="247134"/>
            <a:ext cx="426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Follow the Guideline Steps For the students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054100"/>
            <a:ext cx="8953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Students How to used Google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Go to google.com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Type google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Where you have to login with the </a:t>
            </a:r>
            <a:r>
              <a:rPr lang="en-US" sz="2800" dirty="0" err="1" smtClean="0"/>
              <a:t>gmail</a:t>
            </a:r>
            <a:r>
              <a:rPr lang="en-US" sz="2800" dirty="0" smtClean="0"/>
              <a:t>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Now you can enter in the google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Goto</a:t>
            </a:r>
            <a:r>
              <a:rPr lang="en-US" sz="2800" dirty="0" smtClean="0"/>
              <a:t> your classroom and attend the class respectively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4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2886" y="297934"/>
            <a:ext cx="426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Follow the Guideline Steps For the students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42886" y="1447800"/>
            <a:ext cx="4914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832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Guidelines For Students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Students</dc:title>
  <dc:creator>admin</dc:creator>
  <cp:lastModifiedBy>admin</cp:lastModifiedBy>
  <cp:revision>2</cp:revision>
  <dcterms:created xsi:type="dcterms:W3CDTF">2021-10-28T08:48:51Z</dcterms:created>
  <dcterms:modified xsi:type="dcterms:W3CDTF">2021-10-28T08:53:08Z</dcterms:modified>
</cp:coreProperties>
</file>