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72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MS teams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Guidelines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743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Steps to Use Microsoft teams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Login into Microsoft Store</a:t>
            </a:r>
          </a:p>
          <a:p>
            <a:r>
              <a:rPr lang="en-IN" dirty="0" smtClean="0"/>
              <a:t>Install Microsoft Teams</a:t>
            </a:r>
          </a:p>
          <a:p>
            <a:r>
              <a:rPr lang="en-IN" dirty="0" smtClean="0"/>
              <a:t>Create Classroom</a:t>
            </a:r>
          </a:p>
          <a:p>
            <a:r>
              <a:rPr lang="en-IN" dirty="0" smtClean="0"/>
              <a:t>Add all the students in the class room </a:t>
            </a:r>
          </a:p>
          <a:p>
            <a:r>
              <a:rPr lang="en-IN" dirty="0" smtClean="0"/>
              <a:t>Provide usernames to all the participants</a:t>
            </a:r>
          </a:p>
          <a:p>
            <a:r>
              <a:rPr lang="en-IN" dirty="0" smtClean="0"/>
              <a:t>Inform all the participants to install Microsoft Teams</a:t>
            </a:r>
          </a:p>
          <a:p>
            <a:r>
              <a:rPr lang="en-IN" dirty="0" smtClean="0"/>
              <a:t>Schedule a lecture in the calendar</a:t>
            </a:r>
          </a:p>
          <a:p>
            <a:r>
              <a:rPr lang="en-IN" dirty="0" smtClean="0"/>
              <a:t>Students can login and attend the lecture through the calendar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3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</TotalTime>
  <Words>55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PowerPoint Presentation</vt:lpstr>
      <vt:lpstr>MS teams</vt:lpstr>
      <vt:lpstr>Steps to Use Microsoft teams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2021-10-28T10:24:06Z</dcterms:created>
  <dcterms:modified xsi:type="dcterms:W3CDTF">2021-10-28T10:36:35Z</dcterms:modified>
</cp:coreProperties>
</file>