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967B-1E52-47CB-9B5A-371A8CA0444B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B8DC-487E-486F-B622-D8C36064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How to use Google Classroom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File:Google Classroom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33" y="3509963"/>
            <a:ext cx="3358334" cy="21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 smtClean="0"/>
              <a:t>GUIDELINES FOR TEACHERS: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188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 GMAIL Account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Google apps 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Class Room icon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on + icon to create a Classroom </a:t>
            </a:r>
          </a:p>
          <a:p>
            <a:pPr marL="514350" indent="-514350">
              <a:buAutoNum type="arabicPeriod"/>
            </a:pPr>
            <a:r>
              <a:rPr lang="en-US" dirty="0" smtClean="0"/>
              <a:t>Give the Details such as Class Name, Section , Subject and Room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on create and your Classroom is Available with given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the Classroom. Provide a Class code to students or link to join.</a:t>
            </a:r>
          </a:p>
          <a:p>
            <a:pPr marL="514350" indent="-514350">
              <a:buAutoNum type="arabicPeriod"/>
            </a:pPr>
            <a:r>
              <a:rPr lang="en-US" dirty="0" smtClean="0"/>
              <a:t>Now Teachers can use the Classrooms to post instructions, create assignments.</a:t>
            </a:r>
          </a:p>
          <a:p>
            <a:endParaRPr lang="en-US" dirty="0"/>
          </a:p>
        </p:txBody>
      </p:sp>
      <p:pic>
        <p:nvPicPr>
          <p:cNvPr id="4" name="Picture 2" descr="File:Google Classroom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45" y="2090056"/>
            <a:ext cx="612367" cy="37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7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 smtClean="0"/>
              <a:t>GUIDELINES FOR STUDENTS: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 GMAIL Account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Google apps 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Class Room icon</a:t>
            </a:r>
          </a:p>
          <a:p>
            <a:pPr marL="514350" indent="-514350">
              <a:buAutoNum type="arabicPeriod"/>
            </a:pPr>
            <a:r>
              <a:rPr lang="en-US" dirty="0" smtClean="0"/>
              <a:t>Click on + icon to JOIN a Classroom 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Enter the Class code provided by teachers to join the classroom.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Now students can see all the details posted by teachers. 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Students can submit there assignments on google classroom.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How to use Google Classroom</vt:lpstr>
      <vt:lpstr>GUIDELINES FOR TEACHERS:</vt:lpstr>
      <vt:lpstr>GUIDELINES FOR STUDENTS: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Google Classroom</dc:title>
  <dc:creator>Admin</dc:creator>
  <cp:lastModifiedBy>Admin</cp:lastModifiedBy>
  <cp:revision>2</cp:revision>
  <dcterms:created xsi:type="dcterms:W3CDTF">2021-10-28T10:47:51Z</dcterms:created>
  <dcterms:modified xsi:type="dcterms:W3CDTF">2021-10-28T10:52:00Z</dcterms:modified>
</cp:coreProperties>
</file>