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09A4-40B1-4B4A-955B-03E6A8E6EDA6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2DA8-1B0F-4981-A3A5-6B02BA69D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21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09A4-40B1-4B4A-955B-03E6A8E6EDA6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2DA8-1B0F-4981-A3A5-6B02BA69D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50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09A4-40B1-4B4A-955B-03E6A8E6EDA6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2DA8-1B0F-4981-A3A5-6B02BA69D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11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09A4-40B1-4B4A-955B-03E6A8E6EDA6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2DA8-1B0F-4981-A3A5-6B02BA69D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28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09A4-40B1-4B4A-955B-03E6A8E6EDA6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2DA8-1B0F-4981-A3A5-6B02BA69D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01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09A4-40B1-4B4A-955B-03E6A8E6EDA6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2DA8-1B0F-4981-A3A5-6B02BA69D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7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09A4-40B1-4B4A-955B-03E6A8E6EDA6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2DA8-1B0F-4981-A3A5-6B02BA69D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00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09A4-40B1-4B4A-955B-03E6A8E6EDA6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2DA8-1B0F-4981-A3A5-6B02BA69D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71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09A4-40B1-4B4A-955B-03E6A8E6EDA6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2DA8-1B0F-4981-A3A5-6B02BA69D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09A4-40B1-4B4A-955B-03E6A8E6EDA6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2DA8-1B0F-4981-A3A5-6B02BA69D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58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09A4-40B1-4B4A-955B-03E6A8E6EDA6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2DA8-1B0F-4981-A3A5-6B02BA69D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24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509A4-40B1-4B4A-955B-03E6A8E6EDA6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52DA8-1B0F-4981-A3A5-6B02BA69D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9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Guidelines for using MS Teams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133145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Teachers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 the link of MS Teams with students </a:t>
            </a:r>
            <a:r>
              <a:rPr lang="en-US" dirty="0" err="1" smtClean="0"/>
              <a:t>atleast</a:t>
            </a:r>
            <a:r>
              <a:rPr lang="en-US" dirty="0" smtClean="0"/>
              <a:t> 1 hour prior to the session.</a:t>
            </a:r>
          </a:p>
          <a:p>
            <a:r>
              <a:rPr lang="en-US" dirty="0" smtClean="0"/>
              <a:t>Login 15 minutes before the lecture starts</a:t>
            </a:r>
          </a:p>
          <a:p>
            <a:r>
              <a:rPr lang="en-US" dirty="0" smtClean="0"/>
              <a:t>If you are not speaking, please mute.</a:t>
            </a:r>
          </a:p>
          <a:p>
            <a:r>
              <a:rPr lang="en-US" dirty="0" smtClean="0"/>
              <a:t>Record the lecture for future reference.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00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15 minutes before the lecture starts.</a:t>
            </a:r>
          </a:p>
          <a:p>
            <a:r>
              <a:rPr lang="en-US" dirty="0" smtClean="0"/>
              <a:t>Don’t unmute yourself unless required.</a:t>
            </a:r>
          </a:p>
          <a:p>
            <a:r>
              <a:rPr lang="en-US" dirty="0" smtClean="0"/>
              <a:t>Ask your queries by typing on MS Teams instead of unmuting to maintain a good link.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93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9011" y="235067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451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83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Guidelines for using MS Teams</vt:lpstr>
      <vt:lpstr>Guidelines for Teachers</vt:lpstr>
      <vt:lpstr>Guidelines for Students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Guidelines for using MS Teams</dc:title>
  <dc:creator>Admin</dc:creator>
  <cp:lastModifiedBy>Admin</cp:lastModifiedBy>
  <cp:revision>2</cp:revision>
  <dcterms:created xsi:type="dcterms:W3CDTF">2021-10-27T22:54:00Z</dcterms:created>
  <dcterms:modified xsi:type="dcterms:W3CDTF">2021-10-27T22:56:00Z</dcterms:modified>
</cp:coreProperties>
</file>