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0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75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3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AD02-3FD3-41B6-995D-A4837BD4F1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373024-95B3-4741-AB3E-BB833310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hyperlink" Target="http://www.google.com/classro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 M. </a:t>
            </a:r>
            <a:r>
              <a:rPr lang="en-US" dirty="0" err="1" smtClean="0"/>
              <a:t>naik</a:t>
            </a:r>
            <a:r>
              <a:rPr lang="en-US" dirty="0" smtClean="0"/>
              <a:t> School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Google Classroom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Kindly Download google Classroom app from Play store or app store in your Mobile Phones.</a:t>
            </a:r>
          </a:p>
          <a:p>
            <a:r>
              <a:rPr lang="en-US" dirty="0" smtClean="0"/>
              <a:t>To access the same from your PCs/ laptops, simply open </a:t>
            </a:r>
            <a:r>
              <a:rPr lang="en-US" dirty="0" err="1" smtClean="0"/>
              <a:t>iinternet</a:t>
            </a:r>
            <a:r>
              <a:rPr lang="en-US" dirty="0" smtClean="0"/>
              <a:t> browser and type </a:t>
            </a:r>
            <a:r>
              <a:rPr lang="en-US" dirty="0" smtClean="0">
                <a:hlinkClick r:id="rId2"/>
              </a:rPr>
              <a:t>www.google.com/classroom</a:t>
            </a:r>
            <a:endParaRPr lang="en-US" dirty="0" smtClean="0"/>
          </a:p>
          <a:p>
            <a:r>
              <a:rPr lang="en-US" dirty="0" smtClean="0"/>
              <a:t>Kindly use the Login credentials for log in, provided in the Email sent by school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table of the Online school will be provided by school soon.</a:t>
            </a:r>
          </a:p>
          <a:p>
            <a:r>
              <a:rPr lang="en-US" dirty="0" smtClean="0"/>
              <a:t>Kindly login to Google classroom as per the time slot of your child.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queries, kindly write us the email on provide Email ID</a:t>
            </a:r>
          </a:p>
          <a:p>
            <a:r>
              <a:rPr lang="en-US" dirty="0" smtClean="0"/>
              <a:t>Or you can visit school office Mon- Fri 8 am to 12 pm.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0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0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117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A. M. naik School </vt:lpstr>
      <vt:lpstr>How to Access</vt:lpstr>
      <vt:lpstr>Time Table</vt:lpstr>
      <vt:lpstr>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M. naik School </dc:title>
  <dc:creator>Admin</dc:creator>
  <cp:lastModifiedBy>Admin</cp:lastModifiedBy>
  <cp:revision>1</cp:revision>
  <dcterms:created xsi:type="dcterms:W3CDTF">2021-11-15T05:47:21Z</dcterms:created>
  <dcterms:modified xsi:type="dcterms:W3CDTF">2021-11-15T05:49:07Z</dcterms:modified>
</cp:coreProperties>
</file>