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8" r:id="rId6"/>
    <p:sldId id="263" r:id="rId7"/>
    <p:sldId id="271" r:id="rId8"/>
    <p:sldId id="272" r:id="rId9"/>
    <p:sldId id="273" r:id="rId10"/>
    <p:sldId id="27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5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6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503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754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96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80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7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4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1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62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0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5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6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336" y="1628776"/>
            <a:ext cx="9881664" cy="1736101"/>
          </a:xfrm>
        </p:spPr>
        <p:txBody>
          <a:bodyPr>
            <a:normAutofit/>
          </a:bodyPr>
          <a:lstStyle/>
          <a:p>
            <a:r>
              <a:rPr lang="en-US" sz="4400" b="1" kern="1400" dirty="0" smtClean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eBay Project</a:t>
            </a:r>
            <a:r>
              <a:rPr lang="en-IN" sz="44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/>
            </a:r>
            <a:br>
              <a:rPr lang="en-IN" sz="44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8376" y="3461109"/>
            <a:ext cx="8689976" cy="1371599"/>
          </a:xfrm>
        </p:spPr>
        <p:txBody>
          <a:bodyPr/>
          <a:lstStyle/>
          <a:p>
            <a:r>
              <a:rPr lang="en-IN" dirty="0"/>
              <a:t>presented </a:t>
            </a:r>
            <a:r>
              <a:rPr lang="en-IN" dirty="0" smtClean="0"/>
              <a:t>by- Sulkshana Patil</a:t>
            </a:r>
            <a:endParaRPr lang="en-IN" dirty="0"/>
          </a:p>
          <a:p>
            <a:r>
              <a:rPr lang="en-US" sz="1800" u="sng" kern="1400" dirty="0" smtClean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 of  </a:t>
            </a:r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US" u="sng" kern="1400" dirty="0" err="1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Sonawane</a:t>
            </a:r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u="sng" kern="1400" dirty="0" smtClean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</a:t>
            </a:r>
            <a:endParaRPr lang="en-IN" u="sng" kern="1400" dirty="0">
              <a:solidFill>
                <a:srgbClr val="2F2F2F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2" y="-12546"/>
            <a:ext cx="8403021" cy="68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43" y="537423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Handling </a:t>
            </a:r>
            <a:r>
              <a:rPr lang="en-IN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IN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IN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add to cart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Synchronization </a:t>
            </a:r>
            <a:r>
              <a:rPr lang="en-IN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issues (replaced </a:t>
            </a:r>
            <a:r>
              <a:rPr lang="en-IN" dirty="0" err="1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Thread.sleep</a:t>
            </a:r>
            <a:r>
              <a:rPr lang="en-IN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() with </a:t>
            </a:r>
            <a:r>
              <a:rPr lang="en-IN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Waits)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Avoiding CAPTCHA during login </a:t>
            </a: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122" y="537423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Learned Selenium with </a:t>
            </a:r>
            <a:r>
              <a:rPr lang="en-US" dirty="0" err="1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TestNG</a:t>
            </a:r>
            <a:endParaRPr lang="en-US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Learned the importance of Page Object Model in reducing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Writing test cases and executing them gave practical knowledge of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automation</a:t>
            </a:r>
            <a:endParaRPr lang="en-US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3" y="53742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project</a:t>
            </a:r>
            <a:r>
              <a:rPr lang="en-US" sz="18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 focuses on automation testing of the eBay website using Selenium WebDriver with </a:t>
            </a:r>
            <a:r>
              <a:rPr lang="en-US" sz="1800" dirty="0" err="1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TestNG</a:t>
            </a:r>
            <a:r>
              <a:rPr lang="en-US" sz="18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800" dirty="0" smtClean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aim was to automate commonly used features of eBay like login, search, add to cart, shop by category, and profile management</a:t>
            </a:r>
            <a:r>
              <a:rPr lang="en-US" sz="1800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 smtClean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775" y="554904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69815"/>
            <a:ext cx="10363826" cy="548818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2400" b="1" dirty="0" err="1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r>
              <a:rPr lang="en-US" sz="2400" b="1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IN" sz="2400" b="1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/>
              <a:t>eBay is one of the largest online shopping platforms where people can buy and sell products </a:t>
            </a:r>
            <a:r>
              <a:rPr lang="en-US" dirty="0" smtClean="0"/>
              <a:t>worldwide</a:t>
            </a:r>
            <a:endParaRPr lang="en-US" dirty="0" smtClean="0"/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In </a:t>
            </a:r>
            <a:r>
              <a:rPr lang="en-US" dirty="0"/>
              <a:t>this project, we automated some of the main features of eBay using Selenium with </a:t>
            </a:r>
            <a:r>
              <a:rPr lang="en-US" dirty="0" err="1"/>
              <a:t>TestNG</a:t>
            </a:r>
            <a:r>
              <a:rPr lang="en-US" dirty="0"/>
              <a:t>, such as</a:t>
            </a:r>
            <a:r>
              <a:rPr lang="en-US" dirty="0" smtClean="0"/>
              <a:t>: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Login 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profile 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Update 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Product </a:t>
            </a:r>
            <a:r>
              <a:rPr lang="en-US" dirty="0"/>
              <a:t>search </a:t>
            </a:r>
            <a:endParaRPr lang="en-US" dirty="0" smtClean="0"/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Add To Cart 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Shop </a:t>
            </a:r>
            <a:r>
              <a:rPr lang="en-US" dirty="0"/>
              <a:t>by category </a:t>
            </a:r>
            <a:endParaRPr lang="en-US" dirty="0" smtClean="0"/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all categories Automation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621" y="586010"/>
            <a:ext cx="8911687" cy="12808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754" y="1866900"/>
            <a:ext cx="10963372" cy="4515439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Login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Checked functionalities of email, password, and sign-in process.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Search Button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 smtClean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Automated search for multiple products like Watch, Phone, Laptop, </a:t>
            </a: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Lipstick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I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Add to Cart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Verified that selected products are correctly added to the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cart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794" y="694834"/>
            <a:ext cx="10746556" cy="5231876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All Categories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 Ensured dropdown options function properly</a:t>
            </a:r>
            <a:endParaRPr lang="en-IN" sz="1900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26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UserName</a:t>
            </a: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and Address Update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Automated updating of personal information like address and username. </a:t>
            </a:r>
            <a:endParaRPr lang="en-IN" sz="1900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Language Change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</a:t>
            </a: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Check that change the language is supported or not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shop by category  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Ensured that product are also available on shop by category </a:t>
            </a:r>
          </a:p>
          <a:p>
            <a:pPr lvl="1" algn="just">
              <a:lnSpc>
                <a:spcPct val="12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Product Description   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check that product description are also available by right click </a:t>
            </a:r>
            <a:endParaRPr lang="en-IN" sz="1900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050" y="538385"/>
            <a:ext cx="8911687" cy="1280890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514475"/>
            <a:ext cx="10440988" cy="3777622"/>
          </a:xfrm>
        </p:spPr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the my team 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099" y="932862"/>
            <a:ext cx="10363826" cy="53822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 smtClean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TC</a:t>
            </a:r>
            <a:r>
              <a:rPr lang="en-US" sz="3200" dirty="0" smtClean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summary            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 fields accepts numbers (</a:t>
            </a:r>
            <a:r>
              <a:rPr lang="en-US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e.g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, 1234) instead of only alphabets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sz="1900" b="1" dirty="0" smtClean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TC_01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TC_address_city_field_validation</a:t>
            </a:r>
            <a:r>
              <a:rPr lang="en-IN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Profile Update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Team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lead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Team lead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endParaRPr lang="en-US" sz="1900" b="1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38" y="1396538"/>
            <a:ext cx="8280000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099" y="932862"/>
            <a:ext cx="10363826" cy="53822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 smtClean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TC</a:t>
            </a:r>
            <a:r>
              <a:rPr lang="en-US" sz="3200" dirty="0" smtClean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_002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summary          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Sort by “Lowest Price” mixes products instead of showing strictly ascending order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sz="1900" b="1" dirty="0" smtClean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TC_02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TC_sort_by_lowest_price</a:t>
            </a:r>
            <a:r>
              <a:rPr lang="en-IN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endParaRPr lang="en-IN" sz="19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:- </a:t>
            </a:r>
            <a:r>
              <a:rPr lang="en-US" sz="1900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Team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lead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Team lead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endParaRPr lang="en-US" sz="1900" b="1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4715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353</TotalTime>
  <Words>491</Words>
  <Application>Microsoft Office PowerPoint</Application>
  <PresentationFormat>Widescreen</PresentationFormat>
  <Paragraphs>98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MS Gothic</vt:lpstr>
      <vt:lpstr>Arial</vt:lpstr>
      <vt:lpstr>Arial Black</vt:lpstr>
      <vt:lpstr>Arial Rounded MT</vt:lpstr>
      <vt:lpstr>Arial Rounded MT Bold</vt:lpstr>
      <vt:lpstr>Calibri</vt:lpstr>
      <vt:lpstr>Century Gothic</vt:lpstr>
      <vt:lpstr>Cooper Black</vt:lpstr>
      <vt:lpstr>Corbel</vt:lpstr>
      <vt:lpstr>Tahoma</vt:lpstr>
      <vt:lpstr>Wingdings</vt:lpstr>
      <vt:lpstr>Wingdings 3</vt:lpstr>
      <vt:lpstr>Wisp</vt:lpstr>
      <vt:lpstr>eBay Project </vt:lpstr>
      <vt:lpstr>Introduction  </vt:lpstr>
      <vt:lpstr>Overview </vt:lpstr>
      <vt:lpstr>Modules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samrudhi Sakoji</dc:creator>
  <cp:lastModifiedBy>admin</cp:lastModifiedBy>
  <cp:revision>57</cp:revision>
  <dcterms:created xsi:type="dcterms:W3CDTF">2024-02-15T17:31:50Z</dcterms:created>
  <dcterms:modified xsi:type="dcterms:W3CDTF">2025-08-18T15:54:32Z</dcterms:modified>
</cp:coreProperties>
</file>