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60" r:id="rId4"/>
    <p:sldId id="261" r:id="rId5"/>
    <p:sldId id="268" r:id="rId6"/>
    <p:sldId id="263" r:id="rId7"/>
    <p:sldId id="271" r:id="rId8"/>
    <p:sldId id="272" r:id="rId9"/>
    <p:sldId id="273" r:id="rId10"/>
    <p:sldId id="270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7E317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1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AFFE3-CAD7-40AA-8C49-74B66497B74A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DFDC5-DCA9-4D62-826F-74397662D2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25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1: 	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Signn</a:t>
            </a: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in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Checked all the functionalities on Sign in page which included personal info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 email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address, password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2: 	Women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Checked all the functionalities on Women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3:	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Tshirt</a:t>
            </a:r>
            <a:r>
              <a:rPr lang="en-IN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page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Checked all the functionalities on T-Shirt page which included 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item details, Quantity,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Filters,compare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button,Add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to cart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button,product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800" dirty="0" err="1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info,grid,list</a:t>
            </a: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button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914400" algn="just">
              <a:lnSpc>
                <a:spcPct val="107000"/>
              </a:lnSpc>
            </a:pPr>
            <a:r>
              <a:rPr lang="en-IN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algn="just">
              <a:lnSpc>
                <a:spcPct val="107000"/>
              </a:lnSpc>
              <a:spcBef>
                <a:spcPts val="800"/>
              </a:spcBef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Module 4:	All Buttons and Drop Down  Arrow :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</a:rPr>
              <a:t>team checked if  all the buttons and drop down arrows of different fields are functioning  properly or not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52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Bef>
                <a:spcPts val="800"/>
              </a:spcBef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EDFDC5-DCA9-4D62-826F-74397662D21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356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65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05035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0754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9961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7580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5733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14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34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710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624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0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180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355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970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06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078A6-5AA2-49B6-8A00-D839C8DDCBA2}" type="datetimeFigureOut">
              <a:rPr lang="en-IN" smtClean="0"/>
              <a:t>19-08-2025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855176E-4508-4354-BC09-C12C7533C4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6509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C6C5-960E-B04C-1EC6-7370BB7BF5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10336" y="1628776"/>
            <a:ext cx="9881664" cy="1736101"/>
          </a:xfrm>
        </p:spPr>
        <p:txBody>
          <a:bodyPr>
            <a:normAutofit/>
          </a:bodyPr>
          <a:lstStyle/>
          <a:p>
            <a:r>
              <a:rPr lang="en-US" sz="4400" b="1" kern="1400" dirty="0" smtClean="0">
                <a:solidFill>
                  <a:srgbClr val="2F2F2F"/>
                </a:solidFill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eBay </a:t>
            </a:r>
            <a:r>
              <a:rPr lang="en-US" sz="4400" b="1" kern="1400" dirty="0" smtClean="0">
                <a:solidFill>
                  <a:srgbClr val="2F2F2F"/>
                </a:solidFill>
                <a:latin typeface="Cooper Black" panose="0208090404030B020404" pitchFamily="18" charset="0"/>
                <a:ea typeface="MS Gothic" panose="020B0609070205080204" pitchFamily="49" charset="-128"/>
                <a:cs typeface="Tahoma" panose="020B0604030504040204" pitchFamily="34" charset="0"/>
              </a:rPr>
              <a:t>Automation Testing </a:t>
            </a:r>
            <a:r>
              <a:rPr lang="en-IN" sz="44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  <a:t/>
            </a:r>
            <a:br>
              <a:rPr lang="en-IN" sz="4400" b="1" kern="1400" dirty="0">
                <a:solidFill>
                  <a:srgbClr val="2F2F2F"/>
                </a:solidFill>
                <a:effectLst/>
                <a:latin typeface="Corbel" panose="020B0503020204020204" pitchFamily="34" charset="0"/>
                <a:ea typeface="MS Gothic" panose="020B0609070205080204" pitchFamily="49" charset="-128"/>
                <a:cs typeface="Tahoma" panose="020B0604030504040204" pitchFamily="34" charset="0"/>
              </a:rPr>
            </a:b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CDA47C-8B19-C12B-9663-CB179A4B7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0336" y="3442059"/>
            <a:ext cx="8689976" cy="1371599"/>
          </a:xfrm>
        </p:spPr>
        <p:txBody>
          <a:bodyPr/>
          <a:lstStyle/>
          <a:p>
            <a:r>
              <a:rPr lang="en-IN" dirty="0"/>
              <a:t>presented </a:t>
            </a:r>
            <a:r>
              <a:rPr lang="en-IN" dirty="0" smtClean="0"/>
              <a:t>by- Sulkshana Patil</a:t>
            </a:r>
            <a:endParaRPr lang="en-IN" dirty="0"/>
          </a:p>
          <a:p>
            <a:r>
              <a:rPr lang="en-US" sz="1800" u="sng" kern="1400" dirty="0" smtClean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1800" u="sng" kern="1400" dirty="0">
                <a:solidFill>
                  <a:srgbClr val="2F2F2F"/>
                </a:solidFill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Guidance of  </a:t>
            </a:r>
            <a:r>
              <a:rPr lang="en-US" u="sng" kern="1400" dirty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Mrs. Vaishali Sonawane </a:t>
            </a:r>
            <a:r>
              <a:rPr lang="en-US" u="sng" kern="1400" dirty="0" smtClean="0">
                <a:solidFill>
                  <a:srgbClr val="2F2F2F"/>
                </a:solidFill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</a:t>
            </a:r>
            <a:endParaRPr lang="en-IN" u="sng" kern="1400" dirty="0">
              <a:solidFill>
                <a:srgbClr val="2F2F2F"/>
              </a:solidFill>
              <a:latin typeface="Arial Black" panose="020B0A040201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902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1862" y="-12546"/>
            <a:ext cx="8403021" cy="687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050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DF2B-129B-CA0A-F03D-9D0346AF8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743" y="537423"/>
            <a:ext cx="10364451" cy="1596177"/>
          </a:xfrm>
        </p:spPr>
        <p:txBody>
          <a:bodyPr/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Challenges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CAB90-50F7-DEBA-288E-F4E06EBD9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6837" y="1724025"/>
            <a:ext cx="8915400" cy="377762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Handling </a:t>
            </a:r>
            <a:r>
              <a:rPr lang="en-IN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Module </a:t>
            </a:r>
            <a:r>
              <a:rPr lang="en-IN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like add to cart</a:t>
            </a:r>
          </a:p>
          <a:p>
            <a:pPr marL="457200" indent="-457200">
              <a:buFont typeface="+mj-lt"/>
              <a:buAutoNum type="arabicPeriod"/>
            </a:pPr>
            <a:r>
              <a:rPr lang="en-IN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Synchronization </a:t>
            </a:r>
            <a:r>
              <a:rPr lang="en-IN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issues</a:t>
            </a: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Avoiding CAPTCHA during </a:t>
            </a:r>
            <a:r>
              <a:rPr lang="en-IN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login </a:t>
            </a: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6210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0A28-9511-8B57-705F-F338D81D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4122" y="537423"/>
            <a:ext cx="10364451" cy="1596177"/>
          </a:xfrm>
        </p:spPr>
        <p:txBody>
          <a:bodyPr/>
          <a:lstStyle/>
          <a:p>
            <a:pPr algn="l"/>
            <a:r>
              <a:rPr lang="en-IN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Experience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8742-3DC2-2E37-52B3-6F9C7713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Learned </a:t>
            </a:r>
            <a:r>
              <a:rPr lang="en-US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More about Selenium </a:t>
            </a: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TestNG</a:t>
            </a:r>
            <a:endParaRPr lang="en-US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Learned the importance of Page Object Model in reducing </a:t>
            </a:r>
            <a:r>
              <a:rPr lang="en-US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en-US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Writing test cases and executing them gave practical knowledge of </a:t>
            </a:r>
            <a:r>
              <a:rPr lang="en-US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automation</a:t>
            </a:r>
            <a:endParaRPr lang="en-US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-457200">
              <a:lnSpc>
                <a:spcPct val="107000"/>
              </a:lnSpc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362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B3687-5369-D57A-786F-0768454FB7F4}"/>
              </a:ext>
            </a:extLst>
          </p:cNvPr>
          <p:cNvSpPr txBox="1"/>
          <p:nvPr/>
        </p:nvSpPr>
        <p:spPr>
          <a:xfrm>
            <a:off x="3048786" y="2751871"/>
            <a:ext cx="6094428" cy="819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Bef>
                <a:spcPts val="800"/>
              </a:spcBef>
            </a:pPr>
            <a:r>
              <a:rPr lang="en-US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Thank You</a:t>
            </a:r>
            <a:r>
              <a:rPr lang="en-IN" sz="48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!!!</a:t>
            </a:r>
          </a:p>
        </p:txBody>
      </p:sp>
    </p:spTree>
    <p:extLst>
      <p:ext uri="{BB962C8B-B14F-4D97-AF65-F5344CB8AC3E}">
        <p14:creationId xmlns:p14="http://schemas.microsoft.com/office/powerpoint/2010/main" val="10130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8721B-307A-F198-2638-54B01F3E3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993" y="537423"/>
            <a:ext cx="10364451" cy="159617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Introduction </a:t>
            </a:r>
            <a: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4400" dirty="0">
                <a:effectLst/>
                <a:latin typeface="Cooper Black" panose="0208090404030B020404" pitchFamily="18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4400" dirty="0">
              <a:latin typeface="Cooper Black" panose="0208090404030B0204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D3FC1-885F-20F1-D9FF-FE33D189C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This project is based on automation testing of the eBay website.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Tools used: Selenium WebDriver with TestNG.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1800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utomate </a:t>
            </a:r>
            <a:r>
              <a:rPr lang="en-US" sz="18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commonly used features of </a:t>
            </a:r>
            <a:r>
              <a:rPr lang="en-US" sz="1800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eBay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Aim: To reduce manual effort and improve testing efficiency</a:t>
            </a:r>
            <a:endParaRPr lang="en-US" sz="1800" dirty="0" smtClean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1800" dirty="0" smtClean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9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9E918-9235-EEAA-9DB2-91C19003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5775" y="554904"/>
            <a:ext cx="10364451" cy="251695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Overview</a:t>
            </a:r>
            <a: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4400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sz="60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85FA1-F241-14CE-C2EC-D611F9E19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1369815"/>
            <a:ext cx="10363826" cy="5488185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What is Ebay?</a:t>
            </a:r>
            <a:endParaRPr lang="en-IN" sz="2400" b="1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/>
              <a:t>eBay is one of the largest online shopping platforms </a:t>
            </a:r>
            <a:endParaRPr lang="en-US" dirty="0" smtClean="0"/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where </a:t>
            </a:r>
            <a:r>
              <a:rPr lang="en-US" dirty="0"/>
              <a:t>people can buy and sell products </a:t>
            </a:r>
            <a:r>
              <a:rPr lang="en-US" dirty="0" smtClean="0"/>
              <a:t>worldwide</a:t>
            </a:r>
          </a:p>
          <a:p>
            <a:pPr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main </a:t>
            </a:r>
            <a:r>
              <a:rPr lang="en-US" dirty="0"/>
              <a:t>features of eBay </a:t>
            </a:r>
            <a:r>
              <a:rPr lang="en-US" dirty="0" smtClean="0"/>
              <a:t>such </a:t>
            </a:r>
            <a:r>
              <a:rPr lang="en-US" dirty="0"/>
              <a:t>as</a:t>
            </a:r>
            <a:r>
              <a:rPr lang="en-US" dirty="0" smtClean="0"/>
              <a:t>:</a:t>
            </a: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Login </a:t>
            </a: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profile </a:t>
            </a:r>
            <a:r>
              <a:rPr lang="en-US" dirty="0" smtClean="0"/>
              <a:t>Update </a:t>
            </a:r>
            <a:endParaRPr lang="en-US" dirty="0" smtClean="0"/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Product </a:t>
            </a:r>
            <a:r>
              <a:rPr lang="en-US" dirty="0"/>
              <a:t>search </a:t>
            </a:r>
            <a:endParaRPr lang="en-US" dirty="0" smtClean="0"/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Add To Cart </a:t>
            </a:r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Shop </a:t>
            </a:r>
            <a:r>
              <a:rPr lang="en-US" dirty="0"/>
              <a:t>by category </a:t>
            </a:r>
            <a:endParaRPr lang="en-US" dirty="0" smtClean="0"/>
          </a:p>
          <a:p>
            <a:pPr lvl="1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US" dirty="0" smtClean="0"/>
              <a:t>all </a:t>
            </a:r>
            <a:r>
              <a:rPr lang="en-US" dirty="0" smtClean="0"/>
              <a:t>categories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330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2735D-0FAF-2004-A825-BB6804082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4621" y="586010"/>
            <a:ext cx="8911687" cy="1280890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effectLst/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Modules</a:t>
            </a:r>
            <a: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/>
            </a:r>
            <a:br>
              <a:rPr lang="en-IN" sz="18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ahoma" panose="020B060403050404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6F3B8-8CC3-6761-F2CA-8219807BF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1754" y="1866900"/>
            <a:ext cx="10963372" cy="4515439"/>
          </a:xfrm>
        </p:spPr>
        <p:txBody>
          <a:bodyPr>
            <a:normAutofit/>
          </a:bodyPr>
          <a:lstStyle/>
          <a:p>
            <a:pPr marL="1028700" indent="-3429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1 :  Login Page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2300" dirty="0" smtClean="0"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</a:t>
            </a: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Checked functionalities of </a:t>
            </a:r>
            <a:r>
              <a:rPr lang="en-US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username/email, continue button, password</a:t>
            </a: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, and sign-in </a:t>
            </a:r>
            <a:r>
              <a:rPr lang="en-US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button</a:t>
            </a: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2 :  Search Button</a:t>
            </a:r>
            <a:endParaRPr lang="en-I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sz="1800" dirty="0" smtClean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Automated search for multiple products like Watch, Phone, Laptop, </a:t>
            </a: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Lipstick</a:t>
            </a: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02870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IN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3 :  Add to Cart</a:t>
            </a:r>
          </a:p>
          <a:p>
            <a:pPr marL="685800" indent="0" algn="just">
              <a:lnSpc>
                <a:spcPct val="107000"/>
              </a:lnSpc>
              <a:buNone/>
            </a:pPr>
            <a:r>
              <a:rPr lang="en-IN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Verified that selected products are correctly added to the </a:t>
            </a:r>
            <a:r>
              <a:rPr lang="en-US" dirty="0" smtClean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cart</a:t>
            </a: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                </a:t>
            </a:r>
            <a:endParaRPr lang="en-IN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37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AA907EC-EE6A-275E-BA9E-14DFD59CF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794" y="694834"/>
            <a:ext cx="10746556" cy="5231876"/>
          </a:xfrm>
        </p:spPr>
        <p:txBody>
          <a:bodyPr>
            <a:normAutofit fontScale="92500" lnSpcReduction="20000"/>
          </a:bodyPr>
          <a:lstStyle/>
          <a:p>
            <a:pPr lvl="1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4 :  All Categories</a:t>
            </a:r>
            <a:endParaRPr lang="en-I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 Ensured dropdown options function properly</a:t>
            </a:r>
            <a:endParaRPr lang="en-IN" sz="1900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1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5 :  UserName and Address Update</a:t>
            </a:r>
            <a:endParaRPr lang="en-I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Automated updating of personal information like address and username. </a:t>
            </a:r>
            <a:endParaRPr lang="en-IN" sz="1900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6 :  Language Change</a:t>
            </a:r>
            <a:endParaRPr lang="en-I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8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</a:t>
            </a:r>
            <a:r>
              <a:rPr lang="en-US" sz="19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Check that change the language is supported or not</a:t>
            </a:r>
          </a:p>
          <a:p>
            <a:pPr marL="685800" indent="0" algn="just">
              <a:lnSpc>
                <a:spcPct val="107000"/>
              </a:lnSpc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lvl="1" algn="just">
              <a:lnSpc>
                <a:spcPct val="12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7 : shop by category  </a:t>
            </a:r>
            <a:endParaRPr lang="en-I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6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Ensured that product are also available on shop by category </a:t>
            </a:r>
          </a:p>
          <a:p>
            <a:pPr lvl="1" algn="just">
              <a:lnSpc>
                <a:spcPct val="127000"/>
              </a:lnSpc>
              <a:spcBef>
                <a:spcPts val="800"/>
              </a:spcBef>
              <a:buFont typeface="Wingdings" panose="05000000000000000000" pitchFamily="2" charset="2"/>
              <a:buChar char="ü"/>
            </a:pPr>
            <a:r>
              <a:rPr lang="en-US" sz="2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 Rounded MT Bold" panose="020F07040305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8 : Product Description   </a:t>
            </a:r>
            <a:endParaRPr lang="en-IN" sz="2600" b="1" dirty="0">
              <a:solidFill>
                <a:schemeClr val="tx1">
                  <a:lumMod val="85000"/>
                  <a:lumOff val="15000"/>
                </a:schemeClr>
              </a:solidFill>
              <a:latin typeface="Arial Rounded MT Bold" panose="020F070403050403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685800" indent="0" algn="just">
              <a:lnSpc>
                <a:spcPct val="107000"/>
              </a:lnSpc>
              <a:buNone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0" dirty="0">
                <a:solidFill>
                  <a:srgbClr val="000000"/>
                </a:solidFill>
                <a:latin typeface="Arial Rounded MT"/>
                <a:ea typeface="Calibri" panose="020F0502020204030204" pitchFamily="34" charset="0"/>
                <a:cs typeface="Calibri" panose="020F0502020204030204" pitchFamily="34" charset="0"/>
              </a:rPr>
              <a:t>check that product description are also available by right click </a:t>
            </a:r>
            <a:endParaRPr lang="en-IN" sz="1900" dirty="0">
              <a:solidFill>
                <a:srgbClr val="000000"/>
              </a:solidFill>
              <a:latin typeface="Arial Rounded MT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4011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53873-8E32-7D24-EE91-6F92C6FE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050" y="538385"/>
            <a:ext cx="8911687" cy="1280890"/>
          </a:xfrm>
        </p:spPr>
        <p:txBody>
          <a:bodyPr>
            <a:normAutofit/>
          </a:bodyPr>
          <a:lstStyle/>
          <a:p>
            <a:pPr algn="l"/>
            <a:r>
              <a:rPr lang="en-IN" sz="4400" dirty="0">
                <a:latin typeface="Arial Rounded MT Bold" panose="020F0704030504030204" pitchFamily="34" charset="0"/>
              </a:rPr>
              <a:t>Defects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29791-FEC9-CB33-DE78-C8110DF7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5212" y="1514475"/>
            <a:ext cx="10440988" cy="3777622"/>
          </a:xfrm>
        </p:spPr>
        <p:txBody>
          <a:bodyPr/>
          <a:lstStyle/>
          <a:p>
            <a:pPr marL="971550" indent="-285750" algn="just">
              <a:lnSpc>
                <a:spcPct val="107000"/>
              </a:lnSpc>
              <a:spcBef>
                <a:spcPts val="800"/>
              </a:spcBef>
              <a:buFont typeface="Wingdings" panose="05000000000000000000" pitchFamily="2" charset="2"/>
              <a:buChar char="q"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running a testcase at certain point some fields are not working as it is expected which is nothing but a defect, so the my team have created a Defect report on those defects.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 </a:t>
            </a: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2701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099" y="932862"/>
            <a:ext cx="10363826" cy="53822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 smtClean="0"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TC</a:t>
            </a:r>
            <a:r>
              <a:rPr lang="en-US" sz="3200" dirty="0" smtClean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_001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summary            :-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Address fields accepts numbers </a:t>
            </a: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(e.g.,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1234) instead of only alphabets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</a:t>
            </a:r>
            <a:r>
              <a:rPr lang="en-US" sz="1900" b="1" dirty="0" smtClean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TC_01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TC_address_city_field_validation</a:t>
            </a:r>
            <a:r>
              <a:rPr lang="en-IN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Profile Update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     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Sulkshana Patil(Tester)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 Team lead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pending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endParaRPr lang="en-US" sz="1900" b="1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3610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738" y="1396538"/>
            <a:ext cx="8280000" cy="31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501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1210B-9FB6-B101-BDD9-DC7BB69C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CF0B9-7F36-3928-9041-09EA55FC0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1099" y="932862"/>
            <a:ext cx="10363826" cy="538221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Font typeface="Wingdings" panose="05000000000000000000" pitchFamily="2" charset="2"/>
              <a:buChar char="Ø"/>
            </a:pPr>
            <a:r>
              <a:rPr lang="en-US" sz="3200" b="1" dirty="0">
                <a:effectLst/>
                <a:latin typeface="Arial Black" panose="020B0A040201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Defect identifier  :-  </a:t>
            </a:r>
            <a:r>
              <a:rPr lang="en-US" sz="3200" dirty="0" smtClean="0">
                <a:latin typeface="Arial Black" panose="020B0A04020102020204" pitchFamily="34" charset="0"/>
                <a:ea typeface="Calibri" panose="020F0502020204030204" pitchFamily="34" charset="0"/>
                <a:cs typeface="Tahoma" panose="020B0604030504040204" pitchFamily="34" charset="0"/>
              </a:rPr>
              <a:t>TC</a:t>
            </a:r>
            <a:r>
              <a:rPr lang="en-US" sz="3200" dirty="0" smtClean="0">
                <a:effectLst/>
                <a:latin typeface="Arial Black" panose="020B0A040201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_002</a:t>
            </a:r>
            <a:endParaRPr lang="en-IN" sz="3200" dirty="0">
              <a:effectLst/>
              <a:latin typeface="Arial Black" panose="020B0A040201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8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b="1" dirty="0"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Defect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summary          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Sort by “Lowest Price” mixes products instead of showing strictly ascending order</a:t>
            </a: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b="1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Id                             </a:t>
            </a:r>
            <a:r>
              <a:rPr lang="en-US" sz="1900" b="1" dirty="0" smtClean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r>
              <a:rPr lang="en-IN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TC_02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Test case name              </a:t>
            </a:r>
            <a:r>
              <a:rPr lang="en-US" sz="1900" b="1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sz="1900" dirty="0">
                <a:effectLst/>
                <a:latin typeface="Calibri" panose="020F050202020403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TC_sort_by_lowest_price</a:t>
            </a:r>
            <a:r>
              <a:rPr lang="en-IN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Module name                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</a:t>
            </a:r>
            <a:r>
              <a:rPr lang="en-US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Filters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Reproducible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  </a:t>
            </a:r>
            <a:endParaRPr lang="en-IN" sz="19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Severity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  :- </a:t>
            </a:r>
            <a:r>
              <a:rPr lang="en-US" sz="1900" dirty="0" smtClean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Medium</a:t>
            </a:r>
            <a:endParaRPr lang="en-IN" sz="19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Priority  </a:t>
            </a:r>
            <a:r>
              <a:rPr lang="en-US" sz="1900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                       </a:t>
            </a:r>
            <a:r>
              <a:rPr lang="en-US" sz="1900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 Medium</a:t>
            </a:r>
            <a:endParaRPr lang="en-IN" sz="1900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Raised by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Sulkshana Patil(Tester)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 smtClean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Assigned to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 Team lead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assignment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Status     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pending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Snap shots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endParaRPr lang="en-US" sz="1900" b="1" dirty="0">
              <a:effectLst/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Fixed by        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r>
              <a:rPr lang="en-US" sz="1900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developer</a:t>
            </a:r>
            <a:endParaRPr lang="en-IN" dirty="0">
              <a:latin typeface="Arial" panose="020B0604020202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r>
              <a:rPr lang="en-US" sz="1900" dirty="0">
                <a:effectLst/>
                <a:latin typeface="Wingdings" panose="05000000000000000000" pitchFamily="2" charset="2"/>
                <a:ea typeface="Corbel" panose="020B0503020204020204" pitchFamily="34" charset="0"/>
                <a:cs typeface="Wingdings" panose="05000000000000000000" pitchFamily="2" charset="2"/>
              </a:rPr>
              <a:t>Ø </a:t>
            </a:r>
            <a:r>
              <a:rPr lang="en-US" sz="1900" b="1" dirty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Date of fixing                  </a:t>
            </a:r>
            <a:r>
              <a:rPr lang="en-US" sz="1900" b="1" dirty="0" smtClean="0">
                <a:effectLst/>
                <a:latin typeface="Arial" panose="020B0604020202020204" pitchFamily="34" charset="0"/>
                <a:ea typeface="Corbel" panose="020B0503020204020204" pitchFamily="34" charset="0"/>
                <a:cs typeface="Tahoma" panose="020B0604030504040204" pitchFamily="34" charset="0"/>
              </a:rPr>
              <a:t>:-</a:t>
            </a:r>
            <a:endParaRPr lang="en-IN" sz="1900" b="1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285"/>
              </a:spcAft>
              <a:buNone/>
            </a:pPr>
            <a:endParaRPr lang="en-IN" sz="1900" dirty="0">
              <a:effectLst/>
              <a:latin typeface="Corbel" panose="020B0503020204020204" pitchFamily="34" charset="0"/>
              <a:ea typeface="Corbel" panose="020B0503020204020204" pitchFamily="34" charset="0"/>
              <a:cs typeface="Tahom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147150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825</TotalTime>
  <Words>459</Words>
  <Application>Microsoft Office PowerPoint</Application>
  <PresentationFormat>Widescreen</PresentationFormat>
  <Paragraphs>99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6" baseType="lpstr">
      <vt:lpstr>MS Gothic</vt:lpstr>
      <vt:lpstr>Arial</vt:lpstr>
      <vt:lpstr>Arial Black</vt:lpstr>
      <vt:lpstr>Arial Rounded MT</vt:lpstr>
      <vt:lpstr>Arial Rounded MT Bold</vt:lpstr>
      <vt:lpstr>Calibri</vt:lpstr>
      <vt:lpstr>Century Gothic</vt:lpstr>
      <vt:lpstr>Cooper Black</vt:lpstr>
      <vt:lpstr>Corbel</vt:lpstr>
      <vt:lpstr>Tahoma</vt:lpstr>
      <vt:lpstr>Wingdings</vt:lpstr>
      <vt:lpstr>Wingdings 3</vt:lpstr>
      <vt:lpstr>Wisp</vt:lpstr>
      <vt:lpstr>eBay Automation Testing  </vt:lpstr>
      <vt:lpstr>Introduction  </vt:lpstr>
      <vt:lpstr>Overview </vt:lpstr>
      <vt:lpstr>Modules 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 </vt:lpstr>
      <vt:lpstr>Experience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PRESTASHOP / MY SHOP MODULE</dc:title>
  <dc:creator>samrudhi Sakoji</dc:creator>
  <cp:lastModifiedBy>admin</cp:lastModifiedBy>
  <cp:revision>66</cp:revision>
  <dcterms:created xsi:type="dcterms:W3CDTF">2024-02-15T17:31:50Z</dcterms:created>
  <dcterms:modified xsi:type="dcterms:W3CDTF">2025-08-19T10:40:34Z</dcterms:modified>
</cp:coreProperties>
</file>