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5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2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4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6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8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7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B07B-B464-476A-8CA5-54CBD21F6D7F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7E32-6061-44C6-82D0-B2DB54233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0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xplicit VS Implicit intents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</a:t>
            </a:r>
            <a:r>
              <a:rPr lang="en-IN" dirty="0" err="1" smtClean="0"/>
              <a:t>Brijesh</a:t>
            </a:r>
            <a:r>
              <a:rPr lang="en-IN" dirty="0" smtClean="0"/>
              <a:t>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54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Explicit Intent</a:t>
            </a:r>
            <a:endParaRPr lang="en-IN" dirty="0"/>
          </a:p>
        </p:txBody>
      </p:sp>
      <p:pic>
        <p:nvPicPr>
          <p:cNvPr id="1026" name="Picture 2" descr="C:\Users\Lab1-12\Desktop\I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5" y="1484784"/>
            <a:ext cx="897793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8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Implicit Intent</a:t>
            </a:r>
            <a:endParaRPr lang="en-IN" dirty="0"/>
          </a:p>
        </p:txBody>
      </p:sp>
      <p:pic>
        <p:nvPicPr>
          <p:cNvPr id="2052" name="Picture 4" descr="C:\Users\Lab1-12\Desktop\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72653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5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Explicit VS Implicit intents</vt:lpstr>
      <vt:lpstr>Explicit Intent</vt:lpstr>
      <vt:lpstr>Implicit Intent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Explicit VS Implicit intents</dc:title>
  <dc:creator>Lab1-12</dc:creator>
  <cp:lastModifiedBy>Lab1-12</cp:lastModifiedBy>
  <cp:revision>1</cp:revision>
  <dcterms:created xsi:type="dcterms:W3CDTF">2018-02-02T06:09:26Z</dcterms:created>
  <dcterms:modified xsi:type="dcterms:W3CDTF">2018-02-02T06:17:13Z</dcterms:modified>
</cp:coreProperties>
</file>