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3F7F-4CED-42C0-B849-E8FE1A4285E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A8DC-F00E-42A8-9574-DBA4B6F6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6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3F7F-4CED-42C0-B849-E8FE1A4285E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A8DC-F00E-42A8-9574-DBA4B6F6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6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3F7F-4CED-42C0-B849-E8FE1A4285E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A8DC-F00E-42A8-9574-DBA4B6F6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3F7F-4CED-42C0-B849-E8FE1A4285E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A8DC-F00E-42A8-9574-DBA4B6F6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0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3F7F-4CED-42C0-B849-E8FE1A4285E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A8DC-F00E-42A8-9574-DBA4B6F6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3F7F-4CED-42C0-B849-E8FE1A4285E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A8DC-F00E-42A8-9574-DBA4B6F6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3F7F-4CED-42C0-B849-E8FE1A4285E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A8DC-F00E-42A8-9574-DBA4B6F6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3F7F-4CED-42C0-B849-E8FE1A4285E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A8DC-F00E-42A8-9574-DBA4B6F6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3F7F-4CED-42C0-B849-E8FE1A4285E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A8DC-F00E-42A8-9574-DBA4B6F6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3F7F-4CED-42C0-B849-E8FE1A4285E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A8DC-F00E-42A8-9574-DBA4B6F6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3F7F-4CED-42C0-B849-E8FE1A4285E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A8DC-F00E-42A8-9574-DBA4B6F6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13F7F-4CED-42C0-B849-E8FE1A4285ED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8A8DC-F00E-42A8-9574-DBA4B6F6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android.content.AsyncTaskLoader</a:t>
            </a:r>
            <a:r>
              <a:rPr lang="en-US" dirty="0" smtClean="0"/>
              <a:t>&lt;D&gt; is a loader that uses </a:t>
            </a:r>
            <a:r>
              <a:rPr lang="en-US" dirty="0" err="1" smtClean="0"/>
              <a:t>AsyncTask</a:t>
            </a:r>
            <a:r>
              <a:rPr lang="en-US" dirty="0" smtClean="0"/>
              <a:t> to perform the task. </a:t>
            </a:r>
          </a:p>
          <a:p>
            <a:pPr algn="just"/>
            <a:r>
              <a:rPr lang="en-US" dirty="0" smtClean="0"/>
              <a:t>It is an abstract class and to use it we need to extend and override its methods.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1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066800"/>
            <a:ext cx="9067800" cy="57912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loadInBackground</a:t>
            </a:r>
            <a:r>
              <a:rPr lang="en-US" b="1" dirty="0"/>
              <a:t>() </a:t>
            </a:r>
            <a:r>
              <a:rPr lang="en-US" dirty="0"/>
              <a:t>: Performs actual task in background and returns the </a:t>
            </a:r>
            <a:r>
              <a:rPr lang="en-US" dirty="0" smtClean="0"/>
              <a:t>result</a:t>
            </a:r>
          </a:p>
          <a:p>
            <a:pPr algn="just"/>
            <a:r>
              <a:rPr lang="en-US" b="1" dirty="0" err="1"/>
              <a:t>onCanceled</a:t>
            </a:r>
            <a:r>
              <a:rPr lang="en-US" b="1" dirty="0"/>
              <a:t>(D data) </a:t>
            </a:r>
            <a:r>
              <a:rPr lang="en-US" dirty="0"/>
              <a:t>: This method is called if task is cancelled before completion. It is used to clean up data post cancellation. </a:t>
            </a:r>
            <a:endParaRPr lang="en-US" dirty="0" smtClean="0"/>
          </a:p>
          <a:p>
            <a:pPr algn="just"/>
            <a:r>
              <a:rPr lang="en-US" b="1" dirty="0" err="1"/>
              <a:t>cancelLoadInBackground</a:t>
            </a:r>
            <a:r>
              <a:rPr lang="en-US" b="1" dirty="0"/>
              <a:t>() </a:t>
            </a:r>
            <a:r>
              <a:rPr lang="en-US" dirty="0"/>
              <a:t>: We override this method to cancel the background process. If there is no process in background, it is not going to be called.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19067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methods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545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374"/>
            <a:ext cx="8229600" cy="1143000"/>
          </a:xfrm>
        </p:spPr>
        <p:txBody>
          <a:bodyPr/>
          <a:lstStyle/>
          <a:p>
            <a:r>
              <a:rPr lang="en-US" dirty="0" err="1" smtClean="0"/>
              <a:t>UIThread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638800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dirty="0"/>
              <a:t>The </a:t>
            </a:r>
            <a:r>
              <a:rPr lang="en-US" dirty="0" err="1"/>
              <a:t>UIThread</a:t>
            </a:r>
            <a:r>
              <a:rPr lang="en-US" dirty="0"/>
              <a:t> is 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main thread of execution </a:t>
            </a:r>
            <a:r>
              <a:rPr lang="en-US" dirty="0"/>
              <a:t>for your application. This is where most of your application code is run. </a:t>
            </a:r>
            <a:endParaRPr lang="en-US" dirty="0" smtClean="0"/>
          </a:p>
          <a:p>
            <a:pPr algn="just" fontAlgn="base"/>
            <a:r>
              <a:rPr lang="en-US" dirty="0" smtClean="0"/>
              <a:t>All </a:t>
            </a:r>
            <a:r>
              <a:rPr lang="en-US" dirty="0"/>
              <a:t>of your application components (Activities, Services, </a:t>
            </a:r>
            <a:r>
              <a:rPr lang="en-US" dirty="0" err="1"/>
              <a:t>ContentProviders</a:t>
            </a:r>
            <a:r>
              <a:rPr lang="en-US" dirty="0"/>
              <a:t>, </a:t>
            </a:r>
            <a:r>
              <a:rPr lang="en-US" dirty="0" err="1"/>
              <a:t>BroadcastReceivers</a:t>
            </a:r>
            <a:r>
              <a:rPr lang="en-US" dirty="0"/>
              <a:t>) are created in this thread, and any system calls to those components are performed in this thread.</a:t>
            </a:r>
          </a:p>
          <a:p>
            <a:pPr algn="just" fontAlgn="base"/>
            <a:r>
              <a:rPr lang="en-US" dirty="0"/>
              <a:t>For instance, let's say your application is a single Activity class. Then all of the lifecycle methods and most of your event handling code is run in this </a:t>
            </a:r>
            <a:r>
              <a:rPr lang="en-US" dirty="0" err="1"/>
              <a:t>UIThread</a:t>
            </a:r>
            <a:r>
              <a:rPr lang="en-US" dirty="0"/>
              <a:t>. These are methods like </a:t>
            </a:r>
            <a:r>
              <a:rPr lang="en-US" dirty="0" err="1"/>
              <a:t>onCreate</a:t>
            </a:r>
            <a:r>
              <a:rPr lang="en-US" dirty="0"/>
              <a:t>, </a:t>
            </a:r>
            <a:r>
              <a:rPr lang="en-US" dirty="0" err="1"/>
              <a:t>onPause</a:t>
            </a:r>
            <a:r>
              <a:rPr lang="en-US" dirty="0"/>
              <a:t>, </a:t>
            </a:r>
            <a:r>
              <a:rPr lang="en-US" dirty="0" err="1"/>
              <a:t>onDestroy</a:t>
            </a:r>
            <a:r>
              <a:rPr lang="en-US" dirty="0"/>
              <a:t>, </a:t>
            </a:r>
            <a:r>
              <a:rPr lang="en-US" dirty="0" err="1"/>
              <a:t>onClick</a:t>
            </a:r>
            <a:r>
              <a:rPr lang="en-US" dirty="0"/>
              <a:t>, etc.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AsyncTask</a:t>
            </a:r>
            <a:r>
              <a:rPr lang="en-US" dirty="0" smtClean="0"/>
              <a:t> class allows to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 instructions in the background and to synchronize again with the main thread</a:t>
            </a:r>
            <a:r>
              <a:rPr lang="en-US" dirty="0" smtClean="0"/>
              <a:t>. It also reporting progress of the running tasks.</a:t>
            </a:r>
          </a:p>
          <a:p>
            <a:pPr algn="just"/>
            <a:r>
              <a:rPr lang="en-US" dirty="0" smtClean="0"/>
              <a:t> </a:t>
            </a:r>
            <a:r>
              <a:rPr lang="en-US" dirty="0" err="1" smtClean="0"/>
              <a:t>AsyncTasks</a:t>
            </a:r>
            <a:r>
              <a:rPr lang="en-US" dirty="0" smtClean="0"/>
              <a:t> should be used for short background operations which need to update the user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use </a:t>
            </a:r>
            <a:r>
              <a:rPr lang="en-US" dirty="0" err="1" smtClean="0"/>
              <a:t>AsyncTask</a:t>
            </a:r>
            <a:r>
              <a:rPr lang="en-US" dirty="0" smtClean="0"/>
              <a:t> you must subclass it. The parameters are the following </a:t>
            </a:r>
          </a:p>
          <a:p>
            <a:pPr marL="0" indent="0" algn="just">
              <a:buNone/>
            </a:pPr>
            <a:r>
              <a:rPr lang="en-US" sz="2400" dirty="0" err="1" smtClean="0"/>
              <a:t>AsyncTask</a:t>
            </a:r>
            <a:r>
              <a:rPr lang="en-US" sz="2400" dirty="0" smtClean="0"/>
              <a:t> &lt;</a:t>
            </a:r>
            <a:r>
              <a:rPr lang="en-US" sz="2400" dirty="0" err="1" smtClean="0"/>
              <a:t>TypeOfVarArgParams</a:t>
            </a:r>
            <a:r>
              <a:rPr lang="en-US" sz="2400" dirty="0" smtClean="0"/>
              <a:t>, </a:t>
            </a:r>
            <a:r>
              <a:rPr lang="en-US" sz="2400" dirty="0" err="1" smtClean="0"/>
              <a:t>ProgressValue</a:t>
            </a:r>
            <a:r>
              <a:rPr lang="en-US" sz="2400" dirty="0" smtClean="0"/>
              <a:t>, </a:t>
            </a:r>
            <a:r>
              <a:rPr lang="en-US" sz="2400" dirty="0" err="1" smtClean="0"/>
              <a:t>ResultValue</a:t>
            </a:r>
            <a:r>
              <a:rPr lang="en-US" sz="2400" dirty="0" smtClean="0"/>
              <a:t>&gt;.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An </a:t>
            </a:r>
            <a:r>
              <a:rPr lang="en-US" dirty="0" err="1" smtClean="0"/>
              <a:t>AsyncTask</a:t>
            </a:r>
            <a:r>
              <a:rPr lang="en-US" dirty="0" smtClean="0"/>
              <a:t> is started via the execute() method. This execute() method calls the </a:t>
            </a:r>
            <a:r>
              <a:rPr lang="en-US" dirty="0" err="1" smtClean="0"/>
              <a:t>doInBackground</a:t>
            </a:r>
            <a:r>
              <a:rPr lang="en-US" dirty="0" smtClean="0"/>
              <a:t>() and the </a:t>
            </a:r>
            <a:r>
              <a:rPr lang="en-US" dirty="0" err="1" smtClean="0"/>
              <a:t>onPostExecute</a:t>
            </a:r>
            <a:r>
              <a:rPr lang="en-US" dirty="0" smtClean="0"/>
              <a:t>() method.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12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845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/>
              <a:t>AsyncTask</a:t>
            </a:r>
            <a:r>
              <a:rPr lang="en-US" sz="2400" b="1" dirty="0" smtClean="0"/>
              <a:t> – The 4 steps</a:t>
            </a:r>
          </a:p>
          <a:p>
            <a:r>
              <a:rPr lang="en-US" dirty="0" smtClean="0"/>
              <a:t>When an asynchronous task is executed from UI main thread, the task goes through 4 steps: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28" y="1700038"/>
            <a:ext cx="6160944" cy="407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1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onPreExecute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Invoked before the task is executed ideally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before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doInBackground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method is called on the UI thread. This method is normally used to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setup the task </a:t>
            </a:r>
            <a:r>
              <a:rPr lang="en-US" dirty="0" smtClean="0"/>
              <a:t>like showing progress bar in the 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doInBackground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Code running for long lasting time should be put in </a:t>
            </a:r>
            <a:r>
              <a:rPr lang="en-US" dirty="0" err="1" smtClean="0"/>
              <a:t>doInBackground</a:t>
            </a:r>
            <a:r>
              <a:rPr lang="en-US" dirty="0" smtClean="0"/>
              <a:t> method. When execute method is called in UI main thread, this method is called with the parameters passed.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onProgressUpdate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Invoked by calling publish  Progress at anytime from </a:t>
            </a:r>
            <a:r>
              <a:rPr lang="en-US" dirty="0" err="1" smtClean="0"/>
              <a:t>doInBackground</a:t>
            </a:r>
            <a:r>
              <a:rPr lang="en-US" dirty="0" smtClean="0"/>
              <a:t>. This method can be used to display any form of progress in the user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onPostExecute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Invoked after background computation in </a:t>
            </a:r>
            <a:r>
              <a:rPr lang="en-US" dirty="0" err="1" smtClean="0"/>
              <a:t>doInBackground</a:t>
            </a:r>
            <a:r>
              <a:rPr lang="en-US" dirty="0" smtClean="0"/>
              <a:t> method completes processing. Result of the </a:t>
            </a:r>
            <a:r>
              <a:rPr lang="en-US" dirty="0" err="1" smtClean="0"/>
              <a:t>doInBackground</a:t>
            </a:r>
            <a:r>
              <a:rPr lang="en-US" dirty="0" smtClean="0"/>
              <a:t> is passed to this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360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Background process</vt:lpstr>
      <vt:lpstr>UIThread</vt:lpstr>
      <vt:lpstr>AsyncTask</vt:lpstr>
      <vt:lpstr>PowerPoint Presentation</vt:lpstr>
      <vt:lpstr>PowerPoint Presentation</vt:lpstr>
      <vt:lpstr>onPreExecute</vt:lpstr>
      <vt:lpstr>doInBackground</vt:lpstr>
      <vt:lpstr>onProgressUpdate</vt:lpstr>
      <vt:lpstr>onPostExecute </vt:lpstr>
      <vt:lpstr>AsyncTaskLoader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2018-02-20T04:31:10Z</dcterms:created>
  <dcterms:modified xsi:type="dcterms:W3CDTF">2018-02-26T03:30:34Z</dcterms:modified>
</cp:coreProperties>
</file>