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2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F127-49E9-439D-9DA7-8EACAF465F96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4F7F-DECB-4CBE-9848-B3FCAABD6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Activities and Intent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 </a:t>
            </a:r>
            <a:r>
              <a:rPr lang="en-IN" dirty="0" err="1" smtClean="0"/>
              <a:t>Brijesh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6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/>
          <a:lstStyle/>
          <a:p>
            <a:r>
              <a:rPr lang="en-IN" dirty="0" smtClean="0"/>
              <a:t>Activity Navigation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364502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Intent </a:t>
            </a:r>
            <a:r>
              <a:rPr lang="en-IN" dirty="0" smtClean="0">
                <a:solidFill>
                  <a:srgbClr val="7030A0"/>
                </a:solidFill>
              </a:rPr>
              <a:t>in</a:t>
            </a:r>
            <a:r>
              <a:rPr lang="en-IN" dirty="0" smtClean="0"/>
              <a:t>=new </a:t>
            </a:r>
            <a:r>
              <a:rPr lang="en-IN" dirty="0" smtClean="0">
                <a:solidFill>
                  <a:srgbClr val="FF0000"/>
                </a:solidFill>
              </a:rPr>
              <a:t>Intent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B050"/>
                </a:solidFill>
              </a:rPr>
              <a:t>MainActivity.this</a:t>
            </a:r>
            <a:r>
              <a:rPr lang="en-IN" dirty="0" smtClean="0"/>
              <a:t>, </a:t>
            </a:r>
            <a:r>
              <a:rPr lang="en-IN" dirty="0" err="1" smtClean="0">
                <a:solidFill>
                  <a:srgbClr val="0070C0"/>
                </a:solidFill>
              </a:rPr>
              <a:t>second_main.class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startActivity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dirty="0" smtClean="0"/>
              <a:t>i</a:t>
            </a:r>
            <a:r>
              <a:rPr lang="en-IN" dirty="0" smtClean="0">
                <a:solidFill>
                  <a:srgbClr val="7030A0"/>
                </a:solidFill>
              </a:rPr>
              <a:t>n</a:t>
            </a:r>
            <a:r>
              <a:rPr lang="en-IN" dirty="0" smtClean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337645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&lt;?xml version="1.0" encoding="utf-8"?&gt;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RelativeLayout</a:t>
            </a:r>
            <a:endParaRPr lang="en-IN" dirty="0" smtClean="0"/>
          </a:p>
          <a:p>
            <a:r>
              <a:rPr lang="en-IN" dirty="0" smtClean="0"/>
              <a:t>	 &lt;</a:t>
            </a:r>
            <a:r>
              <a:rPr lang="en-IN" dirty="0" err="1" smtClean="0"/>
              <a:t>TextView</a:t>
            </a:r>
            <a:r>
              <a:rPr lang="en-IN" dirty="0" smtClean="0"/>
              <a:t> </a:t>
            </a:r>
            <a:r>
              <a:rPr lang="en-IN" dirty="0" err="1" smtClean="0"/>
              <a:t>android:text</a:t>
            </a:r>
            <a:r>
              <a:rPr lang="en-IN" dirty="0" smtClean="0"/>
              <a:t>=“</a:t>
            </a:r>
            <a:r>
              <a:rPr lang="en-IN" dirty="0" smtClean="0">
                <a:solidFill>
                  <a:srgbClr val="0070C0"/>
                </a:solidFill>
              </a:rPr>
              <a:t>First Activity</a:t>
            </a:r>
            <a:r>
              <a:rPr lang="en-IN" dirty="0" smtClean="0"/>
              <a:t>" 	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	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	</a:t>
            </a:r>
            <a:r>
              <a:rPr lang="en-IN" dirty="0" err="1" smtClean="0"/>
              <a:t>android:id</a:t>
            </a:r>
            <a:r>
              <a:rPr lang="en-IN" dirty="0" smtClean="0"/>
              <a:t>="@+id/</a:t>
            </a:r>
            <a:r>
              <a:rPr lang="en-IN" dirty="0" err="1" smtClean="0"/>
              <a:t>textview</a:t>
            </a:r>
            <a:r>
              <a:rPr lang="en-IN" dirty="0" smtClean="0"/>
              <a:t>" </a:t>
            </a:r>
            <a:r>
              <a:rPr lang="en-IN" dirty="0" err="1" smtClean="0"/>
              <a:t>android:textSize</a:t>
            </a:r>
            <a:r>
              <a:rPr lang="en-IN" dirty="0" smtClean="0"/>
              <a:t>="35dp" 	</a:t>
            </a:r>
            <a:r>
              <a:rPr lang="en-IN" dirty="0" err="1" smtClean="0"/>
              <a:t>android:layout_alignParentTop</a:t>
            </a:r>
            <a:r>
              <a:rPr lang="en-IN" dirty="0" smtClean="0"/>
              <a:t>="true" 	</a:t>
            </a:r>
            <a:r>
              <a:rPr lang="en-IN" dirty="0" err="1" smtClean="0"/>
              <a:t>android:layout_centerHorizontal</a:t>
            </a:r>
            <a:r>
              <a:rPr lang="en-IN" dirty="0" smtClean="0"/>
              <a:t>="true" /&gt;  </a:t>
            </a:r>
          </a:p>
          <a:p>
            <a:r>
              <a:rPr lang="en-IN" dirty="0" smtClean="0"/>
              <a:t>&lt;Button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android:text</a:t>
            </a:r>
            <a:r>
              <a:rPr lang="en-IN" dirty="0" smtClean="0"/>
              <a:t>=“</a:t>
            </a:r>
            <a:r>
              <a:rPr lang="en-IN" dirty="0" smtClean="0">
                <a:solidFill>
                  <a:srgbClr val="0070C0"/>
                </a:solidFill>
              </a:rPr>
              <a:t>Go to Second Activity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android:id</a:t>
            </a:r>
            <a:r>
              <a:rPr lang="en-IN" dirty="0" smtClean="0"/>
              <a:t>="@+id/button" /&gt;</a:t>
            </a:r>
          </a:p>
          <a:p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 err="1" smtClean="0"/>
              <a:t>RelativeLayout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326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activity_main.xml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7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MainActivity.java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8" y="1268760"/>
            <a:ext cx="69127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public class </a:t>
            </a:r>
            <a:r>
              <a:rPr lang="en-IN" dirty="0" err="1" smtClean="0"/>
              <a:t>MainActivity</a:t>
            </a:r>
            <a:r>
              <a:rPr lang="en-IN" dirty="0" smtClean="0"/>
              <a:t> extends Activity  {</a:t>
            </a:r>
          </a:p>
          <a:p>
            <a:r>
              <a:rPr lang="en-IN" dirty="0" smtClean="0"/>
              <a:t>   Button b1;</a:t>
            </a:r>
          </a:p>
          <a:p>
            <a:endParaRPr lang="en-IN" dirty="0" smtClean="0"/>
          </a:p>
          <a:p>
            <a:r>
              <a:rPr lang="en-IN" dirty="0" smtClean="0"/>
              <a:t>   @Override</a:t>
            </a:r>
          </a:p>
          <a:p>
            <a:r>
              <a:rPr lang="en-IN" dirty="0" smtClean="0"/>
              <a:t>   protected void </a:t>
            </a:r>
            <a:r>
              <a:rPr lang="en-IN" dirty="0" err="1" smtClean="0"/>
              <a:t>onCreate</a:t>
            </a:r>
            <a:r>
              <a:rPr lang="en-IN" dirty="0" smtClean="0"/>
              <a:t>(Bundle </a:t>
            </a:r>
            <a:r>
              <a:rPr lang="en-IN" dirty="0" err="1" smtClean="0"/>
              <a:t>savedInstanceState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super.onCreate</a:t>
            </a:r>
            <a:r>
              <a:rPr lang="en-IN" dirty="0" smtClean="0"/>
              <a:t>(</a:t>
            </a:r>
            <a:r>
              <a:rPr lang="en-IN" dirty="0" err="1" smtClean="0"/>
              <a:t>savedInstanceState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setContentView</a:t>
            </a:r>
            <a:r>
              <a:rPr lang="en-IN" dirty="0" smtClean="0"/>
              <a:t>(</a:t>
            </a:r>
            <a:r>
              <a:rPr lang="en-IN" dirty="0" err="1" smtClean="0"/>
              <a:t>R.layout.activity_main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 b1 = (Button) </a:t>
            </a:r>
            <a:r>
              <a:rPr lang="en-IN" dirty="0" err="1" smtClean="0"/>
              <a:t>findViewById</a:t>
            </a:r>
            <a:r>
              <a:rPr lang="en-IN" dirty="0" smtClean="0"/>
              <a:t>(</a:t>
            </a:r>
            <a:r>
              <a:rPr lang="en-IN" dirty="0" err="1" smtClean="0"/>
              <a:t>R.id.button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b1.setOnClickListener(new </a:t>
            </a:r>
            <a:r>
              <a:rPr lang="en-IN" dirty="0" err="1" smtClean="0"/>
              <a:t>View.OnClickListener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       @Override</a:t>
            </a:r>
          </a:p>
          <a:p>
            <a:r>
              <a:rPr lang="en-IN" dirty="0" smtClean="0"/>
              <a:t>         public void </a:t>
            </a:r>
            <a:r>
              <a:rPr lang="en-IN" dirty="0" err="1" smtClean="0"/>
              <a:t>onClick</a:t>
            </a:r>
            <a:r>
              <a:rPr lang="en-IN" dirty="0" smtClean="0"/>
              <a:t>(View v) {</a:t>
            </a:r>
          </a:p>
          <a:p>
            <a:r>
              <a:rPr lang="en-IN" dirty="0" smtClean="0"/>
              <a:t>            Intent in=new Intent(</a:t>
            </a:r>
            <a:r>
              <a:rPr lang="en-IN" dirty="0" err="1" smtClean="0"/>
              <a:t>MainActivity.this,second_main.class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startActivity</a:t>
            </a:r>
            <a:r>
              <a:rPr lang="en-IN" dirty="0" smtClean="0"/>
              <a:t>(in);</a:t>
            </a:r>
          </a:p>
          <a:p>
            <a:r>
              <a:rPr lang="en-IN" dirty="0" smtClean="0"/>
              <a:t>         }</a:t>
            </a:r>
          </a:p>
          <a:p>
            <a:r>
              <a:rPr lang="en-IN" dirty="0" smtClean="0"/>
              <a:t>      });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0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337645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&lt;?xml version="1.0" encoding="utf-8"?&gt;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RelativeLayout</a:t>
            </a:r>
            <a:endParaRPr lang="en-IN" dirty="0" smtClean="0"/>
          </a:p>
          <a:p>
            <a:r>
              <a:rPr lang="en-IN" dirty="0" smtClean="0"/>
              <a:t>	 &lt;</a:t>
            </a:r>
            <a:r>
              <a:rPr lang="en-IN" dirty="0" err="1" smtClean="0"/>
              <a:t>TextView</a:t>
            </a:r>
            <a:r>
              <a:rPr lang="en-IN" dirty="0" smtClean="0"/>
              <a:t> </a:t>
            </a:r>
            <a:r>
              <a:rPr lang="en-IN" dirty="0" err="1" smtClean="0"/>
              <a:t>android:text</a:t>
            </a:r>
            <a:r>
              <a:rPr lang="en-IN" dirty="0" smtClean="0"/>
              <a:t>=“</a:t>
            </a:r>
            <a:r>
              <a:rPr lang="en-IN" dirty="0" smtClean="0">
                <a:solidFill>
                  <a:srgbClr val="0070C0"/>
                </a:solidFill>
              </a:rPr>
              <a:t>Second Activity</a:t>
            </a:r>
            <a:r>
              <a:rPr lang="en-IN" dirty="0" smtClean="0"/>
              <a:t>" 	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	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	</a:t>
            </a:r>
            <a:r>
              <a:rPr lang="en-IN" dirty="0" err="1" smtClean="0"/>
              <a:t>android:id</a:t>
            </a:r>
            <a:r>
              <a:rPr lang="en-IN" dirty="0" smtClean="0"/>
              <a:t>="@+id/</a:t>
            </a:r>
            <a:r>
              <a:rPr lang="en-IN" dirty="0" err="1" smtClean="0"/>
              <a:t>textview</a:t>
            </a:r>
            <a:r>
              <a:rPr lang="en-IN" dirty="0" smtClean="0"/>
              <a:t>" </a:t>
            </a:r>
            <a:r>
              <a:rPr lang="en-IN" dirty="0" err="1" smtClean="0"/>
              <a:t>android:textSize</a:t>
            </a:r>
            <a:r>
              <a:rPr lang="en-IN" dirty="0" smtClean="0"/>
              <a:t>="35dp" 	</a:t>
            </a:r>
            <a:r>
              <a:rPr lang="en-IN" dirty="0" err="1" smtClean="0"/>
              <a:t>android:layout_alignParentTop</a:t>
            </a:r>
            <a:r>
              <a:rPr lang="en-IN" dirty="0" smtClean="0"/>
              <a:t>="true" 	</a:t>
            </a:r>
            <a:r>
              <a:rPr lang="en-IN" dirty="0" err="1" smtClean="0"/>
              <a:t>android:layout_centerHorizontal</a:t>
            </a:r>
            <a:r>
              <a:rPr lang="en-IN" dirty="0" smtClean="0"/>
              <a:t>="true" /&gt;  </a:t>
            </a:r>
          </a:p>
          <a:p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 err="1" smtClean="0"/>
              <a:t>RelativeLayout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activity_main_activity2.xml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6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800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second_main</a:t>
            </a:r>
            <a:r>
              <a:rPr lang="en-IN" dirty="0" smtClean="0"/>
              <a:t> extends Activity {</a:t>
            </a:r>
          </a:p>
          <a:p>
            <a:r>
              <a:rPr lang="en-IN" dirty="0" smtClean="0"/>
              <a:t>   </a:t>
            </a:r>
          </a:p>
          <a:p>
            <a:r>
              <a:rPr lang="en-IN" dirty="0" smtClean="0"/>
              <a:t>   @Override</a:t>
            </a:r>
          </a:p>
          <a:p>
            <a:r>
              <a:rPr lang="en-IN" dirty="0" smtClean="0"/>
              <a:t>   protected void </a:t>
            </a:r>
            <a:r>
              <a:rPr lang="en-IN" dirty="0" err="1" smtClean="0"/>
              <a:t>onCreate</a:t>
            </a:r>
            <a:r>
              <a:rPr lang="en-IN" dirty="0" smtClean="0"/>
              <a:t>(Bundle </a:t>
            </a:r>
            <a:r>
              <a:rPr lang="en-IN" dirty="0" err="1" smtClean="0"/>
              <a:t>savedInstanceState</a:t>
            </a:r>
            <a:r>
              <a:rPr lang="en-IN" dirty="0" smtClean="0"/>
              <a:t>)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super.onCreate</a:t>
            </a:r>
            <a:r>
              <a:rPr lang="en-IN" dirty="0" smtClean="0"/>
              <a:t>(</a:t>
            </a:r>
            <a:r>
              <a:rPr lang="en-IN" dirty="0" err="1" smtClean="0"/>
              <a:t>savedInstanceState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setContentView</a:t>
            </a:r>
            <a:r>
              <a:rPr lang="en-IN" dirty="0" smtClean="0"/>
              <a:t>(R.layout.activity_main_activity2);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75856" y="54773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second_main</a:t>
            </a:r>
            <a:r>
              <a:rPr lang="en-IN" sz="2400" b="1" dirty="0" smtClean="0"/>
              <a:t> .java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1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849" y="0"/>
            <a:ext cx="100091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&lt;?xml version="1.0" encoding="utf-8"?&gt;</a:t>
            </a:r>
          </a:p>
          <a:p>
            <a:r>
              <a:rPr lang="en-IN" dirty="0" smtClean="0"/>
              <a:t>&lt;manifest </a:t>
            </a:r>
            <a:r>
              <a:rPr lang="en-IN" dirty="0" err="1" smtClean="0"/>
              <a:t>xmlns:android</a:t>
            </a:r>
            <a:r>
              <a:rPr lang="en-IN" dirty="0" smtClean="0"/>
              <a:t>="http://schemas.android.com/</a:t>
            </a:r>
            <a:r>
              <a:rPr lang="en-IN" dirty="0" err="1" smtClean="0"/>
              <a:t>apk</a:t>
            </a:r>
            <a:r>
              <a:rPr lang="en-IN" dirty="0" smtClean="0"/>
              <a:t>/res/android"</a:t>
            </a:r>
          </a:p>
          <a:p>
            <a:r>
              <a:rPr lang="en-IN" dirty="0" smtClean="0"/>
              <a:t>   package="</a:t>
            </a:r>
            <a:r>
              <a:rPr lang="en-IN" dirty="0" err="1" smtClean="0"/>
              <a:t>com.example.comp.myapplication</a:t>
            </a:r>
            <a:r>
              <a:rPr lang="en-IN" dirty="0" smtClean="0"/>
              <a:t>" &gt;   </a:t>
            </a:r>
          </a:p>
          <a:p>
            <a:r>
              <a:rPr lang="en-IN" dirty="0" smtClean="0"/>
              <a:t>   &lt;application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android:allowBackup</a:t>
            </a:r>
            <a:r>
              <a:rPr lang="en-IN" dirty="0" smtClean="0"/>
              <a:t>="true"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android:icon</a:t>
            </a:r>
            <a:r>
              <a:rPr lang="en-IN" dirty="0" smtClean="0"/>
              <a:t>="@</a:t>
            </a:r>
            <a:r>
              <a:rPr lang="en-IN" dirty="0" err="1" smtClean="0"/>
              <a:t>mipmap</a:t>
            </a:r>
            <a:r>
              <a:rPr lang="en-IN" dirty="0" smtClean="0"/>
              <a:t>/</a:t>
            </a:r>
            <a:r>
              <a:rPr lang="en-IN" dirty="0" err="1" smtClean="0"/>
              <a:t>ic_launcher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android:label</a:t>
            </a:r>
            <a:r>
              <a:rPr lang="en-IN" dirty="0" smtClean="0"/>
              <a:t>="@string/</a:t>
            </a:r>
            <a:r>
              <a:rPr lang="en-IN" dirty="0" err="1" smtClean="0"/>
              <a:t>app_name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android:theme</a:t>
            </a:r>
            <a:r>
              <a:rPr lang="en-IN" dirty="0" smtClean="0"/>
              <a:t>="@style/</a:t>
            </a:r>
            <a:r>
              <a:rPr lang="en-IN" dirty="0" err="1" smtClean="0"/>
              <a:t>AppTheme</a:t>
            </a:r>
            <a:r>
              <a:rPr lang="en-IN" dirty="0" smtClean="0"/>
              <a:t>" &gt;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      &lt;activity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android:name</a:t>
            </a:r>
            <a:r>
              <a:rPr lang="en-IN" dirty="0" smtClean="0"/>
              <a:t>=".</a:t>
            </a:r>
            <a:r>
              <a:rPr lang="en-IN" dirty="0" err="1" smtClean="0"/>
              <a:t>MainActivity</a:t>
            </a:r>
            <a:r>
              <a:rPr lang="en-IN" dirty="0" smtClean="0"/>
              <a:t>"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android:label</a:t>
            </a:r>
            <a:r>
              <a:rPr lang="en-IN" dirty="0" smtClean="0"/>
              <a:t>="@string/</a:t>
            </a:r>
            <a:r>
              <a:rPr lang="en-IN" dirty="0" err="1" smtClean="0"/>
              <a:t>app_name</a:t>
            </a:r>
            <a:r>
              <a:rPr lang="en-IN" dirty="0" smtClean="0"/>
              <a:t>" &gt;</a:t>
            </a:r>
          </a:p>
          <a:p>
            <a:r>
              <a:rPr lang="en-IN" dirty="0" smtClean="0"/>
              <a:t>         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   &lt;intent-filter&gt;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      &lt;action </a:t>
            </a:r>
            <a:r>
              <a:rPr lang="en-IN" b="1" i="1" dirty="0" err="1" smtClean="0">
                <a:solidFill>
                  <a:srgbClr val="00B050"/>
                </a:solidFill>
              </a:rPr>
              <a:t>android:name</a:t>
            </a:r>
            <a:r>
              <a:rPr lang="en-IN" b="1" i="1" dirty="0" smtClean="0">
                <a:solidFill>
                  <a:srgbClr val="00B050"/>
                </a:solidFill>
              </a:rPr>
              <a:t>="</a:t>
            </a:r>
            <a:r>
              <a:rPr lang="en-IN" b="1" i="1" dirty="0" err="1" smtClean="0">
                <a:solidFill>
                  <a:srgbClr val="00B050"/>
                </a:solidFill>
              </a:rPr>
              <a:t>android.intent.action.MAIN</a:t>
            </a:r>
            <a:r>
              <a:rPr lang="en-IN" b="1" i="1" dirty="0" smtClean="0">
                <a:solidFill>
                  <a:srgbClr val="00B050"/>
                </a:solidFill>
              </a:rPr>
              <a:t>" /&gt;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      &lt;category </a:t>
            </a:r>
            <a:r>
              <a:rPr lang="en-IN" b="1" i="1" dirty="0" err="1" smtClean="0">
                <a:solidFill>
                  <a:srgbClr val="00B050"/>
                </a:solidFill>
              </a:rPr>
              <a:t>android:name</a:t>
            </a:r>
            <a:r>
              <a:rPr lang="en-IN" b="1" i="1" dirty="0" smtClean="0">
                <a:solidFill>
                  <a:srgbClr val="00B050"/>
                </a:solidFill>
              </a:rPr>
              <a:t>="</a:t>
            </a:r>
            <a:r>
              <a:rPr lang="en-IN" b="1" i="1" dirty="0" err="1" smtClean="0">
                <a:solidFill>
                  <a:srgbClr val="00B050"/>
                </a:solidFill>
              </a:rPr>
              <a:t>android.intent.category.LAUNCHER</a:t>
            </a:r>
            <a:r>
              <a:rPr lang="en-IN" b="1" i="1" dirty="0" smtClean="0">
                <a:solidFill>
                  <a:srgbClr val="00B050"/>
                </a:solidFill>
              </a:rPr>
              <a:t>" /&gt;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   &lt;/intent-filter&gt;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   </a:t>
            </a:r>
          </a:p>
          <a:p>
            <a:r>
              <a:rPr lang="en-IN" b="1" i="1" dirty="0" smtClean="0">
                <a:solidFill>
                  <a:srgbClr val="00B050"/>
                </a:solidFill>
              </a:rPr>
              <a:t>      &lt;/activity&gt;</a:t>
            </a:r>
          </a:p>
          <a:p>
            <a:r>
              <a:rPr lang="en-IN" dirty="0" smtClean="0"/>
              <a:t>		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</a:t>
            </a:r>
            <a:r>
              <a:rPr lang="en-IN" b="1" dirty="0" smtClean="0">
                <a:solidFill>
                  <a:srgbClr val="0070C0"/>
                </a:solidFill>
              </a:rPr>
              <a:t>&lt;activity </a:t>
            </a:r>
            <a:r>
              <a:rPr lang="en-IN" b="1" dirty="0" err="1" smtClean="0">
                <a:solidFill>
                  <a:srgbClr val="0070C0"/>
                </a:solidFill>
              </a:rPr>
              <a:t>android:name</a:t>
            </a:r>
            <a:r>
              <a:rPr lang="en-IN" b="1" dirty="0" smtClean="0">
                <a:solidFill>
                  <a:srgbClr val="0070C0"/>
                </a:solidFill>
              </a:rPr>
              <a:t>=".</a:t>
            </a:r>
            <a:r>
              <a:rPr lang="en-IN" b="1" dirty="0" err="1" smtClean="0">
                <a:solidFill>
                  <a:srgbClr val="0070C0"/>
                </a:solidFill>
              </a:rPr>
              <a:t>second_main</a:t>
            </a:r>
            <a:r>
              <a:rPr lang="en-IN" b="1" dirty="0" smtClean="0">
                <a:solidFill>
                  <a:srgbClr val="0070C0"/>
                </a:solidFill>
              </a:rPr>
              <a:t>"&gt;&lt;/activity&gt;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   &lt;/application&gt;</a:t>
            </a:r>
          </a:p>
          <a:p>
            <a:r>
              <a:rPr lang="en-IN" dirty="0" smtClean="0"/>
              <a:t>&lt;/manifest&gt;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An activity represents a single screen with a user interface</a:t>
            </a:r>
            <a:r>
              <a:rPr lang="en-IN" dirty="0" smtClean="0"/>
              <a:t>.</a:t>
            </a:r>
          </a:p>
          <a:p>
            <a:r>
              <a:rPr lang="en-IN" dirty="0"/>
              <a:t>For example, </a:t>
            </a:r>
            <a:r>
              <a:rPr lang="en-IN" dirty="0" smtClean="0"/>
              <a:t>an email </a:t>
            </a:r>
            <a:r>
              <a:rPr lang="en-IN" dirty="0"/>
              <a:t>application might have one activity that shows a list of new </a:t>
            </a:r>
            <a:r>
              <a:rPr lang="en-IN" dirty="0" smtClean="0"/>
              <a:t>emails, another </a:t>
            </a:r>
            <a:r>
              <a:rPr lang="en-IN" dirty="0"/>
              <a:t>activity to compose an email, and one for reading emails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</a:t>
            </a:r>
            <a:r>
              <a:rPr lang="en-IN" dirty="0" smtClean="0"/>
              <a:t>an application </a:t>
            </a:r>
            <a:r>
              <a:rPr lang="en-IN" dirty="0"/>
              <a:t>has more than one activity, then one of them should be marked </a:t>
            </a:r>
            <a:r>
              <a:rPr lang="en-IN" dirty="0" smtClean="0"/>
              <a:t>as the </a:t>
            </a:r>
            <a:r>
              <a:rPr lang="en-IN" dirty="0"/>
              <a:t>activity that is presented when the application is launched.</a:t>
            </a:r>
          </a:p>
        </p:txBody>
      </p:sp>
    </p:spTree>
    <p:extLst>
      <p:ext uri="{BB962C8B-B14F-4D97-AF65-F5344CB8AC3E}">
        <p14:creationId xmlns:p14="http://schemas.microsoft.com/office/powerpoint/2010/main" val="18804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An activity is implemented as a subclass of Activity class as follows:</a:t>
            </a:r>
          </a:p>
          <a:p>
            <a:pPr marL="0" indent="0">
              <a:buNone/>
            </a:pPr>
            <a:r>
              <a:rPr lang="en-IN" sz="4000" b="1" dirty="0" smtClean="0"/>
              <a:t>public class </a:t>
            </a:r>
            <a:r>
              <a:rPr lang="en-IN" sz="4000" b="1" dirty="0" err="1" smtClean="0"/>
              <a:t>MainActivity</a:t>
            </a:r>
            <a:r>
              <a:rPr lang="en-IN" sz="4000" b="1" dirty="0" smtClean="0"/>
              <a:t> extends Activity</a:t>
            </a:r>
          </a:p>
          <a:p>
            <a:pPr marL="0" indent="0">
              <a:buNone/>
            </a:pPr>
            <a:r>
              <a:rPr lang="en-IN" sz="4400" b="1" dirty="0" smtClean="0"/>
              <a:t>{</a:t>
            </a:r>
          </a:p>
          <a:p>
            <a:pPr marL="0" indent="0">
              <a:buNone/>
            </a:pPr>
            <a:r>
              <a:rPr lang="en-IN" sz="4400" b="1" dirty="0" smtClean="0"/>
              <a:t>//</a:t>
            </a:r>
          </a:p>
          <a:p>
            <a:pPr marL="0" indent="0">
              <a:buNone/>
            </a:pPr>
            <a:r>
              <a:rPr lang="en-IN" sz="4400" b="1" dirty="0" smtClean="0"/>
              <a:t>}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9305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Activity Life Cycle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activity class has the following method callbacks to help you manage the app:</a:t>
            </a:r>
          </a:p>
          <a:p>
            <a:pPr lvl="1">
              <a:defRPr/>
            </a:pP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onResume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onRestart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 err="1"/>
              <a:t>onDestroy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0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24" y="1"/>
            <a:ext cx="5034951" cy="652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0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97193"/>
              </p:ext>
            </p:extLst>
          </p:nvPr>
        </p:nvGraphicFramePr>
        <p:xfrm>
          <a:off x="-1" y="-1"/>
          <a:ext cx="9144000" cy="69306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9593"/>
                <a:gridCol w="8244407"/>
              </a:tblGrid>
              <a:tr h="3999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effectLst/>
                        </a:rPr>
                        <a:t>Sr.No</a:t>
                      </a:r>
                      <a:endParaRPr lang="en-IN" sz="2000" b="1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effectLst/>
                        </a:rPr>
                        <a:t>Callback</a:t>
                      </a:r>
                      <a:r>
                        <a:rPr lang="en-IN" sz="2000" dirty="0">
                          <a:effectLst/>
                        </a:rPr>
                        <a:t> &amp; Description</a:t>
                      </a:r>
                      <a:endParaRPr lang="en-IN" sz="2000" b="1" dirty="0">
                        <a:effectLst/>
                      </a:endParaRPr>
                    </a:p>
                  </a:txBody>
                  <a:tcPr marL="54530" marR="54530" marT="27265" marB="27265" anchor="ctr"/>
                </a:tc>
              </a:tr>
              <a:tr h="7912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onCreate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is the first </a:t>
                      </a:r>
                      <a:r>
                        <a:rPr lang="en-IN" sz="2000" dirty="0" err="1"/>
                        <a:t>callback</a:t>
                      </a:r>
                      <a:r>
                        <a:rPr lang="en-IN" sz="2000" dirty="0"/>
                        <a:t> and called when the activity is first created.</a:t>
                      </a:r>
                    </a:p>
                  </a:txBody>
                  <a:tcPr marL="54530" marR="54530" marT="27265" marB="27265" anchor="ctr"/>
                </a:tc>
              </a:tr>
              <a:tr h="7871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onStart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</a:t>
                      </a:r>
                      <a:r>
                        <a:rPr lang="en-IN" sz="2000" dirty="0" err="1"/>
                        <a:t>callback</a:t>
                      </a:r>
                      <a:r>
                        <a:rPr lang="en-IN" sz="2000" dirty="0"/>
                        <a:t> is called when the activity becomes visible to the user.</a:t>
                      </a:r>
                    </a:p>
                  </a:txBody>
                  <a:tcPr marL="54530" marR="54530" marT="27265" marB="27265" anchor="ctr"/>
                </a:tc>
              </a:tr>
              <a:tr h="10034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onResume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is called when the user starts interacting with the application.</a:t>
                      </a:r>
                    </a:p>
                  </a:txBody>
                  <a:tcPr marL="54530" marR="54530" marT="27265" marB="27265" anchor="ctr"/>
                </a:tc>
              </a:tr>
              <a:tr h="6770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onPause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The paused activity does not receive user input and cannot execute any code and called when the current activity is being paused and the previous activity is being resumed.</a:t>
                      </a:r>
                    </a:p>
                  </a:txBody>
                  <a:tcPr marL="54530" marR="54530" marT="27265" marB="27265" anchor="ctr"/>
                </a:tc>
              </a:tr>
              <a:tr h="8075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onStop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</a:t>
                      </a:r>
                      <a:r>
                        <a:rPr lang="en-IN" sz="2000" dirty="0" err="1"/>
                        <a:t>callback</a:t>
                      </a:r>
                      <a:r>
                        <a:rPr lang="en-IN" sz="2000" dirty="0"/>
                        <a:t> is called </a:t>
                      </a:r>
                      <a:r>
                        <a:rPr lang="en-IN" sz="2000" dirty="0" smtClean="0"/>
                        <a:t>when </a:t>
                      </a:r>
                      <a:r>
                        <a:rPr lang="en-IN" sz="2000" dirty="0"/>
                        <a:t>the activity is no longer visible.</a:t>
                      </a:r>
                    </a:p>
                  </a:txBody>
                  <a:tcPr marL="54530" marR="54530" marT="27265" marB="27265" anchor="ctr"/>
                </a:tc>
              </a:tr>
              <a:tr h="8640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onDestroy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</a:t>
                      </a:r>
                      <a:r>
                        <a:rPr lang="en-IN" sz="2000" dirty="0" err="1"/>
                        <a:t>callback</a:t>
                      </a:r>
                      <a:r>
                        <a:rPr lang="en-IN" sz="2000" dirty="0"/>
                        <a:t> is called before the activity is destroyed by the system.</a:t>
                      </a:r>
                    </a:p>
                  </a:txBody>
                  <a:tcPr marL="54530" marR="54530" marT="27265" marB="27265" anchor="ctr"/>
                </a:tc>
              </a:tr>
              <a:tr h="10034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onRestart</a:t>
                      </a:r>
                      <a:r>
                        <a:rPr lang="en-IN" sz="2000" b="1" dirty="0"/>
                        <a:t>()</a:t>
                      </a:r>
                    </a:p>
                    <a:p>
                      <a:r>
                        <a:rPr lang="en-IN" sz="2000" dirty="0"/>
                        <a:t>This </a:t>
                      </a:r>
                      <a:r>
                        <a:rPr lang="en-IN" sz="2000" dirty="0" err="1"/>
                        <a:t>callback</a:t>
                      </a:r>
                      <a:r>
                        <a:rPr lang="en-IN" sz="2000" dirty="0"/>
                        <a:t> is called when the activity restarts after stopping it.</a:t>
                      </a:r>
                    </a:p>
                  </a:txBody>
                  <a:tcPr marL="54530" marR="54530" marT="27265" marB="2726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2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260649"/>
            <a:ext cx="61744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import </a:t>
            </a:r>
            <a:r>
              <a:rPr lang="en-IN" dirty="0" err="1" smtClean="0">
                <a:solidFill>
                  <a:srgbClr val="7030A0"/>
                </a:solidFill>
              </a:rPr>
              <a:t>android.os.Bundle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import </a:t>
            </a:r>
            <a:r>
              <a:rPr lang="en-IN" dirty="0" err="1" smtClean="0">
                <a:solidFill>
                  <a:srgbClr val="7030A0"/>
                </a:solidFill>
              </a:rPr>
              <a:t>android.app.Activity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import </a:t>
            </a:r>
            <a:r>
              <a:rPr lang="en-IN" dirty="0" err="1" smtClean="0">
                <a:solidFill>
                  <a:srgbClr val="7030A0"/>
                </a:solidFill>
              </a:rPr>
              <a:t>android.util.Log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public class </a:t>
            </a:r>
            <a:r>
              <a:rPr lang="en-IN" dirty="0" err="1" smtClean="0">
                <a:solidFill>
                  <a:srgbClr val="7030A0"/>
                </a:solidFill>
              </a:rPr>
              <a:t>MainActivity</a:t>
            </a:r>
            <a:r>
              <a:rPr lang="en-IN" dirty="0" smtClean="0">
                <a:solidFill>
                  <a:srgbClr val="7030A0"/>
                </a:solidFill>
              </a:rPr>
              <a:t> extends Activity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{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	 String </a:t>
            </a:r>
            <a:r>
              <a:rPr lang="en-IN" dirty="0" err="1" smtClean="0">
                <a:solidFill>
                  <a:srgbClr val="7030A0"/>
                </a:solidFill>
              </a:rPr>
              <a:t>msg</a:t>
            </a:r>
            <a:r>
              <a:rPr lang="en-IN" dirty="0" smtClean="0">
                <a:solidFill>
                  <a:srgbClr val="7030A0"/>
                </a:solidFill>
              </a:rPr>
              <a:t> = "Android : ";</a:t>
            </a:r>
          </a:p>
          <a:p>
            <a:r>
              <a:rPr lang="en-IN" dirty="0" smtClean="0"/>
              <a:t>  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/** Called when the activity is first created. */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public void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onCreate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(Bundle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savedInstanceState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   </a:t>
            </a:r>
            <a:r>
              <a:rPr lang="en-IN" dirty="0" err="1" smtClean="0">
                <a:solidFill>
                  <a:srgbClr val="0070C0"/>
                </a:solidFill>
              </a:rPr>
              <a:t>super.onCreate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savedInstanceState</a:t>
            </a:r>
            <a:r>
              <a:rPr lang="en-IN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</a:t>
            </a:r>
            <a:r>
              <a:rPr lang="en-IN" dirty="0" err="1" smtClean="0">
                <a:solidFill>
                  <a:srgbClr val="0070C0"/>
                </a:solidFill>
              </a:rPr>
              <a:t>setContentView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R.layout.activity_main</a:t>
            </a:r>
            <a:r>
              <a:rPr lang="en-IN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</a:t>
            </a:r>
            <a:r>
              <a:rPr lang="en-IN" dirty="0" err="1" smtClean="0">
                <a:solidFill>
                  <a:srgbClr val="0070C0"/>
                </a:solidFill>
              </a:rPr>
              <a:t>Log.d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msg</a:t>
            </a:r>
            <a:r>
              <a:rPr lang="en-IN" dirty="0" smtClean="0">
                <a:solidFill>
                  <a:srgbClr val="0070C0"/>
                </a:solidFill>
              </a:rPr>
              <a:t>, "The </a:t>
            </a:r>
            <a:r>
              <a:rPr lang="en-IN" dirty="0" err="1" smtClean="0">
                <a:solidFill>
                  <a:srgbClr val="0070C0"/>
                </a:solidFill>
              </a:rPr>
              <a:t>onCreate</a:t>
            </a:r>
            <a:r>
              <a:rPr lang="en-IN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/** Called when the activity is about to become visible. */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protected void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onStart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dirty="0" err="1" smtClean="0">
                <a:solidFill>
                  <a:srgbClr val="0070C0"/>
                </a:solidFill>
              </a:rPr>
              <a:t>super.onStart</a:t>
            </a:r>
            <a:r>
              <a:rPr lang="en-IN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  </a:t>
            </a:r>
            <a:r>
              <a:rPr lang="en-IN" dirty="0" err="1" smtClean="0">
                <a:solidFill>
                  <a:srgbClr val="0070C0"/>
                </a:solidFill>
              </a:rPr>
              <a:t>Log.d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msg</a:t>
            </a:r>
            <a:r>
              <a:rPr lang="en-IN" dirty="0" smtClean="0">
                <a:solidFill>
                  <a:srgbClr val="0070C0"/>
                </a:solidFill>
              </a:rPr>
              <a:t>, "The </a:t>
            </a:r>
            <a:r>
              <a:rPr lang="en-IN" dirty="0" err="1" smtClean="0">
                <a:solidFill>
                  <a:srgbClr val="0070C0"/>
                </a:solidFill>
              </a:rPr>
              <a:t>onStart</a:t>
            </a:r>
            <a:r>
              <a:rPr lang="en-IN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0"/>
            <a:ext cx="8820472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/** Called when the activity has become visible. */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protected void </a:t>
            </a:r>
            <a:r>
              <a:rPr lang="en-IN" sz="1600" dirty="0" err="1" smtClean="0">
                <a:solidFill>
                  <a:srgbClr val="C00000"/>
                </a:solidFill>
              </a:rPr>
              <a:t>onResume</a:t>
            </a:r>
            <a:r>
              <a:rPr lang="en-IN" sz="1600" dirty="0" smtClean="0">
                <a:solidFill>
                  <a:srgbClr val="C00000"/>
                </a:solidFill>
              </a:rPr>
              <a:t>() {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super.onResume</a:t>
            </a:r>
            <a:r>
              <a:rPr lang="en-IN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Log.d</a:t>
            </a:r>
            <a:r>
              <a:rPr lang="en-IN" sz="1600" dirty="0" smtClean="0">
                <a:solidFill>
                  <a:srgbClr val="0070C0"/>
                </a:solidFill>
              </a:rPr>
              <a:t>(</a:t>
            </a:r>
            <a:r>
              <a:rPr lang="en-IN" sz="1600" dirty="0" err="1" smtClean="0">
                <a:solidFill>
                  <a:srgbClr val="0070C0"/>
                </a:solidFill>
              </a:rPr>
              <a:t>msg</a:t>
            </a:r>
            <a:r>
              <a:rPr lang="en-IN" sz="1600" dirty="0" smtClean="0">
                <a:solidFill>
                  <a:srgbClr val="0070C0"/>
                </a:solidFill>
              </a:rPr>
              <a:t>, "The </a:t>
            </a:r>
            <a:r>
              <a:rPr lang="en-IN" sz="1600" dirty="0" err="1" smtClean="0">
                <a:solidFill>
                  <a:srgbClr val="0070C0"/>
                </a:solidFill>
              </a:rPr>
              <a:t>onResume</a:t>
            </a:r>
            <a:r>
              <a:rPr lang="en-IN" sz="1600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}</a:t>
            </a:r>
          </a:p>
          <a:p>
            <a:endParaRPr lang="en-IN" sz="1600" dirty="0" smtClean="0"/>
          </a:p>
          <a:p>
            <a:r>
              <a:rPr lang="en-IN" sz="1600" dirty="0" smtClean="0"/>
              <a:t>   </a:t>
            </a:r>
            <a:r>
              <a:rPr lang="en-IN" sz="1600" dirty="0" smtClean="0">
                <a:solidFill>
                  <a:srgbClr val="00B050"/>
                </a:solidFill>
              </a:rPr>
              <a:t>/** Called when another activity is taking focus. */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sz="1600" dirty="0" smtClean="0"/>
              <a:t>   </a:t>
            </a:r>
            <a:r>
              <a:rPr lang="en-IN" sz="1600" dirty="0" smtClean="0">
                <a:solidFill>
                  <a:srgbClr val="C00000"/>
                </a:solidFill>
              </a:rPr>
              <a:t>protected void </a:t>
            </a:r>
            <a:r>
              <a:rPr lang="en-IN" sz="1600" dirty="0" err="1" smtClean="0">
                <a:solidFill>
                  <a:srgbClr val="C00000"/>
                </a:solidFill>
              </a:rPr>
              <a:t>onPause</a:t>
            </a:r>
            <a:r>
              <a:rPr lang="en-IN" sz="1600" dirty="0" smtClean="0">
                <a:solidFill>
                  <a:srgbClr val="C00000"/>
                </a:solidFill>
              </a:rPr>
              <a:t>() {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super.onPause</a:t>
            </a:r>
            <a:r>
              <a:rPr lang="en-IN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Log.d</a:t>
            </a:r>
            <a:r>
              <a:rPr lang="en-IN" sz="1600" dirty="0" smtClean="0">
                <a:solidFill>
                  <a:srgbClr val="0070C0"/>
                </a:solidFill>
              </a:rPr>
              <a:t>(</a:t>
            </a:r>
            <a:r>
              <a:rPr lang="en-IN" sz="1600" dirty="0" err="1" smtClean="0">
                <a:solidFill>
                  <a:srgbClr val="0070C0"/>
                </a:solidFill>
              </a:rPr>
              <a:t>msg</a:t>
            </a:r>
            <a:r>
              <a:rPr lang="en-IN" sz="1600" dirty="0" smtClean="0">
                <a:solidFill>
                  <a:srgbClr val="0070C0"/>
                </a:solidFill>
              </a:rPr>
              <a:t>, "The </a:t>
            </a:r>
            <a:r>
              <a:rPr lang="en-IN" sz="1600" dirty="0" err="1" smtClean="0">
                <a:solidFill>
                  <a:srgbClr val="0070C0"/>
                </a:solidFill>
              </a:rPr>
              <a:t>onPause</a:t>
            </a:r>
            <a:r>
              <a:rPr lang="en-IN" sz="1600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}</a:t>
            </a:r>
          </a:p>
          <a:p>
            <a:endParaRPr lang="en-IN" sz="1600" dirty="0" smtClean="0"/>
          </a:p>
          <a:p>
            <a:r>
              <a:rPr lang="en-IN" sz="1600" dirty="0" smtClean="0">
                <a:solidFill>
                  <a:srgbClr val="00B050"/>
                </a:solidFill>
              </a:rPr>
              <a:t>   /** Called when the activity is no longer visible. */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sz="1600" dirty="0" smtClean="0"/>
              <a:t>   </a:t>
            </a:r>
            <a:r>
              <a:rPr lang="en-IN" sz="1600" dirty="0" smtClean="0">
                <a:solidFill>
                  <a:srgbClr val="C00000"/>
                </a:solidFill>
              </a:rPr>
              <a:t>protected void </a:t>
            </a:r>
            <a:r>
              <a:rPr lang="en-IN" sz="1600" dirty="0" err="1" smtClean="0">
                <a:solidFill>
                  <a:srgbClr val="C00000"/>
                </a:solidFill>
              </a:rPr>
              <a:t>onStop</a:t>
            </a:r>
            <a:r>
              <a:rPr lang="en-IN" sz="1600" dirty="0" smtClean="0">
                <a:solidFill>
                  <a:srgbClr val="C00000"/>
                </a:solidFill>
              </a:rPr>
              <a:t>() {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super.onStop</a:t>
            </a:r>
            <a:r>
              <a:rPr lang="en-IN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Log.d</a:t>
            </a:r>
            <a:r>
              <a:rPr lang="en-IN" sz="1600" dirty="0" smtClean="0">
                <a:solidFill>
                  <a:srgbClr val="0070C0"/>
                </a:solidFill>
              </a:rPr>
              <a:t>(</a:t>
            </a:r>
            <a:r>
              <a:rPr lang="en-IN" sz="1600" dirty="0" err="1" smtClean="0">
                <a:solidFill>
                  <a:srgbClr val="0070C0"/>
                </a:solidFill>
              </a:rPr>
              <a:t>msg</a:t>
            </a:r>
            <a:r>
              <a:rPr lang="en-IN" sz="1600" dirty="0" smtClean="0">
                <a:solidFill>
                  <a:srgbClr val="0070C0"/>
                </a:solidFill>
              </a:rPr>
              <a:t>, "The </a:t>
            </a:r>
            <a:r>
              <a:rPr lang="en-IN" sz="1600" dirty="0" err="1" smtClean="0">
                <a:solidFill>
                  <a:srgbClr val="0070C0"/>
                </a:solidFill>
              </a:rPr>
              <a:t>onStop</a:t>
            </a:r>
            <a:r>
              <a:rPr lang="en-IN" sz="1600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}</a:t>
            </a:r>
          </a:p>
          <a:p>
            <a:endParaRPr lang="en-IN" sz="1600" dirty="0" smtClean="0"/>
          </a:p>
          <a:p>
            <a:r>
              <a:rPr lang="en-IN" sz="1600" dirty="0" smtClean="0">
                <a:solidFill>
                  <a:srgbClr val="00B050"/>
                </a:solidFill>
              </a:rPr>
              <a:t>   /** Called just before the activity is destroyed. */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   @Override</a:t>
            </a:r>
          </a:p>
          <a:p>
            <a:r>
              <a:rPr lang="en-IN" sz="1600" dirty="0" smtClean="0"/>
              <a:t>   </a:t>
            </a:r>
            <a:r>
              <a:rPr lang="en-IN" sz="1600" dirty="0" smtClean="0">
                <a:solidFill>
                  <a:srgbClr val="C00000"/>
                </a:solidFill>
              </a:rPr>
              <a:t>public void </a:t>
            </a:r>
            <a:r>
              <a:rPr lang="en-IN" sz="1600" dirty="0" err="1" smtClean="0">
                <a:solidFill>
                  <a:srgbClr val="C00000"/>
                </a:solidFill>
              </a:rPr>
              <a:t>onDestroy</a:t>
            </a:r>
            <a:r>
              <a:rPr lang="en-IN" sz="1600" dirty="0" smtClean="0">
                <a:solidFill>
                  <a:srgbClr val="C00000"/>
                </a:solidFill>
              </a:rPr>
              <a:t>() {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super.onDestroy</a:t>
            </a:r>
            <a:r>
              <a:rPr lang="en-IN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IN" sz="1600" dirty="0" smtClean="0">
                <a:solidFill>
                  <a:srgbClr val="0070C0"/>
                </a:solidFill>
              </a:rPr>
              <a:t>      </a:t>
            </a:r>
            <a:r>
              <a:rPr lang="en-IN" sz="1600" dirty="0" err="1" smtClean="0">
                <a:solidFill>
                  <a:srgbClr val="0070C0"/>
                </a:solidFill>
              </a:rPr>
              <a:t>Log.d</a:t>
            </a:r>
            <a:r>
              <a:rPr lang="en-IN" sz="1600" dirty="0" smtClean="0">
                <a:solidFill>
                  <a:srgbClr val="0070C0"/>
                </a:solidFill>
              </a:rPr>
              <a:t>(</a:t>
            </a:r>
            <a:r>
              <a:rPr lang="en-IN" sz="1600" dirty="0" err="1" smtClean="0">
                <a:solidFill>
                  <a:srgbClr val="0070C0"/>
                </a:solidFill>
              </a:rPr>
              <a:t>msg</a:t>
            </a:r>
            <a:r>
              <a:rPr lang="en-IN" sz="1600" dirty="0" smtClean="0">
                <a:solidFill>
                  <a:srgbClr val="0070C0"/>
                </a:solidFill>
              </a:rPr>
              <a:t>, "The </a:t>
            </a:r>
            <a:r>
              <a:rPr lang="en-IN" sz="1600" dirty="0" err="1" smtClean="0">
                <a:solidFill>
                  <a:srgbClr val="0070C0"/>
                </a:solidFill>
              </a:rPr>
              <a:t>onDestroy</a:t>
            </a:r>
            <a:r>
              <a:rPr lang="en-IN" sz="1600" dirty="0" smtClean="0">
                <a:solidFill>
                  <a:srgbClr val="0070C0"/>
                </a:solidFill>
              </a:rPr>
              <a:t>() event");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   }</a:t>
            </a:r>
          </a:p>
          <a:p>
            <a:r>
              <a:rPr lang="en-IN" sz="1600" dirty="0" smtClean="0">
                <a:solidFill>
                  <a:srgbClr val="C00000"/>
                </a:solidFill>
              </a:rPr>
              <a:t>}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7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Intent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7811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An Android </a:t>
            </a:r>
            <a:r>
              <a:rPr lang="en-IN" b="1" dirty="0" smtClean="0"/>
              <a:t>Intent</a:t>
            </a:r>
            <a:r>
              <a:rPr lang="en-IN" dirty="0" smtClean="0"/>
              <a:t> is an abstract description of an operation to be performed. </a:t>
            </a:r>
          </a:p>
          <a:p>
            <a:pPr marL="0" indent="0" algn="just">
              <a:buNone/>
            </a:pPr>
            <a:r>
              <a:rPr lang="en-IN" dirty="0" smtClean="0"/>
              <a:t>It can be used with </a:t>
            </a:r>
            <a:r>
              <a:rPr lang="en-IN" b="1" dirty="0" err="1" smtClean="0"/>
              <a:t>startActivity</a:t>
            </a:r>
            <a:r>
              <a:rPr lang="en-IN" dirty="0" smtClean="0"/>
              <a:t> to launch an Activity, </a:t>
            </a:r>
            <a:r>
              <a:rPr lang="en-IN" b="1" dirty="0" err="1" smtClean="0"/>
              <a:t>broadcastIntent</a:t>
            </a:r>
            <a:r>
              <a:rPr lang="en-IN" dirty="0" smtClean="0"/>
              <a:t> to send it to any interested </a:t>
            </a:r>
            <a:r>
              <a:rPr lang="en-IN" dirty="0" err="1" smtClean="0"/>
              <a:t>BroadcastReceiver</a:t>
            </a:r>
            <a:r>
              <a:rPr lang="en-IN" dirty="0" smtClean="0"/>
              <a:t> components, </a:t>
            </a:r>
          </a:p>
          <a:p>
            <a:pPr marL="0" indent="0" algn="just">
              <a:buNone/>
            </a:pPr>
            <a:r>
              <a:rPr lang="en-IN" dirty="0" smtClean="0"/>
              <a:t>and </a:t>
            </a:r>
            <a:r>
              <a:rPr lang="en-IN" b="1" dirty="0" err="1" smtClean="0"/>
              <a:t>startService</a:t>
            </a:r>
            <a:r>
              <a:rPr lang="en-IN" b="1" dirty="0" smtClean="0"/>
              <a:t>(Intent)</a:t>
            </a:r>
            <a:r>
              <a:rPr lang="en-IN" dirty="0" smtClean="0"/>
              <a:t> or </a:t>
            </a:r>
            <a:r>
              <a:rPr lang="en-IN" b="1" dirty="0" err="1" smtClean="0"/>
              <a:t>bindService</a:t>
            </a:r>
            <a:r>
              <a:rPr lang="en-IN" b="1" dirty="0" smtClean="0"/>
              <a:t>(Intent, </a:t>
            </a:r>
            <a:r>
              <a:rPr lang="en-IN" b="1" dirty="0" err="1" smtClean="0"/>
              <a:t>ServiceConnection</a:t>
            </a:r>
            <a:r>
              <a:rPr lang="en-IN" b="1" dirty="0" smtClean="0"/>
              <a:t>, </a:t>
            </a:r>
            <a:r>
              <a:rPr lang="en-IN" b="1" dirty="0" err="1" smtClean="0"/>
              <a:t>int</a:t>
            </a:r>
            <a:r>
              <a:rPr lang="en-IN" b="1" dirty="0" smtClean="0"/>
              <a:t>) </a:t>
            </a:r>
            <a:r>
              <a:rPr lang="en-IN" dirty="0" smtClean="0"/>
              <a:t>to communicate with a background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695</Words>
  <Application>Microsoft Office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Activities and Intent</vt:lpstr>
      <vt:lpstr>Activity</vt:lpstr>
      <vt:lpstr>PowerPoint Presentation</vt:lpstr>
      <vt:lpstr>Activity Life Cycle </vt:lpstr>
      <vt:lpstr>PowerPoint Presentation</vt:lpstr>
      <vt:lpstr>PowerPoint Presentation</vt:lpstr>
      <vt:lpstr>PowerPoint Presentation</vt:lpstr>
      <vt:lpstr>PowerPoint Presentation</vt:lpstr>
      <vt:lpstr>Activity Intent</vt:lpstr>
      <vt:lpstr>Activity Navigation</vt:lpstr>
      <vt:lpstr>PowerPoint Presentation</vt:lpstr>
      <vt:lpstr>MainActivity.java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</dc:title>
  <dc:creator>Lab1-15</dc:creator>
  <cp:lastModifiedBy>Lab1-15</cp:lastModifiedBy>
  <cp:revision>16</cp:revision>
  <dcterms:created xsi:type="dcterms:W3CDTF">2017-01-10T04:30:41Z</dcterms:created>
  <dcterms:modified xsi:type="dcterms:W3CDTF">2017-01-10T06:25:28Z</dcterms:modified>
</cp:coreProperties>
</file>