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19" autoAdjust="0"/>
    <p:restoredTop sz="94660"/>
  </p:normalViewPr>
  <p:slideViewPr>
    <p:cSldViewPr>
      <p:cViewPr varScale="1">
        <p:scale>
          <a:sx n="68" d="100"/>
          <a:sy n="68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13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50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20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401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46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860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35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85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313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42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86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C16C0-8643-4266-88A5-C7F32BDE8736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D9AB-2C44-4DAF-B602-D2C5101C4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21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121214"/>
                </a:solidFill>
                <a:effectLst/>
                <a:latin typeface="Verdana"/>
              </a:rPr>
              <a:t>Android - JSON Parser</a:t>
            </a:r>
            <a:br>
              <a:rPr lang="en-US" b="0" i="0" dirty="0" smtClean="0">
                <a:solidFill>
                  <a:srgbClr val="121214"/>
                </a:solidFill>
                <a:effectLst/>
                <a:latin typeface="Verdan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JSON stands for JavaScript Object </a:t>
            </a:r>
            <a:r>
              <a:rPr lang="en-US" dirty="0" smtClean="0"/>
              <a:t>Notation. </a:t>
            </a:r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an independent data exchange format and is the best alternative for XML.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chapter explains how to parse the JSON file and extract necessary information from it.</a:t>
            </a:r>
          </a:p>
        </p:txBody>
      </p:sp>
    </p:spTree>
    <p:extLst>
      <p:ext uri="{BB962C8B-B14F-4D97-AF65-F5344CB8AC3E}">
        <p14:creationId xmlns:p14="http://schemas.microsoft.com/office/powerpoint/2010/main" xmlns="" val="7323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Android </a:t>
            </a:r>
            <a:r>
              <a:rPr lang="en-US" dirty="0"/>
              <a:t>provides four different classes to manipulate JSON data. </a:t>
            </a:r>
            <a:endParaRPr lang="en-US" dirty="0" smtClean="0"/>
          </a:p>
          <a:p>
            <a:r>
              <a:rPr lang="en-US" b="1" dirty="0" err="1" smtClean="0"/>
              <a:t>JSONArray</a:t>
            </a:r>
            <a:r>
              <a:rPr lang="en-US" b="1" dirty="0" smtClean="0"/>
              <a:t>,</a:t>
            </a:r>
          </a:p>
          <a:p>
            <a:r>
              <a:rPr lang="en-US" b="1" dirty="0" err="1" smtClean="0"/>
              <a:t>JSONObject</a:t>
            </a:r>
            <a:r>
              <a:rPr lang="en-US" b="1" dirty="0" smtClean="0"/>
              <a:t>,</a:t>
            </a:r>
          </a:p>
          <a:p>
            <a:r>
              <a:rPr lang="en-US" b="1" dirty="0" err="1" smtClean="0"/>
              <a:t>JSONStringer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err="1" smtClean="0"/>
              <a:t>JSONTokenizer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46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-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JSON file consist of many components. Here is the table defining the components of an JSON file and their description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35846"/>
            <a:ext cx="5791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"sys":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country"</a:t>
            </a:r>
            <a:r>
              <a:rPr lang="en-US" dirty="0" err="1" smtClean="0"/>
              <a:t>:"</a:t>
            </a:r>
            <a:r>
              <a:rPr lang="en-US" dirty="0" err="1" smtClean="0">
                <a:solidFill>
                  <a:srgbClr val="FF0000"/>
                </a:solidFill>
              </a:rPr>
              <a:t>GB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"sunrise":</a:t>
            </a:r>
            <a:r>
              <a:rPr lang="en-US" dirty="0" smtClean="0">
                <a:solidFill>
                  <a:srgbClr val="FF0000"/>
                </a:solidFill>
              </a:rPr>
              <a:t>1381107633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"sunset":</a:t>
            </a:r>
            <a:r>
              <a:rPr lang="en-US" dirty="0" smtClean="0">
                <a:solidFill>
                  <a:srgbClr val="FF0000"/>
                </a:solidFill>
              </a:rPr>
              <a:t>1381149604</a:t>
            </a:r>
          </a:p>
          <a:p>
            <a:r>
              <a:rPr lang="en-US" dirty="0" smtClean="0"/>
              <a:t>   },</a:t>
            </a:r>
          </a:p>
          <a:p>
            <a:r>
              <a:rPr lang="en-US" dirty="0" smtClean="0"/>
              <a:t>   "</a:t>
            </a:r>
            <a:r>
              <a:rPr lang="en-US" dirty="0" smtClean="0">
                <a:solidFill>
                  <a:srgbClr val="00B050"/>
                </a:solidFill>
              </a:rPr>
              <a:t>weather"</a:t>
            </a:r>
            <a:r>
              <a:rPr lang="en-US" dirty="0" smtClean="0"/>
              <a:t>:[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"id":</a:t>
            </a:r>
            <a:r>
              <a:rPr lang="en-US" dirty="0" smtClean="0">
                <a:solidFill>
                  <a:srgbClr val="FF0000"/>
                </a:solidFill>
              </a:rPr>
              <a:t>711,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main":</a:t>
            </a:r>
            <a:r>
              <a:rPr lang="en-US" dirty="0" err="1" smtClean="0"/>
              <a:t>"</a:t>
            </a:r>
            <a:r>
              <a:rPr lang="en-US" dirty="0" err="1" smtClean="0">
                <a:solidFill>
                  <a:srgbClr val="FF0000"/>
                </a:solidFill>
              </a:rPr>
              <a:t>Smoke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description":</a:t>
            </a:r>
            <a:r>
              <a:rPr lang="en-US" dirty="0" err="1" smtClean="0"/>
              <a:t>"</a:t>
            </a:r>
            <a:r>
              <a:rPr lang="en-US" dirty="0" err="1" smtClean="0">
                <a:solidFill>
                  <a:srgbClr val="FF0000"/>
                </a:solidFill>
              </a:rPr>
              <a:t>smoke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"icon":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FF0000"/>
                </a:solidFill>
              </a:rPr>
              <a:t>50n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],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"main"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"temp":</a:t>
            </a:r>
            <a:r>
              <a:rPr lang="en-US" dirty="0" smtClean="0">
                <a:solidFill>
                  <a:srgbClr val="FF0000"/>
                </a:solidFill>
              </a:rPr>
              <a:t>304.15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"pressure":</a:t>
            </a:r>
            <a:r>
              <a:rPr lang="en-US" dirty="0" smtClean="0">
                <a:solidFill>
                  <a:srgbClr val="FF0000"/>
                </a:solidFill>
              </a:rPr>
              <a:t>1009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14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30752529"/>
              </p:ext>
            </p:extLst>
          </p:nvPr>
        </p:nvGraphicFramePr>
        <p:xfrm>
          <a:off x="525608" y="685799"/>
          <a:ext cx="8389791" cy="5482775"/>
        </p:xfrm>
        <a:graphic>
          <a:graphicData uri="http://schemas.openxmlformats.org/drawingml/2006/table">
            <a:tbl>
              <a:tblPr/>
              <a:tblGrid>
                <a:gridCol w="1035032"/>
                <a:gridCol w="7354759"/>
              </a:tblGrid>
              <a:tr h="5068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 err="1">
                          <a:effectLst/>
                        </a:rPr>
                        <a:t>Sr.No</a:t>
                      </a:r>
                      <a:endParaRPr lang="en-US" sz="2800" b="1" dirty="0">
                        <a:effectLst/>
                      </a:endParaRP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effectLst/>
                        </a:rPr>
                        <a:t>Component &amp; description</a:t>
                      </a: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4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1</a:t>
                      </a: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</a:rPr>
                        <a:t>Array([)</a:t>
                      </a:r>
                    </a:p>
                    <a:p>
                      <a:pPr algn="just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</a:rPr>
                        <a:t>In a JSON file , square bracket ([) represents a JSON array</a:t>
                      </a: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2</a:t>
                      </a: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</a:rPr>
                        <a:t>Objects({)</a:t>
                      </a:r>
                    </a:p>
                    <a:p>
                      <a:pPr algn="just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</a:rPr>
                        <a:t>In a JSON file, curly bracket ({) represents a JSON object</a:t>
                      </a: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8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3</a:t>
                      </a: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</a:rPr>
                        <a:t>Key</a:t>
                      </a:r>
                    </a:p>
                    <a:p>
                      <a:pPr algn="just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</a:rPr>
                        <a:t>A JSON object contains a key that is just a string. Pairs of key/value make up a JSON object</a:t>
                      </a: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4</a:t>
                      </a: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</a:p>
                    <a:p>
                      <a:pPr algn="just" fontAlgn="t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</a:rPr>
                        <a:t>Each key has a value that could be string , integer or double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</a:rPr>
                        <a:t>e.t.c</a:t>
                      </a:r>
                      <a:endParaRPr lang="en-US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933" marR="74933" marT="74933" marB="7493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37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JSON -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975466"/>
            <a:ext cx="8305800" cy="141577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enlo"/>
                <a:cs typeface="Arial" pitchFamily="34" charset="0"/>
              </a:rPr>
              <a:t>String in;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Menlo"/>
                <a:cs typeface="Arial" pitchFamily="34" charset="0"/>
              </a:rPr>
              <a:t>JSONObject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enlo"/>
                <a:cs typeface="Arial" pitchFamily="34" charset="0"/>
              </a:rPr>
              <a:t> reader = new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Menlo"/>
                <a:cs typeface="Arial" pitchFamily="34" charset="0"/>
              </a:rPr>
              <a:t>JSONObject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enlo"/>
                <a:cs typeface="Arial" pitchFamily="34" charset="0"/>
              </a:rPr>
              <a:t>(in);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362200"/>
            <a:ext cx="8305800" cy="22441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JSONObject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sys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reader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getJSONObject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"sys"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country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sys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getString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"country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);//GB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JSONObject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main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reader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getJSONObject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"main"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temperature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main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getString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"temp"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//304.15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105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The method </a:t>
            </a:r>
            <a:r>
              <a:rPr lang="en-US" sz="2000" b="1" dirty="0" err="1" smtClean="0"/>
              <a:t>getJSONObject</a:t>
            </a:r>
            <a:r>
              <a:rPr lang="en-US" sz="2000" b="1" dirty="0" smtClean="0"/>
              <a:t> returns the JSON object. </a:t>
            </a:r>
          </a:p>
          <a:p>
            <a:r>
              <a:rPr lang="en-US" sz="2000" b="1" dirty="0" smtClean="0"/>
              <a:t>The method </a:t>
            </a:r>
            <a:r>
              <a:rPr lang="en-US" sz="2000" b="1" dirty="0" err="1" smtClean="0"/>
              <a:t>getString</a:t>
            </a:r>
            <a:r>
              <a:rPr lang="en-US" sz="2000" b="1" dirty="0" smtClean="0"/>
              <a:t> returns the string value of the specified key.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8136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282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Android - JSON Parser </vt:lpstr>
      <vt:lpstr>Slide 2</vt:lpstr>
      <vt:lpstr>Slide 3</vt:lpstr>
      <vt:lpstr>JSON - Elements</vt:lpstr>
      <vt:lpstr>Slide 5</vt:lpstr>
      <vt:lpstr>Slide 6</vt:lpstr>
      <vt:lpstr>JSON - Parsing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JSON Parser</dc:title>
  <dc:creator>lab1-comp25</dc:creator>
  <cp:lastModifiedBy>Kushal</cp:lastModifiedBy>
  <cp:revision>8</cp:revision>
  <dcterms:created xsi:type="dcterms:W3CDTF">2017-03-06T03:38:00Z</dcterms:created>
  <dcterms:modified xsi:type="dcterms:W3CDTF">2017-03-06T07:29:40Z</dcterms:modified>
</cp:coreProperties>
</file>