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5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7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5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5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6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BF79-5368-4A37-BC98-D924E489309E}" type="datetimeFigureOut">
              <a:rPr lang="en-IN" smtClean="0"/>
              <a:t>30-01-2018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B6C6-D26D-4C0E-8A23-F24B3EB5E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Menu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ui/menus.html#options-men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menus.html#CAB" TargetMode="External"/><Relationship Id="rId2" Type="http://schemas.openxmlformats.org/officeDocument/2006/relationships/hyperlink" Target="https://developer.android.com/guide/topics/ui/menus.html#FloatingContextMen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Menus in Android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: Prof. </a:t>
            </a:r>
            <a:r>
              <a:rPr lang="en-IN" dirty="0" err="1" smtClean="0"/>
              <a:t>Brijesh</a:t>
            </a:r>
            <a:r>
              <a:rPr lang="en-IN" dirty="0" smtClean="0"/>
              <a:t>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94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Menus are a common user interface component in many types of applications. </a:t>
            </a:r>
            <a:endParaRPr lang="en-IN" dirty="0" smtClean="0"/>
          </a:p>
          <a:p>
            <a:pPr algn="just"/>
            <a:r>
              <a:rPr lang="en-IN" dirty="0" smtClean="0"/>
              <a:t>To </a:t>
            </a:r>
            <a:r>
              <a:rPr lang="en-IN" dirty="0"/>
              <a:t>provide a familiar and consistent user experience, you should use the </a:t>
            </a:r>
            <a:r>
              <a:rPr lang="en-IN" dirty="0">
                <a:hlinkClick r:id="rId2"/>
              </a:rPr>
              <a:t>Menu</a:t>
            </a:r>
            <a:r>
              <a:rPr lang="en-IN" dirty="0"/>
              <a:t> APIs to present user actions and other options in your </a:t>
            </a:r>
            <a:r>
              <a:rPr lang="en-IN" dirty="0" smtClean="0"/>
              <a:t>activities.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5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Options menu and app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525963"/>
          </a:xfrm>
        </p:spPr>
        <p:txBody>
          <a:bodyPr/>
          <a:lstStyle/>
          <a:p>
            <a:pPr algn="just"/>
            <a:r>
              <a:rPr lang="en-IN" dirty="0" smtClean="0"/>
              <a:t>The </a:t>
            </a:r>
            <a:r>
              <a:rPr lang="en-IN" dirty="0">
                <a:hlinkClick r:id="rId2"/>
              </a:rPr>
              <a:t>options menu</a:t>
            </a:r>
            <a:r>
              <a:rPr lang="en-IN" dirty="0" smtClean="0"/>
              <a:t> is the primary collection of menu items for an activity. </a:t>
            </a:r>
          </a:p>
          <a:p>
            <a:pPr algn="just"/>
            <a:r>
              <a:rPr lang="en-IN" dirty="0" smtClean="0"/>
              <a:t>It's where you should place actions that have a global impact on the app, such as "Search," "Compose email," and "Settings."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1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13" y="1600200"/>
            <a:ext cx="26159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27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>Context menu and contextual action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context menu is a </a:t>
            </a:r>
            <a:r>
              <a:rPr lang="en-IN" dirty="0">
                <a:hlinkClick r:id="rId2"/>
              </a:rPr>
              <a:t>floating menu</a:t>
            </a:r>
            <a:r>
              <a:rPr lang="en-IN" dirty="0" smtClean="0"/>
              <a:t> that appears when the user performs a long-click on an element. It provides actions that affect the selected content or context frame.</a:t>
            </a:r>
          </a:p>
          <a:p>
            <a:pPr algn="just"/>
            <a:r>
              <a:rPr lang="en-IN" dirty="0" smtClean="0">
                <a:effectLst/>
              </a:rPr>
              <a:t>The </a:t>
            </a:r>
            <a:r>
              <a:rPr lang="en-IN" dirty="0">
                <a:hlinkClick r:id="rId3"/>
              </a:rPr>
              <a:t>contextual action mode</a:t>
            </a:r>
            <a:r>
              <a:rPr lang="en-IN" dirty="0" smtClean="0">
                <a:effectLst/>
              </a:rPr>
              <a:t> displays action items that affect the selected content in a bar at the top of the screen and allows the user to select multiple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60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0728"/>
            <a:ext cx="5960690" cy="533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64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Popup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popup menu displays a list of items in a vertical list that's anchored to the view that invoked the menu. </a:t>
            </a:r>
          </a:p>
          <a:p>
            <a:r>
              <a:rPr lang="en-IN" dirty="0" smtClean="0"/>
              <a:t>It's good for providing an overflow of actions that relate to specific content or to provide options for a second part of a command. Actions in a popup menu should </a:t>
            </a:r>
            <a:r>
              <a:rPr lang="en-IN" b="1" dirty="0" smtClean="0">
                <a:effectLst/>
              </a:rPr>
              <a:t>not</a:t>
            </a:r>
            <a:r>
              <a:rPr lang="en-IN" dirty="0" smtClean="0"/>
              <a:t> directly affect the corresponding content—that's what contextual actions are for.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11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3112740" cy="563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75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Menus in Android</vt:lpstr>
      <vt:lpstr>PowerPoint Presentation</vt:lpstr>
      <vt:lpstr>Options menu and app bar</vt:lpstr>
      <vt:lpstr>PowerPoint Presentation</vt:lpstr>
      <vt:lpstr>Context menu and contextual action mode</vt:lpstr>
      <vt:lpstr>PowerPoint Presentation</vt:lpstr>
      <vt:lpstr>Popup menu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Menus in Android</dc:title>
  <dc:creator>Lab1-08</dc:creator>
  <cp:lastModifiedBy>Lab1-08</cp:lastModifiedBy>
  <cp:revision>1</cp:revision>
  <dcterms:created xsi:type="dcterms:W3CDTF">2018-01-30T04:15:38Z</dcterms:created>
  <dcterms:modified xsi:type="dcterms:W3CDTF">2018-01-30T04:23:22Z</dcterms:modified>
</cp:coreProperties>
</file>