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5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4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4B6E-E8E9-4004-B5BF-AC8E0534581D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F6E0B-75BC-4227-B892-F0951B29A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4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Brijesh</a:t>
            </a:r>
            <a:r>
              <a:rPr lang="en-US" dirty="0" smtClean="0"/>
              <a:t>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types of menus: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Options </a:t>
            </a:r>
            <a:r>
              <a:rPr lang="en-US" dirty="0"/>
              <a:t>menus – these are mainly an activity’s menu items. Usually these options impact the app, an example being the Settings option</a:t>
            </a:r>
          </a:p>
          <a:p>
            <a:pPr algn="just"/>
            <a:r>
              <a:rPr lang="en-US" dirty="0"/>
              <a:t>Context menus – these are menus that appear in a floating window when the user clicks on a particular element. These options affect that element</a:t>
            </a:r>
          </a:p>
          <a:p>
            <a:pPr algn="just"/>
            <a:r>
              <a:rPr lang="en-US" dirty="0"/>
              <a:t>Popup menus – this is also a floating window. It displays a list of items anchored to the view that the user clicked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2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Android Option Menus</a:t>
            </a:r>
            <a:r>
              <a:rPr lang="en-US" dirty="0"/>
              <a:t> are the primary menus of android. They can be used for settings, search, delete item etc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inflating </a:t>
            </a:r>
            <a:r>
              <a:rPr lang="en-US" dirty="0"/>
              <a:t>the menu by </a:t>
            </a:r>
            <a:r>
              <a:rPr lang="en-US" dirty="0" smtClean="0"/>
              <a:t>calling the</a:t>
            </a:r>
            <a:r>
              <a:rPr lang="en-US" dirty="0"/>
              <a:t> </a:t>
            </a:r>
            <a:r>
              <a:rPr lang="en-US" b="1" dirty="0"/>
              <a:t>inflate()</a:t>
            </a:r>
            <a:r>
              <a:rPr lang="en-US" dirty="0"/>
              <a:t> method of </a:t>
            </a:r>
            <a:r>
              <a:rPr lang="en-US" b="1" dirty="0"/>
              <a:t>MenuInflater</a:t>
            </a:r>
            <a:r>
              <a:rPr lang="en-US" dirty="0"/>
              <a:t> class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To perform event handling on menu items, you need to override </a:t>
            </a:r>
            <a:r>
              <a:rPr lang="en-US" b="1" dirty="0"/>
              <a:t>onOptionsItemSelected()</a:t>
            </a:r>
            <a:r>
              <a:rPr lang="en-US" dirty="0"/>
              <a:t> method of Activity class.</a:t>
            </a:r>
          </a:p>
        </p:txBody>
      </p:sp>
    </p:spTree>
    <p:extLst>
      <p:ext uri="{BB962C8B-B14F-4D97-AF65-F5344CB8AC3E}">
        <p14:creationId xmlns:p14="http://schemas.microsoft.com/office/powerpoint/2010/main" val="345092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/>
              <a:t>menu_main.xml</a:t>
            </a:r>
          </a:p>
          <a:p>
            <a:pPr algn="ctr"/>
            <a:endParaRPr lang="en-US" i="1" dirty="0"/>
          </a:p>
          <a:p>
            <a:r>
              <a:rPr lang="en-US" sz="2000" b="1" dirty="0"/>
              <a:t>&lt;menu</a:t>
            </a:r>
            <a:r>
              <a:rPr lang="en-US" sz="2000" dirty="0"/>
              <a:t> </a:t>
            </a:r>
            <a:r>
              <a:rPr lang="en-US" sz="2000" dirty="0" err="1"/>
              <a:t>xmlns:androclass</a:t>
            </a:r>
            <a:r>
              <a:rPr lang="en-US" sz="2000" dirty="0"/>
              <a:t>="http://schemas.android.com/</a:t>
            </a:r>
            <a:r>
              <a:rPr lang="en-US" sz="2000" dirty="0" err="1"/>
              <a:t>apk</a:t>
            </a:r>
            <a:r>
              <a:rPr lang="en-US" sz="2000" dirty="0"/>
              <a:t>/res/android" </a:t>
            </a:r>
            <a:r>
              <a:rPr lang="en-US" sz="2000" b="1" dirty="0"/>
              <a:t>&gt;</a:t>
            </a:r>
            <a:r>
              <a:rPr lang="en-US" sz="2000" dirty="0"/>
              <a:t> </a:t>
            </a:r>
            <a:r>
              <a:rPr lang="en-US" sz="2400" dirty="0"/>
              <a:t> 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&lt;item</a:t>
            </a:r>
            <a:r>
              <a:rPr lang="en-US" sz="2400" dirty="0"/>
              <a:t>  </a:t>
            </a:r>
            <a:r>
              <a:rPr lang="en-US" sz="2400" dirty="0" err="1"/>
              <a:t>android:id</a:t>
            </a:r>
            <a:r>
              <a:rPr lang="en-US" sz="2400" dirty="0"/>
              <a:t>="@+id/item1"  </a:t>
            </a:r>
          </a:p>
          <a:p>
            <a:r>
              <a:rPr lang="en-US" sz="2400" dirty="0"/>
              <a:t>        </a:t>
            </a:r>
            <a:r>
              <a:rPr lang="en-US" sz="2400" dirty="0" err="1"/>
              <a:t>android:title</a:t>
            </a:r>
            <a:r>
              <a:rPr lang="en-US" sz="2400" dirty="0"/>
              <a:t>="Item 1"</a:t>
            </a:r>
            <a:r>
              <a:rPr lang="en-US" sz="2400" b="1" dirty="0"/>
              <a:t>/&gt;</a:t>
            </a:r>
            <a:r>
              <a:rPr lang="en-US" sz="2400" dirty="0"/>
              <a:t>  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&lt;item</a:t>
            </a:r>
            <a:r>
              <a:rPr lang="en-US" sz="2400" dirty="0"/>
              <a:t>  </a:t>
            </a:r>
            <a:r>
              <a:rPr lang="en-US" sz="2400" dirty="0" err="1"/>
              <a:t>android:id</a:t>
            </a:r>
            <a:r>
              <a:rPr lang="en-US" sz="2400" dirty="0"/>
              <a:t>="@+id/item2"  </a:t>
            </a:r>
          </a:p>
          <a:p>
            <a:r>
              <a:rPr lang="en-US" sz="2400" dirty="0"/>
              <a:t>        </a:t>
            </a:r>
            <a:r>
              <a:rPr lang="en-US" sz="2400" dirty="0" err="1"/>
              <a:t>android:title</a:t>
            </a:r>
            <a:r>
              <a:rPr lang="en-US" sz="2400" dirty="0"/>
              <a:t>="Item 2"</a:t>
            </a:r>
            <a:r>
              <a:rPr lang="en-US" sz="2400" b="1" dirty="0"/>
              <a:t>/&gt;</a:t>
            </a:r>
            <a:r>
              <a:rPr lang="en-US" sz="2400" dirty="0"/>
              <a:t>  </a:t>
            </a:r>
          </a:p>
          <a:p>
            <a:r>
              <a:rPr lang="en-US" sz="2400" dirty="0"/>
              <a:t>    </a:t>
            </a:r>
            <a:r>
              <a:rPr lang="en-US" sz="2400" b="1" dirty="0"/>
              <a:t>&lt;item</a:t>
            </a:r>
            <a:r>
              <a:rPr lang="en-US" sz="2400" dirty="0"/>
              <a:t>  </a:t>
            </a:r>
            <a:r>
              <a:rPr lang="en-US" sz="2400" dirty="0" err="1"/>
              <a:t>android:id</a:t>
            </a:r>
            <a:r>
              <a:rPr lang="en-US" sz="2400" dirty="0"/>
              <a:t>="@+id/item3"  </a:t>
            </a:r>
          </a:p>
          <a:p>
            <a:r>
              <a:rPr lang="en-US" sz="2400" dirty="0"/>
              <a:t>        </a:t>
            </a:r>
            <a:r>
              <a:rPr lang="en-US" sz="2400" dirty="0" err="1"/>
              <a:t>android:title</a:t>
            </a:r>
            <a:r>
              <a:rPr lang="en-US" sz="2400" dirty="0"/>
              <a:t>="Item 3"</a:t>
            </a:r>
            <a:r>
              <a:rPr lang="en-US" sz="2400" b="1" dirty="0"/>
              <a:t>/&gt;</a:t>
            </a:r>
            <a:r>
              <a:rPr lang="en-US" sz="2400" dirty="0"/>
              <a:t>  </a:t>
            </a:r>
          </a:p>
          <a:p>
            <a:r>
              <a:rPr lang="en-US" sz="2400" b="1" dirty="0"/>
              <a:t>&lt;/menu&gt;</a:t>
            </a:r>
            <a:r>
              <a:rPr lang="en-US" sz="2400" dirty="0"/>
              <a:t> 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391400" y="5867400"/>
            <a:ext cx="1659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res/menu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2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382013"/>
            <a:ext cx="8153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1" dirty="0" smtClean="0"/>
              <a:t>Android Context Menu</a:t>
            </a:r>
          </a:p>
          <a:p>
            <a:pPr algn="ctr"/>
            <a:endParaRPr lang="en-US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Android context menu appears when user press long click on the element. It is also known as floating menu.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It doesn't support item shortcuts and icons.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33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Popup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Android </a:t>
            </a:r>
            <a:r>
              <a:rPr lang="en-US" dirty="0"/>
              <a:t>Popup Menu displays the menu below the anchor text if space is available otherwise above the anchor text. It disappears if you click outside the popup menu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android.widget.PopupMenu</a:t>
            </a:r>
            <a:r>
              <a:rPr lang="en-US" dirty="0"/>
              <a:t> is the direct subclass of </a:t>
            </a:r>
            <a:r>
              <a:rPr lang="en-US" dirty="0" err="1"/>
              <a:t>java.lang.Object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441"/>
            <a:ext cx="92202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poupup_menu.xml</a:t>
            </a:r>
          </a:p>
          <a:p>
            <a:pPr algn="ctr"/>
            <a:endParaRPr lang="en-US" b="1" dirty="0" smtClean="0"/>
          </a:p>
          <a:p>
            <a:r>
              <a:rPr lang="en-US" sz="2400" dirty="0" smtClean="0"/>
              <a:t>&lt;menu </a:t>
            </a:r>
            <a:r>
              <a:rPr lang="en-US" sz="2400" dirty="0" err="1" smtClean="0"/>
              <a:t>xmlns:androclass</a:t>
            </a:r>
            <a:r>
              <a:rPr lang="en-US" sz="2400" dirty="0" smtClean="0"/>
              <a:t>="http://schemas.android.com/</a:t>
            </a:r>
            <a:r>
              <a:rPr lang="en-US" sz="2400" dirty="0" err="1" smtClean="0"/>
              <a:t>apk</a:t>
            </a:r>
            <a:r>
              <a:rPr lang="en-US" sz="2400" dirty="0" smtClean="0"/>
              <a:t>/res/android" &gt;  </a:t>
            </a:r>
          </a:p>
          <a:p>
            <a:r>
              <a:rPr lang="en-US" sz="2400" dirty="0" smtClean="0"/>
              <a:t>  </a:t>
            </a:r>
          </a:p>
          <a:p>
            <a:r>
              <a:rPr lang="en-US" sz="2400" dirty="0" smtClean="0"/>
              <a:t>    &lt;item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android:id</a:t>
            </a:r>
            <a:r>
              <a:rPr lang="en-US" sz="2400" dirty="0" smtClean="0"/>
              <a:t>="@+id/one"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android:title</a:t>
            </a:r>
            <a:r>
              <a:rPr lang="en-US" sz="2400" dirty="0" smtClean="0"/>
              <a:t>="One"/&gt;  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 smtClean="0"/>
              <a:t>    &lt;item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android:id</a:t>
            </a:r>
            <a:r>
              <a:rPr lang="en-US" sz="2400" dirty="0" smtClean="0"/>
              <a:t>="@+id/two"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android:title</a:t>
            </a:r>
            <a:r>
              <a:rPr lang="en-US" sz="2400" dirty="0" smtClean="0"/>
              <a:t>="Two"/&gt;  </a:t>
            </a:r>
          </a:p>
          <a:p>
            <a:r>
              <a:rPr lang="en-US" sz="2400" dirty="0" smtClean="0"/>
              <a:t>        </a:t>
            </a:r>
          </a:p>
          <a:p>
            <a:r>
              <a:rPr lang="en-US" sz="2400" dirty="0" smtClean="0"/>
              <a:t>    &lt;item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android:id</a:t>
            </a:r>
            <a:r>
              <a:rPr lang="en-US" sz="2400" dirty="0" smtClean="0"/>
              <a:t>="@+id/three" 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android:title</a:t>
            </a:r>
            <a:r>
              <a:rPr lang="en-US" sz="2400" dirty="0" smtClean="0"/>
              <a:t>="Three"/&gt;  </a:t>
            </a:r>
          </a:p>
          <a:p>
            <a:r>
              <a:rPr lang="en-US" sz="2400" dirty="0" smtClean="0"/>
              <a:t>          </a:t>
            </a:r>
          </a:p>
          <a:p>
            <a:r>
              <a:rPr lang="en-US" sz="2400" dirty="0" smtClean="0"/>
              <a:t>&lt;/menu&gt;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18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223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Menus</vt:lpstr>
      <vt:lpstr>3 types of menus: </vt:lpstr>
      <vt:lpstr>PowerPoint Presentation</vt:lpstr>
      <vt:lpstr>PowerPoint Presentation</vt:lpstr>
      <vt:lpstr>PowerPoint Presentation</vt:lpstr>
      <vt:lpstr>Android Popup Menu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Menus</dc:title>
  <dc:creator>lab1-comp25</dc:creator>
  <cp:lastModifiedBy>lab1-comp25</cp:lastModifiedBy>
  <cp:revision>9</cp:revision>
  <dcterms:created xsi:type="dcterms:W3CDTF">2017-01-23T03:31:18Z</dcterms:created>
  <dcterms:modified xsi:type="dcterms:W3CDTF">2017-02-14T03:33:38Z</dcterms:modified>
</cp:coreProperties>
</file>