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57E8-21D4-44C8-9F1D-2007C7D4BA33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0BAD-9C13-4188-89C8-0B7B3FE7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71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57E8-21D4-44C8-9F1D-2007C7D4BA33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0BAD-9C13-4188-89C8-0B7B3FE7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94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57E8-21D4-44C8-9F1D-2007C7D4BA33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0BAD-9C13-4188-89C8-0B7B3FE7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5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57E8-21D4-44C8-9F1D-2007C7D4BA33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0BAD-9C13-4188-89C8-0B7B3FE7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3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57E8-21D4-44C8-9F1D-2007C7D4BA33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0BAD-9C13-4188-89C8-0B7B3FE7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57E8-21D4-44C8-9F1D-2007C7D4BA33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0BAD-9C13-4188-89C8-0B7B3FE7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03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57E8-21D4-44C8-9F1D-2007C7D4BA33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0BAD-9C13-4188-89C8-0B7B3FE7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7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57E8-21D4-44C8-9F1D-2007C7D4BA33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0BAD-9C13-4188-89C8-0B7B3FE7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43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57E8-21D4-44C8-9F1D-2007C7D4BA33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0BAD-9C13-4188-89C8-0B7B3FE7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6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57E8-21D4-44C8-9F1D-2007C7D4BA33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0BAD-9C13-4188-89C8-0B7B3FE7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57E8-21D4-44C8-9F1D-2007C7D4BA33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0BAD-9C13-4188-89C8-0B7B3FE7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44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57E8-21D4-44C8-9F1D-2007C7D4BA33}" type="datetimeFigureOut">
              <a:rPr lang="en-IN" smtClean="0"/>
              <a:t>28-02-2017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0BAD-9C13-4188-89C8-0B7B3FE7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09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N</a:t>
            </a:r>
            <a:r>
              <a:rPr lang="en-IN" b="1" dirty="0" smtClean="0"/>
              <a:t>otification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</a:t>
            </a:r>
            <a:r>
              <a:rPr lang="en-IN" dirty="0" err="1" smtClean="0"/>
              <a:t>Brijesh</a:t>
            </a:r>
            <a:r>
              <a:rPr lang="en-IN" dirty="0" smtClean="0"/>
              <a:t> Patel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78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A </a:t>
            </a:r>
            <a:r>
              <a:rPr lang="en-IN" b="1" dirty="0" smtClean="0"/>
              <a:t>notification</a:t>
            </a:r>
            <a:r>
              <a:rPr lang="en-IN" dirty="0" smtClean="0"/>
              <a:t> is a message you can display to the user outside of your application's normal UI. When you tell the system to issue a notification, it first appears as an icon in the notification area. </a:t>
            </a:r>
          </a:p>
          <a:p>
            <a:pPr algn="just"/>
            <a:r>
              <a:rPr lang="en-IN" dirty="0" smtClean="0"/>
              <a:t>To see the details of the notification, the user opens the notification drawer. Both the notification area and the notification drawer are system-controlled areas that the user can view at any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74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28600"/>
            <a:ext cx="360045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90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Create and Send Notifications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b="1" dirty="0" smtClean="0"/>
              <a:t>Create Notification Builder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IN" b="1" dirty="0" smtClean="0"/>
              <a:t>Setting Notification Properties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IN" b="1" dirty="0" smtClean="0"/>
              <a:t>Attach Actions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IN" b="1" dirty="0" smtClean="0"/>
              <a:t>Issue the notification</a:t>
            </a:r>
          </a:p>
          <a:p>
            <a:pPr marL="0" indent="0">
              <a:buNone/>
            </a:pP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34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Step 1 - Create Notification Builder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9145016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NotificationCompat.Builder</a:t>
            </a:r>
            <a:r>
              <a:rPr lang="en-IN" dirty="0" smtClean="0"/>
              <a:t> </a:t>
            </a:r>
            <a:r>
              <a:rPr lang="en-IN" dirty="0" err="1" smtClean="0"/>
              <a:t>mBuilder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                    = new </a:t>
            </a:r>
            <a:r>
              <a:rPr lang="en-IN" dirty="0" err="1" smtClean="0">
                <a:solidFill>
                  <a:srgbClr val="FF0000"/>
                </a:solidFill>
              </a:rPr>
              <a:t>NotificationCompat.Builder</a:t>
            </a:r>
            <a:r>
              <a:rPr lang="en-IN" dirty="0" smtClean="0"/>
              <a:t>(this)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68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Step 2 Setting Notification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324528" cy="4525963"/>
          </a:xfrm>
        </p:spPr>
        <p:txBody>
          <a:bodyPr/>
          <a:lstStyle/>
          <a:p>
            <a:r>
              <a:rPr lang="en-IN" dirty="0" smtClean="0"/>
              <a:t>A small icon, set by </a:t>
            </a:r>
            <a:r>
              <a:rPr lang="en-IN" b="1" dirty="0" err="1" smtClean="0"/>
              <a:t>setSmallIcon</a:t>
            </a:r>
            <a:r>
              <a:rPr lang="en-IN" b="1" dirty="0" smtClean="0"/>
              <a:t>()</a:t>
            </a:r>
            <a:endParaRPr lang="en-IN" dirty="0" smtClean="0"/>
          </a:p>
          <a:p>
            <a:r>
              <a:rPr lang="en-IN" dirty="0" smtClean="0"/>
              <a:t>A title, set by </a:t>
            </a:r>
            <a:r>
              <a:rPr lang="en-IN" b="1" dirty="0" err="1" smtClean="0"/>
              <a:t>setContentTitle</a:t>
            </a:r>
            <a:r>
              <a:rPr lang="en-IN" b="1" dirty="0" smtClean="0"/>
              <a:t>()</a:t>
            </a:r>
            <a:endParaRPr lang="en-IN" dirty="0" smtClean="0"/>
          </a:p>
          <a:p>
            <a:r>
              <a:rPr lang="en-IN" dirty="0" smtClean="0"/>
              <a:t>Detail text, set by </a:t>
            </a:r>
            <a:r>
              <a:rPr lang="en-IN" b="1" dirty="0" err="1" smtClean="0"/>
              <a:t>setContentText</a:t>
            </a:r>
            <a:r>
              <a:rPr lang="en-IN" b="1" dirty="0" smtClean="0"/>
              <a:t>()</a:t>
            </a:r>
            <a:endParaRPr lang="en-IN" dirty="0" smtClean="0"/>
          </a:p>
          <a:p>
            <a:pPr marL="0" indent="0">
              <a:buNone/>
            </a:pPr>
            <a:r>
              <a:rPr lang="en-IN" i="1" dirty="0" err="1" smtClean="0">
                <a:solidFill>
                  <a:srgbClr val="00B0F0"/>
                </a:solidFill>
              </a:rPr>
              <a:t>mBuilder.setSmallIcon</a:t>
            </a:r>
            <a:r>
              <a:rPr lang="en-IN" i="1" dirty="0" smtClean="0">
                <a:solidFill>
                  <a:srgbClr val="00B0F0"/>
                </a:solidFill>
              </a:rPr>
              <a:t>(</a:t>
            </a:r>
            <a:r>
              <a:rPr lang="en-IN" i="1" dirty="0" err="1" smtClean="0">
                <a:solidFill>
                  <a:schemeClr val="accent2">
                    <a:lumMod val="75000"/>
                  </a:schemeClr>
                </a:solidFill>
              </a:rPr>
              <a:t>R.drawable.notification_icon</a:t>
            </a:r>
            <a:r>
              <a:rPr lang="en-IN" i="1" dirty="0" smtClean="0">
                <a:solidFill>
                  <a:srgbClr val="00B0F0"/>
                </a:solidFill>
              </a:rPr>
              <a:t>); </a:t>
            </a:r>
          </a:p>
          <a:p>
            <a:pPr marL="0" indent="0">
              <a:buNone/>
            </a:pPr>
            <a:r>
              <a:rPr lang="en-IN" i="1" dirty="0" err="1" smtClean="0">
                <a:solidFill>
                  <a:srgbClr val="00B050"/>
                </a:solidFill>
              </a:rPr>
              <a:t>mBuilder.setContentTitle</a:t>
            </a:r>
            <a:r>
              <a:rPr lang="en-IN" i="1" dirty="0" smtClean="0">
                <a:solidFill>
                  <a:srgbClr val="00B0F0"/>
                </a:solidFill>
              </a:rPr>
              <a:t>("</a:t>
            </a:r>
            <a:r>
              <a:rPr lang="en-IN" i="1" dirty="0" smtClean="0">
                <a:solidFill>
                  <a:srgbClr val="7030A0"/>
                </a:solidFill>
              </a:rPr>
              <a:t>Notification Alert, Click Me!</a:t>
            </a:r>
            <a:r>
              <a:rPr lang="en-IN" i="1" dirty="0" smtClean="0">
                <a:solidFill>
                  <a:srgbClr val="00B0F0"/>
                </a:solidFill>
              </a:rPr>
              <a:t>"); </a:t>
            </a:r>
          </a:p>
          <a:p>
            <a:pPr marL="0" indent="0">
              <a:buNone/>
            </a:pPr>
            <a:r>
              <a:rPr lang="en-IN" i="1" dirty="0" err="1" smtClean="0">
                <a:solidFill>
                  <a:schemeClr val="accent6">
                    <a:lumMod val="50000"/>
                  </a:schemeClr>
                </a:solidFill>
              </a:rPr>
              <a:t>mBuilder.setContentText</a:t>
            </a:r>
            <a:r>
              <a:rPr lang="en-IN" i="1" dirty="0" smtClean="0">
                <a:solidFill>
                  <a:srgbClr val="00B0F0"/>
                </a:solidFill>
              </a:rPr>
              <a:t>("</a:t>
            </a:r>
            <a:r>
              <a:rPr lang="en-IN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Hi, This is Android Notification Detail!</a:t>
            </a:r>
            <a:r>
              <a:rPr lang="en-IN" i="1" dirty="0" smtClean="0">
                <a:solidFill>
                  <a:srgbClr val="00B0F0"/>
                </a:solidFill>
              </a:rPr>
              <a:t>");</a:t>
            </a:r>
            <a:endParaRPr lang="en-IN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18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Step 3 Attach 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712968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This is an optional part and required if you want to attach an action with the notification.</a:t>
            </a:r>
          </a:p>
          <a:p>
            <a:pPr algn="just"/>
            <a:r>
              <a:rPr lang="en-IN" dirty="0" smtClean="0"/>
              <a:t>An action allows users to go directly from the notification to an </a:t>
            </a:r>
            <a:r>
              <a:rPr lang="en-IN" b="1" dirty="0" smtClean="0"/>
              <a:t>Activity</a:t>
            </a:r>
            <a:r>
              <a:rPr lang="en-IN" dirty="0" smtClean="0"/>
              <a:t> in your application, where they can look at one or more events or do further work.</a:t>
            </a:r>
          </a:p>
          <a:p>
            <a:pPr algn="just"/>
            <a:r>
              <a:rPr lang="en-IN" dirty="0" smtClean="0"/>
              <a:t>The action is defined by a </a:t>
            </a:r>
            <a:r>
              <a:rPr lang="en-IN" b="1" dirty="0" err="1" smtClean="0"/>
              <a:t>PendingIntent</a:t>
            </a:r>
            <a:r>
              <a:rPr lang="en-IN" dirty="0" smtClean="0"/>
              <a:t> containing an </a:t>
            </a:r>
            <a:r>
              <a:rPr lang="en-IN" b="1" dirty="0" smtClean="0"/>
              <a:t>Intent</a:t>
            </a:r>
            <a:r>
              <a:rPr lang="en-IN" dirty="0" smtClean="0"/>
              <a:t> that starts an Activity in your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86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Step 4 - Issue the notification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>
                <a:solidFill>
                  <a:srgbClr val="00B0F0"/>
                </a:solidFill>
              </a:rPr>
              <a:t>NotificationManager</a:t>
            </a:r>
            <a:r>
              <a:rPr lang="en-IN" dirty="0" smtClean="0"/>
              <a:t> </a:t>
            </a:r>
            <a:r>
              <a:rPr lang="en-IN" dirty="0" err="1" smtClean="0">
                <a:solidFill>
                  <a:srgbClr val="FF0000"/>
                </a:solidFill>
              </a:rPr>
              <a:t>mNotificationManager</a:t>
            </a:r>
            <a:r>
              <a:rPr lang="en-IN" dirty="0" smtClean="0"/>
              <a:t> = (</a:t>
            </a:r>
            <a:r>
              <a:rPr lang="en-IN" dirty="0" err="1" smtClean="0">
                <a:solidFill>
                  <a:srgbClr val="00B0F0"/>
                </a:solidFill>
              </a:rPr>
              <a:t>NotificationManager</a:t>
            </a:r>
            <a:r>
              <a:rPr lang="en-IN" dirty="0" smtClean="0"/>
              <a:t>) </a:t>
            </a:r>
            <a:r>
              <a:rPr lang="en-IN" dirty="0" err="1" smtClean="0"/>
              <a:t>getSystemService</a:t>
            </a:r>
            <a:r>
              <a:rPr lang="en-IN" dirty="0" smtClean="0"/>
              <a:t>(</a:t>
            </a:r>
            <a:r>
              <a:rPr lang="en-IN" dirty="0" err="1" smtClean="0"/>
              <a:t>Context.NOTIFICATION_SERVICE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mNotificationManager</a:t>
            </a:r>
            <a:r>
              <a:rPr lang="en-IN" dirty="0" err="1" smtClean="0"/>
              <a:t>.notify</a:t>
            </a:r>
            <a:r>
              <a:rPr lang="en-IN" dirty="0" smtClean="0"/>
              <a:t>(</a:t>
            </a:r>
            <a:r>
              <a:rPr lang="en-IN" dirty="0" err="1" smtClean="0"/>
              <a:t>notificationID</a:t>
            </a:r>
            <a:r>
              <a:rPr lang="en-IN" dirty="0" smtClean="0"/>
              <a:t>, </a:t>
            </a:r>
            <a:r>
              <a:rPr lang="en-IN" dirty="0" err="1" smtClean="0"/>
              <a:t>mBuilder.build</a:t>
            </a:r>
            <a:r>
              <a:rPr lang="en-IN" dirty="0" smtClean="0"/>
              <a:t>());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6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244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Notification</vt:lpstr>
      <vt:lpstr>PowerPoint Presentation</vt:lpstr>
      <vt:lpstr>PowerPoint Presentation</vt:lpstr>
      <vt:lpstr>Create and Send Notifications</vt:lpstr>
      <vt:lpstr>Step 1 - Create Notification Builder </vt:lpstr>
      <vt:lpstr>Step 2 Setting Notification Properties</vt:lpstr>
      <vt:lpstr>Step 3 Attach Actions</vt:lpstr>
      <vt:lpstr>Step 4 - Issue the notification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Lab1-16</dc:creator>
  <cp:lastModifiedBy>Lab1-16</cp:lastModifiedBy>
  <cp:revision>9</cp:revision>
  <dcterms:created xsi:type="dcterms:W3CDTF">2017-02-28T04:17:22Z</dcterms:created>
  <dcterms:modified xsi:type="dcterms:W3CDTF">2017-02-28T04:56:05Z</dcterms:modified>
</cp:coreProperties>
</file>