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38B-87A6-4493-9119-C4D8411E56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792E-2258-4E77-AFA2-698BA6D2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38B-87A6-4493-9119-C4D8411E56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792E-2258-4E77-AFA2-698BA6D2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38B-87A6-4493-9119-C4D8411E56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792E-2258-4E77-AFA2-698BA6D2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38B-87A6-4493-9119-C4D8411E56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792E-2258-4E77-AFA2-698BA6D2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38B-87A6-4493-9119-C4D8411E56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792E-2258-4E77-AFA2-698BA6D2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38B-87A6-4493-9119-C4D8411E56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792E-2258-4E77-AFA2-698BA6D2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6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38B-87A6-4493-9119-C4D8411E56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792E-2258-4E77-AFA2-698BA6D2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38B-87A6-4493-9119-C4D8411E56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792E-2258-4E77-AFA2-698BA6D2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0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38B-87A6-4493-9119-C4D8411E56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792E-2258-4E77-AFA2-698BA6D2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38B-87A6-4493-9119-C4D8411E56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792E-2258-4E77-AFA2-698BA6D2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38B-87A6-4493-9119-C4D8411E56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792E-2258-4E77-AFA2-698BA6D2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6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638B-87A6-4493-9119-C4D8411E563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792E-2258-4E77-AFA2-698BA6D2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5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Manifest.permission.html#READ_CONTACTS" TargetMode="External"/><Relationship Id="rId13" Type="http://schemas.openxmlformats.org/officeDocument/2006/relationships/hyperlink" Target="https://developer.android.com/reference/android/Manifest.permission.html#ACCESS_COARSE_LOCATION" TargetMode="External"/><Relationship Id="rId18" Type="http://schemas.openxmlformats.org/officeDocument/2006/relationships/hyperlink" Target="https://developer.android.com/reference/android/Manifest.permission.html#READ_PHONE_NUMBERS" TargetMode="External"/><Relationship Id="rId26" Type="http://schemas.openxmlformats.org/officeDocument/2006/relationships/hyperlink" Target="https://developer.android.com/reference/android/Manifest.permission_group.html#SENSORS" TargetMode="External"/><Relationship Id="rId3" Type="http://schemas.openxmlformats.org/officeDocument/2006/relationships/hyperlink" Target="https://developer.android.com/reference/android/Manifest.permission.html#READ_CALENDAR" TargetMode="External"/><Relationship Id="rId21" Type="http://schemas.openxmlformats.org/officeDocument/2006/relationships/hyperlink" Target="https://developer.android.com/reference/android/Manifest.permission.html#READ_CALL_LOG" TargetMode="External"/><Relationship Id="rId34" Type="http://schemas.openxmlformats.org/officeDocument/2006/relationships/hyperlink" Target="https://developer.android.com/reference/android/Manifest.permission_group.html#STORAGE" TargetMode="External"/><Relationship Id="rId7" Type="http://schemas.openxmlformats.org/officeDocument/2006/relationships/hyperlink" Target="https://developer.android.com/reference/android/Manifest.permission_group.html#CONTACTS" TargetMode="External"/><Relationship Id="rId12" Type="http://schemas.openxmlformats.org/officeDocument/2006/relationships/hyperlink" Target="https://developer.android.com/reference/android/Manifest.permission.html#ACCESS_FINE_LOCATION" TargetMode="External"/><Relationship Id="rId17" Type="http://schemas.openxmlformats.org/officeDocument/2006/relationships/hyperlink" Target="https://developer.android.com/reference/android/Manifest.permission.html#READ_PHONE_STATE" TargetMode="External"/><Relationship Id="rId25" Type="http://schemas.openxmlformats.org/officeDocument/2006/relationships/hyperlink" Target="https://developer.android.com/reference/android/Manifest.permission.html#PROCESS_OUTGOING_CALLS" TargetMode="External"/><Relationship Id="rId33" Type="http://schemas.openxmlformats.org/officeDocument/2006/relationships/hyperlink" Target="https://developer.android.com/reference/android/Manifest.permission.html#RECEIVE_MMS" TargetMode="External"/><Relationship Id="rId2" Type="http://schemas.openxmlformats.org/officeDocument/2006/relationships/hyperlink" Target="https://developer.android.com/reference/android/Manifest.permission_group.html#CALENDAR" TargetMode="External"/><Relationship Id="rId16" Type="http://schemas.openxmlformats.org/officeDocument/2006/relationships/hyperlink" Target="https://developer.android.com/reference/android/Manifest.permission_group.html#PHONE" TargetMode="External"/><Relationship Id="rId20" Type="http://schemas.openxmlformats.org/officeDocument/2006/relationships/hyperlink" Target="https://developer.android.com/reference/android/Manifest.permission.html#ANSWER_PHONE_CALLS" TargetMode="External"/><Relationship Id="rId29" Type="http://schemas.openxmlformats.org/officeDocument/2006/relationships/hyperlink" Target="https://developer.android.com/reference/android/Manifest.permission.html#SEND_S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Manifest.permission.html#CAMERA" TargetMode="External"/><Relationship Id="rId11" Type="http://schemas.openxmlformats.org/officeDocument/2006/relationships/hyperlink" Target="https://developer.android.com/reference/android/Manifest.permission_group.html#LOCATION" TargetMode="External"/><Relationship Id="rId24" Type="http://schemas.openxmlformats.org/officeDocument/2006/relationships/hyperlink" Target="https://developer.android.com/reference/android/Manifest.permission.html#USE_SIP" TargetMode="External"/><Relationship Id="rId32" Type="http://schemas.openxmlformats.org/officeDocument/2006/relationships/hyperlink" Target="https://developer.android.com/reference/android/Manifest.permission.html#RECEIVE_WAP_PUSH" TargetMode="External"/><Relationship Id="rId5" Type="http://schemas.openxmlformats.org/officeDocument/2006/relationships/hyperlink" Target="https://developer.android.com/reference/android/Manifest.permission_group.html#CAMERA" TargetMode="External"/><Relationship Id="rId15" Type="http://schemas.openxmlformats.org/officeDocument/2006/relationships/hyperlink" Target="https://developer.android.com/reference/android/Manifest.permission.html#RECORD_AUDIO" TargetMode="External"/><Relationship Id="rId23" Type="http://schemas.openxmlformats.org/officeDocument/2006/relationships/hyperlink" Target="https://developer.android.com/reference/android/Manifest.permission.html#ADD_VOICEMAIL" TargetMode="External"/><Relationship Id="rId28" Type="http://schemas.openxmlformats.org/officeDocument/2006/relationships/hyperlink" Target="https://developer.android.com/reference/android/Manifest.permission_group.html#SMS" TargetMode="External"/><Relationship Id="rId36" Type="http://schemas.openxmlformats.org/officeDocument/2006/relationships/hyperlink" Target="https://developer.android.com/reference/android/Manifest.permission.html#WRITE_EXTERNAL_STORAGE" TargetMode="External"/><Relationship Id="rId10" Type="http://schemas.openxmlformats.org/officeDocument/2006/relationships/hyperlink" Target="https://developer.android.com/reference/android/Manifest.permission.html#GET_ACCOUNTS" TargetMode="External"/><Relationship Id="rId19" Type="http://schemas.openxmlformats.org/officeDocument/2006/relationships/hyperlink" Target="https://developer.android.com/reference/android/Manifest.permission.html#CALL_PHONE" TargetMode="External"/><Relationship Id="rId31" Type="http://schemas.openxmlformats.org/officeDocument/2006/relationships/hyperlink" Target="https://developer.android.com/reference/android/Manifest.permission.html#READ_SMS" TargetMode="External"/><Relationship Id="rId4" Type="http://schemas.openxmlformats.org/officeDocument/2006/relationships/hyperlink" Target="https://developer.android.com/reference/android/Manifest.permission.html#WRITE_CALENDAR" TargetMode="External"/><Relationship Id="rId9" Type="http://schemas.openxmlformats.org/officeDocument/2006/relationships/hyperlink" Target="https://developer.android.com/reference/android/Manifest.permission.html#WRITE_CONTACTS" TargetMode="External"/><Relationship Id="rId14" Type="http://schemas.openxmlformats.org/officeDocument/2006/relationships/hyperlink" Target="https://developer.android.com/reference/android/Manifest.permission_group.html#MICROPHONE" TargetMode="External"/><Relationship Id="rId22" Type="http://schemas.openxmlformats.org/officeDocument/2006/relationships/hyperlink" Target="https://developer.android.com/reference/android/Manifest.permission.html#WRITE_CALL_LOG" TargetMode="External"/><Relationship Id="rId27" Type="http://schemas.openxmlformats.org/officeDocument/2006/relationships/hyperlink" Target="https://developer.android.com/reference/android/Manifest.permission.html#BODY_SENSORS" TargetMode="External"/><Relationship Id="rId30" Type="http://schemas.openxmlformats.org/officeDocument/2006/relationships/hyperlink" Target="https://developer.android.com/reference/android/Manifest.permission.html#RECEIVE_SMS" TargetMode="External"/><Relationship Id="rId35" Type="http://schemas.openxmlformats.org/officeDocument/2006/relationships/hyperlink" Target="https://developer.android.com/reference/android/Manifest.permission.html#READ_EXTERNAL_STOR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Permissions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maintain security for the system and users, Android requires apps to request permission before the apps can use certain system data and features. </a:t>
            </a:r>
          </a:p>
          <a:p>
            <a:pPr algn="just"/>
            <a:r>
              <a:rPr lang="en-US" dirty="0" smtClean="0"/>
              <a:t>Depending on how sensitive the area is, the system may grant the permission automatically, or it may ask the user to approve the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7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up\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6440"/>
            <a:ext cx="92202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37923"/>
              </p:ext>
            </p:extLst>
          </p:nvPr>
        </p:nvGraphicFramePr>
        <p:xfrm>
          <a:off x="0" y="0"/>
          <a:ext cx="8915400" cy="6857999"/>
        </p:xfrm>
        <a:graphic>
          <a:graphicData uri="http://schemas.openxmlformats.org/drawingml/2006/table">
            <a:tbl>
              <a:tblPr/>
              <a:tblGrid>
                <a:gridCol w="2823210"/>
                <a:gridCol w="6092190"/>
              </a:tblGrid>
              <a:tr h="25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</a:rPr>
                        <a:t>Permission Group</a:t>
                      </a: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FFFFFF"/>
                          </a:solidFill>
                          <a:effectLst/>
                        </a:rPr>
                        <a:t>Permissions</a:t>
                      </a: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483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2"/>
                        </a:rPr>
                        <a:t>CALENDAR</a:t>
                      </a:r>
                      <a:endParaRPr lang="en-US" sz="1400" dirty="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>
                          <a:solidFill>
                            <a:srgbClr val="039BE5"/>
                          </a:solidFill>
                          <a:effectLst/>
                          <a:hlinkClick r:id="rId3"/>
                        </a:rPr>
                        <a:t>READ_CALENDAR</a:t>
                      </a:r>
                      <a:endParaRPr lang="en-US" sz="140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>
                          <a:solidFill>
                            <a:srgbClr val="039BE5"/>
                          </a:solidFill>
                          <a:effectLst/>
                          <a:hlinkClick r:id="rId4"/>
                        </a:rPr>
                        <a:t>WRITE_CALENDAR</a:t>
                      </a:r>
                      <a:endParaRPr lang="en-US" sz="140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5"/>
                        </a:rPr>
                        <a:t>CAMERA</a:t>
                      </a:r>
                      <a:endParaRPr lang="en-US" sz="1400" dirty="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>
                          <a:solidFill>
                            <a:srgbClr val="039BE5"/>
                          </a:solidFill>
                          <a:effectLst/>
                          <a:hlinkClick r:id="rId6"/>
                        </a:rPr>
                        <a:t>CAMERA</a:t>
                      </a:r>
                      <a:endParaRPr lang="en-US" sz="140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08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7"/>
                        </a:rPr>
                        <a:t>CONTACTS</a:t>
                      </a:r>
                      <a:endParaRPr lang="en-US" sz="1400" dirty="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>
                          <a:solidFill>
                            <a:srgbClr val="039BE5"/>
                          </a:solidFill>
                          <a:effectLst/>
                          <a:hlinkClick r:id="rId8"/>
                        </a:rPr>
                        <a:t>READ_CONTACTS</a:t>
                      </a:r>
                      <a:endParaRPr lang="en-US" sz="140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>
                          <a:solidFill>
                            <a:srgbClr val="039BE5"/>
                          </a:solidFill>
                          <a:effectLst/>
                          <a:hlinkClick r:id="rId9"/>
                        </a:rPr>
                        <a:t>WRITE_CONTACTS</a:t>
                      </a:r>
                      <a:endParaRPr lang="en-US" sz="140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>
                          <a:solidFill>
                            <a:srgbClr val="039BE5"/>
                          </a:solidFill>
                          <a:effectLst/>
                          <a:hlinkClick r:id="rId10"/>
                        </a:rPr>
                        <a:t>GET_ACCOUNTS</a:t>
                      </a:r>
                      <a:endParaRPr lang="en-US" sz="140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83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11"/>
                        </a:rPr>
                        <a:t>LOCATION</a:t>
                      </a:r>
                      <a:endParaRPr lang="en-US" sz="1400" dirty="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>
                          <a:solidFill>
                            <a:srgbClr val="039BE5"/>
                          </a:solidFill>
                          <a:effectLst/>
                          <a:hlinkClick r:id="rId12"/>
                        </a:rPr>
                        <a:t>ACCESS_FINE_LOCATION</a:t>
                      </a:r>
                      <a:endParaRPr lang="en-US" sz="140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>
                          <a:solidFill>
                            <a:srgbClr val="039BE5"/>
                          </a:solidFill>
                          <a:effectLst/>
                          <a:hlinkClick r:id="rId13"/>
                        </a:rPr>
                        <a:t>ACCESS_COARSE_LOCATION</a:t>
                      </a:r>
                      <a:endParaRPr lang="en-US" sz="140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39BE5"/>
                          </a:solidFill>
                          <a:effectLst/>
                          <a:hlinkClick r:id="rId14"/>
                        </a:rPr>
                        <a:t>MICROPHONE</a:t>
                      </a:r>
                      <a:endParaRPr lang="en-US" sz="140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15"/>
                        </a:rPr>
                        <a:t>RECORD_AUDIO</a:t>
                      </a:r>
                      <a:endParaRPr lang="en-US" sz="1400" dirty="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02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39BE5"/>
                          </a:solidFill>
                          <a:effectLst/>
                          <a:hlinkClick r:id="rId16"/>
                        </a:rPr>
                        <a:t>PHONE</a:t>
                      </a:r>
                      <a:endParaRPr lang="en-US" sz="140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17"/>
                        </a:rPr>
                        <a:t>READ_PHONE_STATE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18"/>
                        </a:rPr>
                        <a:t>READ_PHONE_NUMBERS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19"/>
                        </a:rPr>
                        <a:t>CALL_PHONE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20"/>
                        </a:rPr>
                        <a:t>ANSWER_PHONE_CALLS</a:t>
                      </a:r>
                      <a:r>
                        <a:rPr lang="en-US" sz="1400" dirty="0">
                          <a:effectLst/>
                        </a:rPr>
                        <a:t> (</a:t>
                      </a:r>
                      <a:r>
                        <a:rPr lang="en-US" sz="1400" i="1" dirty="0">
                          <a:effectLst/>
                        </a:rPr>
                        <a:t>must request at runtime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21"/>
                        </a:rPr>
                        <a:t>READ_CALL_LOG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22"/>
                        </a:rPr>
                        <a:t>WRITE_CALL_LOG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23"/>
                        </a:rPr>
                        <a:t>ADD_VOICEMAIL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24"/>
                        </a:rPr>
                        <a:t>USE_SIP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25"/>
                        </a:rPr>
                        <a:t>PROCESS_OUTGOING_CALLS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20"/>
                        </a:rPr>
                        <a:t>ANSWER_PHONE_CALLS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18"/>
                        </a:rPr>
                        <a:t>READ_PHONE_NUMBERS</a:t>
                      </a:r>
                      <a:endParaRPr lang="en-US" sz="1400" dirty="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5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39BE5"/>
                          </a:solidFill>
                          <a:effectLst/>
                          <a:hlinkClick r:id="rId26"/>
                        </a:rPr>
                        <a:t>SENSORS</a:t>
                      </a:r>
                      <a:endParaRPr lang="en-US" sz="140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27"/>
                        </a:rPr>
                        <a:t>BODY_SENSORS</a:t>
                      </a:r>
                      <a:endParaRPr lang="en-US" sz="1400" dirty="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5686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39BE5"/>
                          </a:solidFill>
                          <a:effectLst/>
                          <a:hlinkClick r:id="rId28"/>
                        </a:rPr>
                        <a:t>SMS</a:t>
                      </a:r>
                      <a:endParaRPr lang="en-US" sz="140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29"/>
                        </a:rPr>
                        <a:t>SEND_SMS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30"/>
                        </a:rPr>
                        <a:t>RECEIVE_SMS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31"/>
                        </a:rPr>
                        <a:t>READ_SMS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32"/>
                        </a:rPr>
                        <a:t>RECEIVE_WAP_PUSH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33"/>
                        </a:rPr>
                        <a:t>RECEIVE_MMS</a:t>
                      </a:r>
                      <a:endParaRPr lang="en-US" sz="1400" dirty="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83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39BE5"/>
                          </a:solidFill>
                          <a:effectLst/>
                          <a:hlinkClick r:id="rId34"/>
                        </a:rPr>
                        <a:t>STORAGE</a:t>
                      </a:r>
                      <a:endParaRPr lang="en-US" sz="140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solidFill>
                            <a:srgbClr val="039BE5"/>
                          </a:solidFill>
                          <a:effectLst/>
                          <a:hlinkClick r:id="rId35"/>
                        </a:rPr>
                        <a:t>READ_EXTERNAL_STORAGE</a:t>
                      </a:r>
                      <a:endParaRPr lang="en-US" sz="1400" dirty="0">
                        <a:effectLst/>
                      </a:endParaRPr>
                    </a:p>
                    <a:p>
                      <a:pPr algn="l" fontAlgn="t">
                        <a:buFont typeface="Arial"/>
                        <a:buChar char="•"/>
                      </a:pPr>
                      <a:r>
                        <a:rPr lang="en-US" sz="1400" u="none" strike="noStrike" dirty="0">
                          <a:effectLst/>
                          <a:hlinkClick r:id="rId36"/>
                        </a:rPr>
                        <a:t>WRITE_EXTERNAL_STORAGE</a:t>
                      </a:r>
                      <a:endParaRPr lang="en-US" sz="1400" dirty="0">
                        <a:effectLst/>
                      </a:endParaRPr>
                    </a:p>
                  </a:txBody>
                  <a:tcPr marL="57533" marR="57533" marT="19178" marB="1917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88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System Permissions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Permissions</dc:title>
  <dc:creator>admin</dc:creator>
  <cp:lastModifiedBy>admin</cp:lastModifiedBy>
  <cp:revision>3</cp:revision>
  <dcterms:created xsi:type="dcterms:W3CDTF">2018-02-12T03:39:16Z</dcterms:created>
  <dcterms:modified xsi:type="dcterms:W3CDTF">2018-02-26T03:56:38Z</dcterms:modified>
</cp:coreProperties>
</file>