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5DCE-FE7B-4318-9FB2-42A1F43265E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 DEVELOPLMENT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 2105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 1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9.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command is used to run Java bytecode on the JVM?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java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6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10.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a Java class does not have a main method?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The class will compile but will not run on its own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The class will run automatically without a main method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The JVM will generate a default main method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The class will not compile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1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017" y="662610"/>
            <a:ext cx="11913705" cy="5367130"/>
          </a:xfrm>
        </p:spPr>
        <p:txBody>
          <a:bodyPr>
            <a:normAutofit/>
          </a:bodyPr>
          <a:lstStyle/>
          <a:p>
            <a:r>
              <a:rPr lang="en-US" sz="28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28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4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55129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	1. 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meaning of the Java slogan "Write Once, Run Everywhere"?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Java code can only run on Windows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Java code is platform-dependent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Java code can run on any platform that has a Java Virtual Machine (JVM)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Java code requires separate versions for each platform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55129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2.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Java compiler (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do?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It translates Java source code into machine code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It translates Java source code into bytecode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It interprets Java code line by line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It converts bytecode into platform-specific machine code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6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55129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3.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responsible for interpreting bytecode into machine code on different platforms?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JVM (Java Virtual Machine)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JDK (Java Development Kit)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JRE (Java Runtime Environment)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Java Debugger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5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8"/>
            <a:ext cx="11913705" cy="66393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4.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primary difference between a compiler and an interpreter in the context of Java?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A compiler translates code into bytecode, while an interpreter directly executes code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A compiler works in real-time, while an interpreter translates code all at once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The interpreter translates source code to bytecode, while the compiler runs it on the JVM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The interpreter checks for syntax errors, while the compiler only runs error-free code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2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5.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role of the java command in the Java development environment?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To compile Java source files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To create a new Java project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To run Java bytecode on the JVM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To convert bytecode to machine code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6.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an Integrated Development Environment (IDE) like Eclipse or IntelliJ do in Java development?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Only compiles Java code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Provides a text editor, compiler, and debugger all in one package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Only executes bytecode on the JVM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Translates bytecode into machine code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4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7.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which tool is responsible for converting .java files into .class files?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java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JVM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IDE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106018"/>
            <a:ext cx="11913705" cy="689113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8. </a:t>
            </a: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file extension of the compiled Java bytecode?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.java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.exe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.class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.byte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6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SOFTWARE APPLICATION DEVELOPLMENT INF 2105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</dc:creator>
  <cp:lastModifiedBy>AKRAM</cp:lastModifiedBy>
  <cp:revision>26</cp:revision>
  <dcterms:created xsi:type="dcterms:W3CDTF">2024-10-22T02:30:15Z</dcterms:created>
  <dcterms:modified xsi:type="dcterms:W3CDTF">2024-10-22T02:45:42Z</dcterms:modified>
</cp:coreProperties>
</file>