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DEVELOPLMENT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 2105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9.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valid variable name in Java?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my_variable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my-variable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myVariable1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10.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function of the public keyword in Java?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that a class or method can only be accessed from the same package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that a class or method can only be accessed within the class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that a class or method can be accessed from any other class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that a class or method can be accessed only by child classes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017" y="662610"/>
            <a:ext cx="11913705" cy="5367130"/>
          </a:xfrm>
        </p:spPr>
        <p:txBody>
          <a:bodyPr>
            <a:normAutofit/>
          </a:bodyPr>
          <a:lstStyle/>
          <a:p>
            <a:r>
              <a:rPr lang="en-US" sz="28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28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	1. 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correct syntax for printing “Hello, World!” to the console in Java?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print("Hello, World!");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"Hello, World!";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2.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the correct way to write a single-line comment in Java?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This is a comment */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 comment --&gt;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This is a comment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This is a comment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3.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keywords is used to define a class in Java?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8"/>
            <a:ext cx="11913705" cy="66393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4.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which of the following variable names is valid?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1variable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Variable!Name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5.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and standard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 in Java?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class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My1stClass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1stClass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my_class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6.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statements about Java identifiers is true?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Identifiers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start with a number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can only contain alphanumeric characters and underscores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cannot start with a letter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not case-sensitive for identifiers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7.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the following code print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MyFirstApp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main(String[]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("Hello,\\World!");</a:t>
            </a:r>
          </a:p>
          <a:p>
            <a:pPr lvl="1"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1"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Hello,\World!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Hello,\ World!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Hello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World!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Hello,/World!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8.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correct way to escape a double quote character in a Java string?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"\""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"\\\""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//"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SOFTWARE APPLICATION DEVELOPLMENT INF 2105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</dc:creator>
  <cp:lastModifiedBy>AKRAM</cp:lastModifiedBy>
  <cp:revision>45</cp:revision>
  <dcterms:created xsi:type="dcterms:W3CDTF">2024-10-22T02:30:15Z</dcterms:created>
  <dcterms:modified xsi:type="dcterms:W3CDTF">2024-10-22T11:45:51Z</dcterms:modified>
</cp:coreProperties>
</file>