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5DCE-FE7B-4318-9FB2-42A1F43265E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DEVELOPLMENT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 2105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 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	1. 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output of the following code?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Compilation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613575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2.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following code output?</a:t>
            </a:r>
          </a:p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(y);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5.0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5.00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error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613575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following code output?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10.0;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a;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10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10.0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10.00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error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8"/>
            <a:ext cx="11913705" cy="66393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4.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a valid way to declare and initialize an integer variable?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10.5;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"10";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10;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true;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5.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primitive data type in Java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017" y="662610"/>
            <a:ext cx="11913705" cy="5367130"/>
          </a:xfrm>
        </p:spPr>
        <p:txBody>
          <a:bodyPr>
            <a:normAutofit/>
          </a:bodyPr>
          <a:lstStyle/>
          <a:p>
            <a:r>
              <a:rPr lang="en-US" sz="28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28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4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153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SOFTWARE APPLICATION DEVELOPLMENT INF 2105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</dc:creator>
  <cp:lastModifiedBy>AKRAM</cp:lastModifiedBy>
  <cp:revision>58</cp:revision>
  <dcterms:created xsi:type="dcterms:W3CDTF">2024-10-22T02:30:15Z</dcterms:created>
  <dcterms:modified xsi:type="dcterms:W3CDTF">2024-10-28T11:13:48Z</dcterms:modified>
</cp:coreProperties>
</file>