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DCE-FE7B-4318-9FB2-42A1F43265E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AC5-E7C7-4BAD-8E2A-72A1415F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DEVELOPLMENT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 2105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613575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(2 min)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result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10 + 3.5 * 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613575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(2 min)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result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10 /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+ 10 % 6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9"/>
            <a:ext cx="11913705" cy="55129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(3 min)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output of the following code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es-E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2;</a:t>
            </a:r>
          </a:p>
          <a:p>
            <a:pPr algn="l"/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s-E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7;</a:t>
            </a:r>
          </a:p>
          <a:p>
            <a:pPr algn="l"/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 + 2;</a:t>
            </a:r>
          </a:p>
          <a:p>
            <a:pPr algn="l"/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 + 1;</a:t>
            </a:r>
          </a:p>
          <a:p>
            <a:pPr algn="l"/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78" y="357808"/>
            <a:ext cx="11913705" cy="6500191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(3 min)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code output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6;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a++;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6;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++a;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val="31285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017" y="662610"/>
            <a:ext cx="11913705" cy="5367130"/>
          </a:xfrm>
        </p:spPr>
        <p:txBody>
          <a:bodyPr>
            <a:normAutofit/>
          </a:bodyPr>
          <a:lstStyle/>
          <a:p>
            <a:r>
              <a:rPr lang="en-US" sz="28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28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92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SOFTWARE APPLICATION DEVELOPLMENT INF 2105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</dc:creator>
  <cp:lastModifiedBy>AKRAM</cp:lastModifiedBy>
  <cp:revision>78</cp:revision>
  <dcterms:created xsi:type="dcterms:W3CDTF">2024-10-22T02:30:15Z</dcterms:created>
  <dcterms:modified xsi:type="dcterms:W3CDTF">2024-10-29T01:48:45Z</dcterms:modified>
</cp:coreProperties>
</file>