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d42fe2d3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d42fe2d3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d42fe2d3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d42fe2d3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d42fe2d3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d42fe2d3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d42fe2d3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d42fe2d3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d42fe2d3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d42fe2d3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d42fe2d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d42fe2d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d42fe2d3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d42fe2d3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d42fe2d3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d42fe2d3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42fe2d3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42fe2d3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d42fe2d3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d42fe2d3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d42fe2d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d42fe2d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d42fe2d3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d42fe2d3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d42fe2d3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d42fe2d3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d42fe2d3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d42fe2d3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42fe2d3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42fe2d3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d42fe2d3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d42fe2d3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RuDall-e Malevich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Русские народные сказки</a:t>
            </a:r>
            <a:endParaRPr sz="1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Студент: Пенин Ф.В.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Группа: М80-109М-21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25" y="938975"/>
            <a:ext cx="4095775" cy="40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300" y="151500"/>
            <a:ext cx="3849024" cy="384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4628125" y="3302325"/>
            <a:ext cx="3364200" cy="16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000"/>
              <a:t>Жар-птица</a:t>
            </a:r>
            <a:endParaRPr b="1" sz="2000"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25" y="1249550"/>
            <a:ext cx="3748375" cy="3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625" y="388800"/>
            <a:ext cx="2913526" cy="291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150" y="198900"/>
            <a:ext cx="4745700" cy="47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5053950" y="1722300"/>
            <a:ext cx="3364200" cy="16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000"/>
              <a:t>Кощей бессмертный</a:t>
            </a:r>
            <a:endParaRPr b="1" sz="2000"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25" y="1053350"/>
            <a:ext cx="3748375" cy="3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63" y="1053350"/>
            <a:ext cx="4006100" cy="40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150" y="198900"/>
            <a:ext cx="4745700" cy="47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5053950" y="1722300"/>
            <a:ext cx="3364200" cy="16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000"/>
              <a:t>Снежная королева</a:t>
            </a:r>
            <a:endParaRPr b="1" sz="2000"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25" y="750800"/>
            <a:ext cx="4151775" cy="41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50" y="918875"/>
            <a:ext cx="3849226" cy="384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400" y="805675"/>
            <a:ext cx="3962424" cy="39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5053950" y="1722300"/>
            <a:ext cx="3364200" cy="16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000"/>
              <a:t> Алеша Попович</a:t>
            </a:r>
            <a:endParaRPr b="1" sz="2000"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75" y="537875"/>
            <a:ext cx="4286249" cy="428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649" y="348589"/>
            <a:ext cx="4446326" cy="444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053950" y="1722300"/>
            <a:ext cx="3364200" cy="16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000"/>
              <a:t>Кот в сапогах</a:t>
            </a:r>
            <a:endParaRPr b="1" sz="20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663" y="715788"/>
            <a:ext cx="3958474" cy="39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649" y="348589"/>
            <a:ext cx="4446326" cy="444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5053950" y="1722300"/>
            <a:ext cx="3364200" cy="16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000"/>
              <a:t>Золушка</a:t>
            </a:r>
            <a:endParaRPr b="1" sz="20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300" y="883900"/>
            <a:ext cx="3912225" cy="39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649" y="348589"/>
            <a:ext cx="4446326" cy="444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5053950" y="1722300"/>
            <a:ext cx="3364200" cy="16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000"/>
              <a:t>Щелкунчик</a:t>
            </a:r>
            <a:endParaRPr b="1" sz="20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75" y="1019725"/>
            <a:ext cx="3821225" cy="38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75" y="790000"/>
            <a:ext cx="3725949" cy="372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300" y="790000"/>
            <a:ext cx="3725949" cy="372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831988" y="3597075"/>
            <a:ext cx="3364200" cy="16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000"/>
              <a:t>Иван Царевич и серый волк</a:t>
            </a:r>
            <a:endParaRPr b="1" sz="200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825" y="1664050"/>
            <a:ext cx="3031201" cy="303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000" y="897175"/>
            <a:ext cx="2946424" cy="294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