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121BF75-08BA-4FB2-8457-F97A207E867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65760" y="1920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React &amp; Redux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377440" y="1554480"/>
            <a:ext cx="4990680" cy="22950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Redux data flow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Redux Saga Flow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37360" y="1223280"/>
            <a:ext cx="6441120" cy="40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Hight order component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559960" y="1554480"/>
            <a:ext cx="4938120" cy="329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2018-08-12T09:19:43Z</dcterms:created>
  <dc:creator/>
  <dc:description/>
  <dc:language>en-US</dc:language>
  <cp:lastModifiedBy/>
  <dcterms:modified xsi:type="dcterms:W3CDTF">2018-08-12T09:28:43Z</dcterms:modified>
  <cp:revision>2</cp:revision>
  <dc:subject/>
  <dc:title/>
</cp:coreProperties>
</file>