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ess Start 2P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font" Target="fonts/PressStart2P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403f6cf9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403f6cf9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403f6cf9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403f6cf9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403f6cf9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403f6cf9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403f6cf9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403f6cf9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403f6cf9a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403f6cf9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403f6cf9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403f6cf9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403f6cf9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403f6cf9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403f6cf9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403f6cf9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403f6cf9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403f6cf9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6.png"/><Relationship Id="rId4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gif"/><Relationship Id="rId4" Type="http://schemas.openxmlformats.org/officeDocument/2006/relationships/image" Target="../media/image31.gif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image" Target="../media/image29.png"/><Relationship Id="rId11" Type="http://schemas.openxmlformats.org/officeDocument/2006/relationships/image" Target="../media/image7.png"/><Relationship Id="rId22" Type="http://schemas.openxmlformats.org/officeDocument/2006/relationships/image" Target="../media/image23.png"/><Relationship Id="rId10" Type="http://schemas.openxmlformats.org/officeDocument/2006/relationships/image" Target="../media/image9.png"/><Relationship Id="rId21" Type="http://schemas.openxmlformats.org/officeDocument/2006/relationships/image" Target="../media/image27.png"/><Relationship Id="rId13" Type="http://schemas.openxmlformats.org/officeDocument/2006/relationships/image" Target="../media/image12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15" Type="http://schemas.openxmlformats.org/officeDocument/2006/relationships/image" Target="../media/image2.png"/><Relationship Id="rId14" Type="http://schemas.openxmlformats.org/officeDocument/2006/relationships/image" Target="../media/image4.png"/><Relationship Id="rId17" Type="http://schemas.openxmlformats.org/officeDocument/2006/relationships/image" Target="../media/image1.png"/><Relationship Id="rId16" Type="http://schemas.openxmlformats.org/officeDocument/2006/relationships/image" Target="../media/image22.png"/><Relationship Id="rId5" Type="http://schemas.openxmlformats.org/officeDocument/2006/relationships/image" Target="../media/image15.png"/><Relationship Id="rId19" Type="http://schemas.openxmlformats.org/officeDocument/2006/relationships/image" Target="../media/image13.png"/><Relationship Id="rId6" Type="http://schemas.openxmlformats.org/officeDocument/2006/relationships/image" Target="../media/image3.png"/><Relationship Id="rId18" Type="http://schemas.openxmlformats.org/officeDocument/2006/relationships/image" Target="../media/image26.png"/><Relationship Id="rId7" Type="http://schemas.openxmlformats.org/officeDocument/2006/relationships/image" Target="../media/image18.png"/><Relationship Id="rId8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4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5" Type="http://schemas.openxmlformats.org/officeDocument/2006/relationships/image" Target="../media/image32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8.png"/><Relationship Id="rId10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5.png"/><Relationship Id="rId4" Type="http://schemas.openxmlformats.org/officeDocument/2006/relationships/image" Target="../media/image24.png"/><Relationship Id="rId9" Type="http://schemas.openxmlformats.org/officeDocument/2006/relationships/image" Target="../media/image43.png"/><Relationship Id="rId5" Type="http://schemas.openxmlformats.org/officeDocument/2006/relationships/image" Target="../media/image37.png"/><Relationship Id="rId6" Type="http://schemas.openxmlformats.org/officeDocument/2006/relationships/image" Target="../media/image41.png"/><Relationship Id="rId7" Type="http://schemas.openxmlformats.org/officeDocument/2006/relationships/image" Target="../media/image36.png"/><Relationship Id="rId8" Type="http://schemas.openxmlformats.org/officeDocument/2006/relationships/image" Target="../media/image4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gif"/><Relationship Id="rId4" Type="http://schemas.openxmlformats.org/officeDocument/2006/relationships/image" Target="../media/image4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40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Pacman</a:t>
            </a:r>
            <a:r>
              <a:rPr b="1" lang="pl" sz="49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  <a:r>
              <a:rPr b="1" lang="pl" sz="40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Rivals</a:t>
            </a:r>
            <a:endParaRPr b="1" sz="40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3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Dziekujemy</a:t>
            </a:r>
            <a:endParaRPr b="1" sz="3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815850" y="2641775"/>
            <a:ext cx="106400" cy="1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35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Zespół</a:t>
            </a:r>
            <a:endParaRPr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226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2200">
                <a:solidFill>
                  <a:schemeClr val="lt1"/>
                </a:solidFill>
              </a:rPr>
              <a:t>Patryk Jędrzejczak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200">
                <a:solidFill>
                  <a:schemeClr val="lt1"/>
                </a:solidFill>
              </a:rPr>
              <a:t>Grzegorz Nowakowski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200">
                <a:solidFill>
                  <a:schemeClr val="lt1"/>
                </a:solidFill>
              </a:rPr>
              <a:t>Julia Sobiech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2200">
                <a:solidFill>
                  <a:schemeClr val="lt1"/>
                </a:solidFill>
              </a:rPr>
              <a:t>Sylwia Szunejko</a:t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750" y="1853225"/>
            <a:ext cx="415750" cy="4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5750" y="2361100"/>
            <a:ext cx="415750" cy="4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5750" y="2896550"/>
            <a:ext cx="415750" cy="4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75750" y="1345350"/>
            <a:ext cx="415750" cy="4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Technologie i narzedzia</a:t>
            </a:r>
            <a:endParaRPr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85850"/>
            <a:ext cx="8520600" cy="3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l">
                <a:solidFill>
                  <a:schemeClr val="lt1"/>
                </a:solidFill>
              </a:rPr>
              <a:t>C++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l">
                <a:solidFill>
                  <a:schemeClr val="lt1"/>
                </a:solidFill>
              </a:rPr>
              <a:t>CMake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l">
                <a:solidFill>
                  <a:schemeClr val="lt1"/>
                </a:solidFill>
              </a:rPr>
              <a:t>CTest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l">
                <a:solidFill>
                  <a:schemeClr val="lt1"/>
                </a:solidFill>
              </a:rPr>
              <a:t>gcov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l">
                <a:solidFill>
                  <a:schemeClr val="lt1"/>
                </a:solidFill>
              </a:rPr>
              <a:t>SFML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l">
                <a:solidFill>
                  <a:schemeClr val="lt1"/>
                </a:solidFill>
              </a:rPr>
              <a:t>Github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l">
                <a:solidFill>
                  <a:schemeClr val="lt1"/>
                </a:solidFill>
              </a:rPr>
              <a:t>Github Issues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l">
                <a:solidFill>
                  <a:schemeClr val="lt1"/>
                </a:solidFill>
              </a:rPr>
              <a:t>Github Actions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Fantasma GIFs - Get the best gif on GIFER"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4275" y="3934500"/>
            <a:ext cx="987950" cy="987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eam Workshop::Red Ghost Pacman"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4225" y="3934500"/>
            <a:ext cx="987950" cy="987950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rgbClr val="000000">
                <a:alpha val="62000"/>
              </a:srgbClr>
            </a:outerShdw>
          </a:effectLst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5573" y="773050"/>
            <a:ext cx="69100" cy="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Zasady gry</a:t>
            </a:r>
            <a:endParaRPr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400000"/>
            <a:ext cx="8520600" cy="31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pl" sz="1600">
                <a:solidFill>
                  <a:schemeClr val="lt1"/>
                </a:solidFill>
              </a:rPr>
              <a:t>W grze bierze udział 2-4 graczy. 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pl" sz="1600">
                <a:solidFill>
                  <a:schemeClr val="lt1"/>
                </a:solidFill>
              </a:rPr>
              <a:t>Wygrywa gracz, który jako pierwszy wygra liczbę rund wybraną przed rozgrywką. 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pl" sz="1600">
                <a:solidFill>
                  <a:schemeClr val="lt1"/>
                </a:solidFill>
              </a:rPr>
              <a:t>Pojedynczą rundę wygrywa gracz, który jako pierwszy zdobędzie oczekiwaną liczbę punktów (zbierając monety, zabijając duchy i przeciwników) lub ostatni żywy.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pl" sz="1600">
                <a:solidFill>
                  <a:schemeClr val="lt1"/>
                </a:solidFill>
              </a:rPr>
              <a:t>Gracz ginie przy kontakcie z duchem.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pl" sz="1600">
                <a:solidFill>
                  <a:schemeClr val="lt1"/>
                </a:solidFill>
              </a:rPr>
              <a:t>W trakcie gry pojawiają się różne wzmocnienia do zdobycia przez graczy.</a:t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25" y="4703625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2800" y="4703625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2775" y="4703625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07250" y="4703625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07225" y="4703625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51700" y="4703625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51675" y="4703625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96150" y="4703625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596125" y="4703625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240600" y="4703625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440575" y="4703625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40550" y="4703625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285025" y="4703625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485000" y="4703625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129475" y="4703625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329450" y="4703625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973925" y="4703625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3173900" y="4703625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7818375" y="4703625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4018350" y="4703625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600775" y="4703625"/>
            <a:ext cx="26982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52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Dodatkowe</a:t>
            </a:r>
            <a:r>
              <a:rPr lang="pl" sz="222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f</a:t>
            </a:r>
            <a:r>
              <a:rPr lang="pl" sz="222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unkcjonalności</a:t>
            </a:r>
            <a:endParaRPr sz="222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descr="Pac Man GIFs - Get the best GIF on GIPHY"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1425" y="2951775"/>
            <a:ext cx="2522575" cy="252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1700" y="1396900"/>
            <a:ext cx="8520600" cy="31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pl" sz="1700">
                <a:solidFill>
                  <a:schemeClr val="lt1"/>
                </a:solidFill>
                <a:highlight>
                  <a:schemeClr val="dk1"/>
                </a:highlight>
              </a:rPr>
              <a:t>Wybór liczby rund.</a:t>
            </a:r>
            <a:endParaRPr sz="17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pl" sz="1700">
                <a:solidFill>
                  <a:schemeClr val="lt1"/>
                </a:solidFill>
                <a:highlight>
                  <a:schemeClr val="dk1"/>
                </a:highlight>
              </a:rPr>
              <a:t>Wybór liczby graczy.</a:t>
            </a:r>
            <a:endParaRPr sz="17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pl" sz="1700">
                <a:solidFill>
                  <a:schemeClr val="lt1"/>
                </a:solidFill>
                <a:highlight>
                  <a:schemeClr val="dk1"/>
                </a:highlight>
              </a:rPr>
              <a:t>Wybór nicków.</a:t>
            </a:r>
            <a:endParaRPr sz="17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pl" sz="1700">
                <a:solidFill>
                  <a:schemeClr val="lt1"/>
                </a:solidFill>
                <a:highlight>
                  <a:schemeClr val="dk1"/>
                </a:highlight>
              </a:rPr>
              <a:t>Wybór kolorów postaci.</a:t>
            </a:r>
            <a:endParaRPr sz="17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pl" sz="1700">
                <a:solidFill>
                  <a:schemeClr val="lt1"/>
                </a:solidFill>
                <a:highlight>
                  <a:schemeClr val="dk1"/>
                </a:highlight>
              </a:rPr>
              <a:t>Wybór sterowania w tym obsługa kontrolerów.</a:t>
            </a:r>
            <a:endParaRPr sz="17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pl" sz="1700">
                <a:solidFill>
                  <a:schemeClr val="lt1"/>
                </a:solidFill>
                <a:highlight>
                  <a:schemeClr val="dk1"/>
                </a:highlight>
              </a:rPr>
              <a:t>Ustawienia głośności muzyki i innych dźwięków.</a:t>
            </a:r>
            <a:endParaRPr sz="17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013" y="2378300"/>
            <a:ext cx="903375" cy="90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9013" y="1275425"/>
            <a:ext cx="903375" cy="90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9013" y="3481175"/>
            <a:ext cx="903375" cy="90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4097188" y="2560588"/>
            <a:ext cx="2917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300">
                <a:solidFill>
                  <a:schemeClr val="lt1"/>
                </a:solidFill>
              </a:rPr>
              <a:t>Liniowy duch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097188" y="1457700"/>
            <a:ext cx="2917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300">
                <a:solidFill>
                  <a:schemeClr val="lt1"/>
                </a:solidFill>
              </a:rPr>
              <a:t>Losowy duch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4097188" y="3644100"/>
            <a:ext cx="2917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300">
                <a:solidFill>
                  <a:schemeClr val="lt1"/>
                </a:solidFill>
              </a:rPr>
              <a:t>Cykliczny duch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52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Duchy</a:t>
            </a:r>
            <a:endParaRPr sz="252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750" y="1314000"/>
            <a:ext cx="1030700" cy="103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0500" y="1314000"/>
            <a:ext cx="1030700" cy="103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8900" y="1314000"/>
            <a:ext cx="1030700" cy="103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63550" y="3109850"/>
            <a:ext cx="1030700" cy="103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11013" y="1314000"/>
            <a:ext cx="1030700" cy="103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03638" y="3109850"/>
            <a:ext cx="1030700" cy="103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23963" y="3109850"/>
            <a:ext cx="1030700" cy="103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498550" y="1314000"/>
            <a:ext cx="1030700" cy="103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184400" y="3109850"/>
            <a:ext cx="1030700" cy="10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52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Wzmocnienia</a:t>
            </a:r>
            <a:endParaRPr sz="252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03275" y="306525"/>
            <a:ext cx="84294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l" sz="182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Co poszło dobrze?  Co poszło źle?</a:t>
            </a:r>
            <a:endParaRPr b="1" sz="182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304100" y="1046650"/>
            <a:ext cx="4267800" cy="3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l">
                <a:solidFill>
                  <a:schemeClr val="lt1"/>
                </a:solidFill>
                <a:highlight>
                  <a:schemeClr val="dk1"/>
                </a:highlight>
              </a:rPr>
              <a:t>Udało się zrealizować wszystko co zaplanowaliśmy.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l">
                <a:solidFill>
                  <a:schemeClr val="lt1"/>
                </a:solidFill>
                <a:highlight>
                  <a:schemeClr val="dk1"/>
                </a:highlight>
              </a:rPr>
              <a:t>Współpraca.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l">
                <a:solidFill>
                  <a:schemeClr val="lt1"/>
                </a:solidFill>
                <a:highlight>
                  <a:schemeClr val="dk1"/>
                </a:highlight>
              </a:rPr>
              <a:t>Korzystanie z Githuba.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l">
                <a:solidFill>
                  <a:schemeClr val="lt1"/>
                </a:solidFill>
                <a:highlight>
                  <a:schemeClr val="dk1"/>
                </a:highlight>
              </a:rPr>
              <a:t>Pokrycie kodu testami.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l">
                <a:solidFill>
                  <a:schemeClr val="lt1"/>
                </a:solidFill>
                <a:highlight>
                  <a:schemeClr val="dk1"/>
                </a:highlight>
              </a:rPr>
              <a:t>Gra wygląda nie najgorzej i przyjemnie się w nią gra.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>
            <p:ph idx="2" type="body"/>
          </p:nvPr>
        </p:nvSpPr>
        <p:spPr>
          <a:xfrm>
            <a:off x="4571900" y="1046650"/>
            <a:ext cx="4307400" cy="3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l">
                <a:solidFill>
                  <a:schemeClr val="lt1"/>
                </a:solidFill>
                <a:highlight>
                  <a:schemeClr val="dk1"/>
                </a:highlight>
              </a:rPr>
              <a:t>Uruchamianie wszystkich testów trwa zbyt długo.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l">
                <a:solidFill>
                  <a:schemeClr val="lt1"/>
                </a:solidFill>
              </a:rPr>
              <a:t>Pod koniec kod stał się dosyć skomplikowany.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l">
                <a:solidFill>
                  <a:schemeClr val="lt1"/>
                </a:solidFill>
              </a:rPr>
              <a:t>Zabrakło czasu na dopracowanie niektórych szczegółów. Przydałoby się więcej map, dźwięków itp.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Fantasma GIFs - Get the best gif on GIFER"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450" y="3603451"/>
            <a:ext cx="1128075" cy="1128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F pacman - animated GIF on GIFER - by Vodal"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7963" y="3675925"/>
            <a:ext cx="1040075" cy="10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Demo</a:t>
            </a:r>
            <a:endParaRPr b="1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