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859C-D649-F0CA-9C30-85932D305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CA170-B707-017F-57DA-B0CCF85F3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C8098-2732-7BAC-A323-CF27E56D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4F2-86DB-7D48-A5F7-02D5DD9D3351}" type="datetimeFigureOut">
              <a:rPr lang="en-DE" smtClean="0"/>
              <a:t>21.12.22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AFA5F-723C-0F3F-3A84-0EE7DA51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31276-BAFB-7C06-EA83-F417B7C7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A3CB-2EEA-3F44-8CAE-33BB581D75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2947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CABD-B162-2F8A-C83D-D314082E0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99E01-971C-810D-7151-0F0019E34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C4BE1-61BF-3EC0-3831-7C93E3A78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4F2-86DB-7D48-A5F7-02D5DD9D3351}" type="datetimeFigureOut">
              <a:rPr lang="en-DE" smtClean="0"/>
              <a:t>21.12.22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46DCF-18F0-2B1F-FF90-EBA39315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C4FB6-F4BE-203E-7348-9EE83D92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A3CB-2EEA-3F44-8CAE-33BB581D75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4255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18E863-79AE-25C9-7AE2-E97511FAB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8E234-D825-9423-445F-5C8710214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573D8-F0C7-9980-3EE8-9942F5DAD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4F2-86DB-7D48-A5F7-02D5DD9D3351}" type="datetimeFigureOut">
              <a:rPr lang="en-DE" smtClean="0"/>
              <a:t>21.12.22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FCEF8-5B97-01D8-C535-4679691F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C690D-782A-3A18-21A0-AFC6FAB2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A3CB-2EEA-3F44-8CAE-33BB581D75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6956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A111-2315-886E-6D0B-DC31A49B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F2508-D4CE-A759-8712-D18D3C674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77705-9896-4557-C990-7FA5C331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4F2-86DB-7D48-A5F7-02D5DD9D3351}" type="datetimeFigureOut">
              <a:rPr lang="en-DE" smtClean="0"/>
              <a:t>21.12.22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DD205-34CF-DFBB-B638-83A1FCB9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DF451-9901-50E1-FB69-DE7AA661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A3CB-2EEA-3F44-8CAE-33BB581D75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754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8F0E-18FD-E311-F65E-42878FCA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78DA5-8514-E06D-5FE0-CDB074386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476E1-F41F-A587-67D3-4D4601DF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4F2-86DB-7D48-A5F7-02D5DD9D3351}" type="datetimeFigureOut">
              <a:rPr lang="en-DE" smtClean="0"/>
              <a:t>21.12.22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63AD7-14E3-3AAC-0FF3-E737F12AE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542B5-1590-5110-60E6-95E5B82E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A3CB-2EEA-3F44-8CAE-33BB581D75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4036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6B6F-8AA0-0973-4569-0DE359AA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A0E29-0F38-50B5-1772-94E216058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FE2C0-E310-41BD-02CE-1CEF6ED79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AADCF-2FCA-9F0A-5D3D-57DAC997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4F2-86DB-7D48-A5F7-02D5DD9D3351}" type="datetimeFigureOut">
              <a:rPr lang="en-DE" smtClean="0"/>
              <a:t>21.12.22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60A2A-BBEE-0DF0-2DB1-598C3F52F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36734-15F6-52F2-5BAA-9414D148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A3CB-2EEA-3F44-8CAE-33BB581D75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882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75CA-1DDD-D3A4-637D-15A1B9858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F73E0-D944-6ED0-C6CE-F02DB617B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AB41E-6E72-22B3-770D-C650645A2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FC03A0-BD50-DE54-F6D0-CCF91E12A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08DACE-0404-256D-66F4-17EECFB223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570B0-E3DC-8DC3-DA64-49CB71770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4F2-86DB-7D48-A5F7-02D5DD9D3351}" type="datetimeFigureOut">
              <a:rPr lang="en-DE" smtClean="0"/>
              <a:t>21.12.22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C3B2D9-6659-38A7-AFE0-49FFF8C1B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C75AAB-BDD8-4BAD-C7E1-7F892E5D8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A3CB-2EEA-3F44-8CAE-33BB581D75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9236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3F67C-B1B0-B21D-FAFF-5A9B006F2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F0BBAE-0B28-C181-623D-E9D8624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4F2-86DB-7D48-A5F7-02D5DD9D3351}" type="datetimeFigureOut">
              <a:rPr lang="en-DE" smtClean="0"/>
              <a:t>21.12.22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A233A1-D5D9-A4F4-0F46-569973EA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61C56-5897-9351-4804-C52B070F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A3CB-2EEA-3F44-8CAE-33BB581D75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6845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50CCD9-2733-3229-EE55-BFE79475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4F2-86DB-7D48-A5F7-02D5DD9D3351}" type="datetimeFigureOut">
              <a:rPr lang="en-DE" smtClean="0"/>
              <a:t>21.12.22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612502-2FBE-6804-7139-6782E3A0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0E498-26E7-4396-A966-0B0D6B06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A3CB-2EEA-3F44-8CAE-33BB581D75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067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8927-0683-DF75-0FB7-FE85665B0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642A1-50F5-4494-6406-0F894C1B8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8A466-1E89-0733-D959-F9BDD7E32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5BEF4-3438-36B0-BC31-A346AAC02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4F2-86DB-7D48-A5F7-02D5DD9D3351}" type="datetimeFigureOut">
              <a:rPr lang="en-DE" smtClean="0"/>
              <a:t>21.12.22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6F556-986D-8000-471A-69989B28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A68A1-81A1-5BC6-EA28-AF67F2C7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A3CB-2EEA-3F44-8CAE-33BB581D75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6052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1F63-8EF7-0F8C-EFDC-7B894E833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EC1D0-B351-0FC0-B1BA-72003D16D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99D32-CB81-E4E0-203D-26B63C894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AFE3E-4D9A-6283-F671-8E0BDBBE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4F2-86DB-7D48-A5F7-02D5DD9D3351}" type="datetimeFigureOut">
              <a:rPr lang="en-DE" smtClean="0"/>
              <a:t>21.12.22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67E1F-F751-3743-D2B5-2E17E494D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CBFB2-C77D-F027-6AE6-B7ED9E0B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A3CB-2EEA-3F44-8CAE-33BB581D75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9691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7C4563-6376-E9BD-2CE8-49D0F028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22E9A-6AE3-A6F6-6766-AFB17143C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1E792-34EE-4F7C-7F0D-0C1131581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E14F2-86DB-7D48-A5F7-02D5DD9D3351}" type="datetimeFigureOut">
              <a:rPr lang="en-DE" smtClean="0"/>
              <a:t>21.12.22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79BB3-AD7E-E0A7-92CF-C0C963D04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B9DB0-241C-6E14-8EDB-A27BF4821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4A3CB-2EEA-3F44-8CAE-33BB581D75F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5997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2AAA76F-9A22-4852-7BB1-DAF3C3E63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Bierstadt" panose="020B0004020202020204" pitchFamily="34" charset="0"/>
              </a:rPr>
              <a:t>key </a:t>
            </a:r>
            <a:r>
              <a:rPr lang="de-DE" dirty="0" err="1">
                <a:latin typeface="Bierstadt" panose="020B0004020202020204" pitchFamily="34" charset="0"/>
              </a:rPr>
              <a:t>concepts</a:t>
            </a:r>
            <a:r>
              <a:rPr lang="de-DE" dirty="0">
                <a:latin typeface="Bierstadt" panose="020B0004020202020204" pitchFamily="34" charset="0"/>
              </a:rPr>
              <a:t>: </a:t>
            </a:r>
            <a:r>
              <a:rPr lang="de-DE" dirty="0" err="1">
                <a:latin typeface="Bierstadt" panose="020B0004020202020204" pitchFamily="34" charset="0"/>
              </a:rPr>
              <a:t>intersectionality</a:t>
            </a:r>
            <a:r>
              <a:rPr lang="de-DE" dirty="0">
                <a:latin typeface="Bierstadt" panose="020B0004020202020204" pitchFamily="34" charset="0"/>
              </a:rPr>
              <a:t>, </a:t>
            </a:r>
            <a:r>
              <a:rPr lang="de-DE" dirty="0" err="1">
                <a:latin typeface="Bierstadt" panose="020B0004020202020204" pitchFamily="34" charset="0"/>
              </a:rPr>
              <a:t>commercialisation</a:t>
            </a:r>
            <a:r>
              <a:rPr lang="de-DE" dirty="0">
                <a:latin typeface="Bierstadt" panose="020B0004020202020204" pitchFamily="34" charset="0"/>
              </a:rPr>
              <a:t>, </a:t>
            </a:r>
            <a:r>
              <a:rPr lang="de-DE" dirty="0" err="1">
                <a:latin typeface="Bierstadt" panose="020B0004020202020204" pitchFamily="34" charset="0"/>
              </a:rPr>
              <a:t>connected</a:t>
            </a:r>
            <a:r>
              <a:rPr lang="de-DE" dirty="0">
                <a:latin typeface="Bierstadt" panose="020B0004020202020204" pitchFamily="34" charset="0"/>
              </a:rPr>
              <a:t> by </a:t>
            </a:r>
            <a:r>
              <a:rPr lang="de-DE" dirty="0" err="1">
                <a:latin typeface="Bierstadt" panose="020B0004020202020204" pitchFamily="34" charset="0"/>
              </a:rPr>
              <a:t>cause</a:t>
            </a:r>
            <a:r>
              <a:rPr lang="de-DE" dirty="0">
                <a:latin typeface="Bierstadt" panose="020B0004020202020204" pitchFamily="34" charset="0"/>
              </a:rPr>
              <a:t> (</a:t>
            </a:r>
            <a:r>
              <a:rPr lang="de-DE" dirty="0" err="1">
                <a:latin typeface="Bierstadt" panose="020B0004020202020204" pitchFamily="34" charset="0"/>
              </a:rPr>
              <a:t>fight</a:t>
            </a:r>
            <a:r>
              <a:rPr lang="de-DE" dirty="0">
                <a:latin typeface="Bierstadt" panose="020B0004020202020204" pitchFamily="34" charset="0"/>
              </a:rPr>
              <a:t> for human </a:t>
            </a:r>
            <a:r>
              <a:rPr lang="de-DE" dirty="0" err="1">
                <a:latin typeface="Bierstadt" panose="020B0004020202020204" pitchFamily="34" charset="0"/>
              </a:rPr>
              <a:t>rights</a:t>
            </a:r>
            <a:r>
              <a:rPr lang="de-DE" dirty="0">
                <a:latin typeface="Bierstadt" panose="020B0004020202020204" pitchFamily="34" charset="0"/>
              </a:rPr>
              <a:t>)</a:t>
            </a:r>
          </a:p>
          <a:p>
            <a:endParaRPr lang="de-DE" dirty="0">
              <a:latin typeface="Bierstadt" panose="020B0004020202020204" pitchFamily="34" charset="0"/>
            </a:endParaRPr>
          </a:p>
          <a:p>
            <a:r>
              <a:rPr lang="de-DE" dirty="0">
                <a:latin typeface="Bierstadt" panose="020B0004020202020204" pitchFamily="34" charset="0"/>
              </a:rPr>
              <a:t>How are BLM and Pride </a:t>
            </a:r>
            <a:r>
              <a:rPr lang="de-DE" dirty="0" err="1">
                <a:latin typeface="Bierstadt" panose="020B0004020202020204" pitchFamily="34" charset="0"/>
              </a:rPr>
              <a:t>connected</a:t>
            </a:r>
            <a:r>
              <a:rPr lang="de-DE" dirty="0">
                <a:latin typeface="Bierstadt" panose="020B0004020202020204" pitchFamily="34" charset="0"/>
              </a:rPr>
              <a:t>? How do </a:t>
            </a:r>
            <a:r>
              <a:rPr lang="de-DE" dirty="0" err="1">
                <a:latin typeface="Bierstadt" panose="020B0004020202020204" pitchFamily="34" charset="0"/>
              </a:rPr>
              <a:t>these</a:t>
            </a:r>
            <a:r>
              <a:rPr lang="de-DE" dirty="0">
                <a:latin typeface="Bierstadt" panose="020B0004020202020204" pitchFamily="34" charset="0"/>
              </a:rPr>
              <a:t> two </a:t>
            </a:r>
            <a:r>
              <a:rPr lang="de-DE" dirty="0" err="1">
                <a:latin typeface="Bierstadt" panose="020B0004020202020204" pitchFamily="34" charset="0"/>
              </a:rPr>
              <a:t>protest</a:t>
            </a:r>
            <a:r>
              <a:rPr lang="de-DE" dirty="0">
                <a:latin typeface="Bierstadt" panose="020B0004020202020204" pitchFamily="34" charset="0"/>
              </a:rPr>
              <a:t> </a:t>
            </a:r>
            <a:r>
              <a:rPr lang="de-DE" dirty="0" err="1">
                <a:latin typeface="Bierstadt" panose="020B0004020202020204" pitchFamily="34" charset="0"/>
              </a:rPr>
              <a:t>cultures</a:t>
            </a:r>
            <a:r>
              <a:rPr lang="de-DE" dirty="0">
                <a:latin typeface="Bierstadt" panose="020B0004020202020204" pitchFamily="34" charset="0"/>
              </a:rPr>
              <a:t> </a:t>
            </a:r>
            <a:r>
              <a:rPr lang="de-DE" dirty="0" err="1">
                <a:latin typeface="Bierstadt" panose="020B0004020202020204" pitchFamily="34" charset="0"/>
              </a:rPr>
              <a:t>compare</a:t>
            </a:r>
            <a:r>
              <a:rPr lang="de-DE" dirty="0">
                <a:latin typeface="Bierstadt" panose="020B0004020202020204" pitchFamily="34" charset="0"/>
              </a:rPr>
              <a:t>/</a:t>
            </a:r>
            <a:r>
              <a:rPr lang="de-DE" dirty="0" err="1">
                <a:latin typeface="Bierstadt" panose="020B0004020202020204" pitchFamily="34" charset="0"/>
              </a:rPr>
              <a:t>differ</a:t>
            </a:r>
            <a:r>
              <a:rPr lang="de-DE" dirty="0">
                <a:latin typeface="Bierstadt" panose="020B0004020202020204" pitchFamily="34" charset="0"/>
              </a:rPr>
              <a:t>? How do </a:t>
            </a:r>
            <a:r>
              <a:rPr lang="de-DE" dirty="0" err="1">
                <a:latin typeface="Bierstadt" panose="020B0004020202020204" pitchFamily="34" charset="0"/>
              </a:rPr>
              <a:t>queer</a:t>
            </a:r>
            <a:r>
              <a:rPr lang="de-DE" dirty="0">
                <a:latin typeface="Bierstadt" panose="020B0004020202020204" pitchFamily="34" charset="0"/>
              </a:rPr>
              <a:t> &amp; BIPOC media </a:t>
            </a:r>
            <a:r>
              <a:rPr lang="de-DE" dirty="0" err="1">
                <a:latin typeface="Bierstadt" panose="020B0004020202020204" pitchFamily="34" charset="0"/>
              </a:rPr>
              <a:t>outlets</a:t>
            </a:r>
            <a:r>
              <a:rPr lang="de-DE" dirty="0">
                <a:latin typeface="Bierstadt" panose="020B0004020202020204" pitchFamily="34" charset="0"/>
              </a:rPr>
              <a:t> cover Lil Nas X?</a:t>
            </a:r>
          </a:p>
          <a:p>
            <a:endParaRPr lang="de-DE" dirty="0">
              <a:latin typeface="Bierstadt" panose="020B0004020202020204" pitchFamily="34" charset="0"/>
            </a:endParaRPr>
          </a:p>
          <a:p>
            <a:r>
              <a:rPr lang="de-DE" dirty="0">
                <a:latin typeface="Bierstadt" panose="020B0004020202020204" pitchFamily="34" charset="0"/>
              </a:rPr>
              <a:t>Call Me By Your Name, Industry Baby – Lil Nas X;</a:t>
            </a:r>
          </a:p>
          <a:p>
            <a:r>
              <a:rPr lang="de-DE" dirty="0">
                <a:latin typeface="Bierstadt" panose="020B0004020202020204" pitchFamily="34" charset="0"/>
              </a:rPr>
              <a:t>Out Magazine, </a:t>
            </a:r>
            <a:r>
              <a:rPr lang="en-US" dirty="0">
                <a:latin typeface="Bierstadt" panose="020B0004020202020204" pitchFamily="34" charset="0"/>
              </a:rPr>
              <a:t>https://www.out.com/</a:t>
            </a:r>
            <a:r>
              <a:rPr lang="en-US" dirty="0" err="1">
                <a:latin typeface="Bierstadt" panose="020B0004020202020204" pitchFamily="34" charset="0"/>
              </a:rPr>
              <a:t>lil-nas-x</a:t>
            </a:r>
            <a:endParaRPr lang="en-DE" dirty="0">
              <a:latin typeface="Bierstad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14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 2013 - 2022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Jende</dc:creator>
  <cp:lastModifiedBy>Patrick Jende</cp:lastModifiedBy>
  <cp:revision>3</cp:revision>
  <dcterms:created xsi:type="dcterms:W3CDTF">2022-12-14T14:13:46Z</dcterms:created>
  <dcterms:modified xsi:type="dcterms:W3CDTF">2022-12-21T10:35:46Z</dcterms:modified>
</cp:coreProperties>
</file>