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6AE4-C91D-0229-E5D1-A54E8F55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64B4-3F9A-9A3B-280D-965B486E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7D74-6DD6-3D3F-5B7B-A1EC05DC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C931-D7A8-0D18-4BD1-5D8EBAE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F2C9-B42F-8AAE-B480-97AFC9F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2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588B-F602-3FE9-67C1-EA1CEB2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005D-7B6C-8DC2-6852-DDD10879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E33-B7B3-88D4-EC41-8DB73287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7A31-77FA-A56C-417A-7AD2CB2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A852-D28C-71F7-9A50-BD8D340B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50CA8-1F40-C0EC-5798-A3D639B8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DA08-8B76-C79E-7275-9BB7CDE2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B528-D4E3-41CE-ACE9-CE7BF09E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4DA-B167-C6D2-DE1D-3D65A76C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3426-FD44-C568-1EF8-6327E18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863-2186-019C-9114-E14AB1A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CDEF-3BD0-32AE-B528-092F210D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DF4D-91FD-1313-5C20-57AA334C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66BC-C3F9-29BA-3FF2-4471587E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0DDE-2DD4-2368-D8BF-DDE2CFE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B5B1-F699-F698-5E45-DF6307B3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413E-0AF8-ED34-0ACB-EC35F27B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F6B-5A67-6919-6782-962ADE53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3BE5-3265-0629-F15F-21E5C88F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414E-6FDD-1359-A217-47168FD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24A5-A3B1-B95B-A657-746E970F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C0AA-8CCD-8ABF-6D59-8A863C3FF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55680-A9AF-5EDB-87D6-A8DD7F97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03BB-D81C-5311-4DAB-CC6338AF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2EFC6-D5A6-3880-0A7D-BD9EFAB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8EBD-2711-894A-C2FF-C10B2E43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EC52-6447-C2D1-7A27-AF11360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3315-2A59-A118-1047-1151DA4C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F2AF5-CAD1-61C3-B36B-E735C97E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DFB0C-288A-9B26-CAED-C11706B7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1A5F3-DDE1-9DE2-D269-E299175C6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13359-A1C4-4A40-BA3D-7798D163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7D4EF-35A3-A44A-A416-D3B0021E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4948-7AEB-E28B-B95A-010D72B7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9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F10-4B8C-1D40-52BF-DC3D50B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916D7-B635-39DB-06BC-F883A002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9952-0AE3-7D1C-24F7-5E73EC9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90D6C-E352-8209-006E-E7C95E15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EBB5-0C20-BD98-865B-8E0826C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871FD-0622-650B-9A08-C633D067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1146-FAB7-0302-8A7E-C966926D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42B9-86E8-DFDD-718B-FAFA5B29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152-9FDA-7888-4F1E-1B1C0AE3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CA11-5E91-2C72-6E4E-DF75B8DDB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EDB1-B8EF-E085-35D5-ED609BB9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8018-703C-F685-4D15-F290CB85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2FEA-B0A8-F0E4-0427-BAB5F42B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59F0-0D8C-F19D-51F2-2C3E5425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235B2-DF61-0493-6BEA-C11370262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0976-50B4-EB17-1A1C-069399F6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BA22-C87C-FB6B-065A-9632266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FCC5-A7EC-3A9C-576C-5206B25F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3325-C381-C8E6-71C3-81AA348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3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F60A3-F078-4020-A9D3-FF4EB12E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C733-8222-D5E4-EFB3-B544338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5532-CC7E-53B7-43FD-0CEE6283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A843-EBB5-472D-A3AD-2CB023C1207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D8CD-3302-68C1-F320-F184D5DE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A354-CD69-4877-F52D-FC05D0CC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26A3-1210-42FD-ACE9-6082364E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A37E-58E8-4987-F446-8C8F719D1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FUNDERMENTALS OF COMPUTER DESIGN [COMPUTER ARCHITECTURE]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83AF-8255-DBAA-D46C-3393E7E9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591"/>
            <a:ext cx="9144000" cy="1002046"/>
          </a:xfrm>
        </p:spPr>
        <p:txBody>
          <a:bodyPr/>
          <a:lstStyle/>
          <a:p>
            <a:pPr algn="r"/>
            <a:r>
              <a:rPr lang="en-US" dirty="0"/>
              <a:t>PATRICK WAWERU</a:t>
            </a:r>
          </a:p>
          <a:p>
            <a:pPr algn="r"/>
            <a:r>
              <a:rPr lang="en-US" dirty="0"/>
              <a:t>SCT212-0470/2019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8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4F86-6195-D9F8-1392-55B1681D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E970-8673-6508-3E1C-20EC50CE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005889"/>
          </a:xfrm>
        </p:spPr>
        <p:txBody>
          <a:bodyPr/>
          <a:lstStyle/>
          <a:p>
            <a:r>
              <a:rPr lang="en-US" dirty="0"/>
              <a:t>The rapid improvement in computer technology is brought about by;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. Advances in technology. </a:t>
            </a:r>
          </a:p>
          <a:p>
            <a:pPr marL="457200" lvl="1" indent="0">
              <a:buNone/>
            </a:pPr>
            <a:r>
              <a:rPr lang="en-US" dirty="0"/>
              <a:t>ii. Innovation in computer design. </a:t>
            </a:r>
          </a:p>
          <a:p>
            <a:pPr marL="457200" lvl="1" indent="0">
              <a:buNone/>
            </a:pPr>
            <a:r>
              <a:rPr lang="en-US" dirty="0"/>
              <a:t>iii. Advantages brought about by mass production. </a:t>
            </a:r>
          </a:p>
          <a:p>
            <a:r>
              <a:rPr lang="en-US" dirty="0"/>
              <a:t>Facilitated changes in the computer market place that helped are </a:t>
            </a:r>
            <a:r>
              <a:rPr lang="en-GB" dirty="0"/>
              <a:t>reduced the need for object-code compatibility and  the creation of standardized, vendor-independent operating systems.</a:t>
            </a:r>
          </a:p>
          <a:p>
            <a:r>
              <a:rPr lang="en-GB" dirty="0"/>
              <a:t>These changes made it possible to develop successfully a new set of architectures with simpler instructions, called RISC (Reduced Instruction Set Computer)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605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00DD-1A77-580C-FD9C-CAC76886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en-US" dirty="0"/>
              <a:t>RISC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2854-DAE2-265E-FA22-430F9A79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242"/>
            <a:ext cx="10515600" cy="4941721"/>
          </a:xfrm>
        </p:spPr>
        <p:txBody>
          <a:bodyPr>
            <a:normAutofit/>
          </a:bodyPr>
          <a:lstStyle/>
          <a:p>
            <a:r>
              <a:rPr lang="en-US" dirty="0"/>
              <a:t>It focused on two critical performance techniques; </a:t>
            </a:r>
            <a:r>
              <a:rPr lang="en-US" dirty="0" err="1"/>
              <a:t>i</a:t>
            </a:r>
            <a:r>
              <a:rPr lang="en-US" dirty="0"/>
              <a:t>. the use of caches. ii. </a:t>
            </a:r>
            <a:r>
              <a:rPr lang="en-GB" dirty="0"/>
              <a:t>the exploitation of instruction-level parallelism.</a:t>
            </a:r>
          </a:p>
          <a:p>
            <a:r>
              <a:rPr lang="en-GB" dirty="0"/>
              <a:t>The RISC-based computers raised the performance bar.</a:t>
            </a:r>
          </a:p>
          <a:p>
            <a:r>
              <a:rPr lang="en-GB" dirty="0"/>
              <a:t>The effect of this growth has significantly enhanced the capability available to computer users and dominance of microprocessor-based computers across the entire range of the computer design.</a:t>
            </a:r>
          </a:p>
          <a:p>
            <a:r>
              <a:rPr lang="en-GB" dirty="0"/>
              <a:t>These innovations emphasized both architectural innovation and efficient use of technology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27926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D88E-092F-275C-8287-34D6BA8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US" dirty="0"/>
              <a:t>CLASSES OF COMPUTERS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23D0-0D71-817B-B2D6-617B9CA5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/>
          <a:lstStyle/>
          <a:p>
            <a:r>
              <a:rPr lang="en-US" dirty="0"/>
              <a:t>DESKTOP COMPUTING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2852-A85A-772C-D36D-6F3A3E15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5" y="2093119"/>
            <a:ext cx="5157787" cy="4016375"/>
          </a:xfrm>
        </p:spPr>
        <p:txBody>
          <a:bodyPr/>
          <a:lstStyle/>
          <a:p>
            <a:r>
              <a:rPr lang="en-US" dirty="0"/>
              <a:t>Optimizes price-performance.</a:t>
            </a:r>
          </a:p>
          <a:p>
            <a:r>
              <a:rPr lang="en-US" dirty="0"/>
              <a:t>Performance measured in compute performance and graphics performance.</a:t>
            </a:r>
          </a:p>
          <a:p>
            <a:r>
              <a:rPr lang="en-GB" dirty="0"/>
              <a:t>The newest, highest-performance and cost-reduced microprocessors often appear first in desktop systems.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C5BA-9A33-DBD8-9B42-371F3664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269207"/>
            <a:ext cx="5183188" cy="823912"/>
          </a:xfrm>
        </p:spPr>
        <p:txBody>
          <a:bodyPr/>
          <a:lstStyle/>
          <a:p>
            <a:r>
              <a:rPr lang="en-US" dirty="0"/>
              <a:t>SERVERS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0EB51-3475-C718-4DC1-F4D40DE4A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3288"/>
            <a:ext cx="5183188" cy="4016375"/>
          </a:xfrm>
        </p:spPr>
        <p:txBody>
          <a:bodyPr/>
          <a:lstStyle/>
          <a:p>
            <a:r>
              <a:rPr lang="en-US" dirty="0"/>
              <a:t>Provide large-scale and reliable  file and computing services. </a:t>
            </a:r>
          </a:p>
          <a:p>
            <a:r>
              <a:rPr lang="en-US" dirty="0"/>
              <a:t>Replaced traditional mainframe.</a:t>
            </a:r>
          </a:p>
          <a:p>
            <a:r>
              <a:rPr lang="en-US" dirty="0"/>
              <a:t>Designed for efficient throughput.</a:t>
            </a:r>
          </a:p>
          <a:p>
            <a:r>
              <a:rPr lang="en-US" dirty="0"/>
              <a:t>Characterized by dependability and scalability.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72FB-EE23-6D29-B6B5-1F93F650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3958"/>
            <a:ext cx="10854907" cy="823912"/>
          </a:xfrm>
        </p:spPr>
        <p:txBody>
          <a:bodyPr/>
          <a:lstStyle/>
          <a:p>
            <a:r>
              <a:rPr lang="en-US" dirty="0"/>
              <a:t>EMBEDDED COMPUTEERS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A951-EE9E-7909-C391-9DE3D86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92249"/>
            <a:ext cx="10854907" cy="4697414"/>
          </a:xfrm>
        </p:spPr>
        <p:txBody>
          <a:bodyPr/>
          <a:lstStyle/>
          <a:p>
            <a:r>
              <a:rPr lang="en-US" dirty="0"/>
              <a:t>Have a widespread of computing power and cost.</a:t>
            </a:r>
          </a:p>
          <a:p>
            <a:r>
              <a:rPr lang="en-US" dirty="0"/>
              <a:t>Performance requirements are mainly meeting the needs often real-time execution at minimum cost.</a:t>
            </a:r>
          </a:p>
          <a:p>
            <a:r>
              <a:rPr lang="en-US" dirty="0"/>
              <a:t>Characterized by the need of minimum power and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12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4915-0EC8-4276-136B-6DA158D1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EF99-BC33-E29A-2745-AAC268ED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the aspects</a:t>
            </a:r>
          </a:p>
          <a:p>
            <a:pPr lvl="1"/>
            <a:r>
              <a:rPr lang="en-US" dirty="0"/>
              <a:t>Instruction set design</a:t>
            </a:r>
          </a:p>
          <a:p>
            <a:pPr lvl="1"/>
            <a:r>
              <a:rPr lang="en-US" dirty="0"/>
              <a:t>Functional organization</a:t>
            </a:r>
          </a:p>
          <a:p>
            <a:pPr lvl="1"/>
            <a:r>
              <a:rPr lang="en-US" dirty="0"/>
              <a:t>Logical design </a:t>
            </a:r>
          </a:p>
          <a:p>
            <a:pPr lvl="1"/>
            <a:r>
              <a:rPr lang="en-US" dirty="0"/>
              <a:t>Implementation</a:t>
            </a:r>
            <a:endParaRPr lang="en-GB" dirty="0"/>
          </a:p>
          <a:p>
            <a:r>
              <a:rPr lang="en-GB" dirty="0"/>
              <a:t>Instruction set architecture[ISA] refers to the actual programmer-visible instruction set and serves as a boundary between the hard ware and software.</a:t>
            </a:r>
          </a:p>
        </p:txBody>
      </p:sp>
    </p:spTree>
    <p:extLst>
      <p:ext uri="{BB962C8B-B14F-4D97-AF65-F5344CB8AC3E}">
        <p14:creationId xmlns:p14="http://schemas.microsoft.com/office/powerpoint/2010/main" val="262411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B09-3F57-70C6-B153-504DB4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93FD-4C99-07B1-FE79-6AA874FA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implementation of a computer has two components: organization and hardware.</a:t>
            </a:r>
          </a:p>
          <a:p>
            <a:r>
              <a:rPr lang="en-GB" dirty="0"/>
              <a:t>The organization refers to the high-level aspects of a computer’s design[the memory system, the memory interconnect and the design of the internal processor or CPU].</a:t>
            </a:r>
          </a:p>
          <a:p>
            <a:r>
              <a:rPr lang="en-GB" dirty="0"/>
              <a:t>Hardware refers to the specifics of a computer[the detailed logic design and the packaging technology].</a:t>
            </a:r>
          </a:p>
          <a:p>
            <a:r>
              <a:rPr lang="en-GB" dirty="0"/>
              <a:t>The design must meet functional requirements as well as price, power, performance and availability goals. </a:t>
            </a:r>
          </a:p>
        </p:txBody>
      </p:sp>
    </p:spTree>
    <p:extLst>
      <p:ext uri="{BB962C8B-B14F-4D97-AF65-F5344CB8AC3E}">
        <p14:creationId xmlns:p14="http://schemas.microsoft.com/office/powerpoint/2010/main" val="204675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139-6307-6C65-C926-D6BBD717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/>
          <a:lstStyle/>
          <a:p>
            <a:r>
              <a:rPr lang="en-US" dirty="0"/>
              <a:t>Trends in Technology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154C-0463-9B37-0956-FB0529F7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31496"/>
            <a:ext cx="11261558" cy="5342020"/>
          </a:xfrm>
        </p:spPr>
        <p:txBody>
          <a:bodyPr>
            <a:normAutofit/>
          </a:bodyPr>
          <a:lstStyle/>
          <a:p>
            <a:r>
              <a:rPr lang="en-US" sz="3200" dirty="0"/>
              <a:t>Successful architecture must survive rapid changes in computer technology.</a:t>
            </a:r>
          </a:p>
          <a:p>
            <a:r>
              <a:rPr lang="en-US" sz="3200" dirty="0"/>
              <a:t>The 4 critical technologies to be catered for in planning are; integrated circuit logic technology,  semiconductor DRAM, magnetic disk technology and network technology.</a:t>
            </a:r>
          </a:p>
          <a:p>
            <a:r>
              <a:rPr lang="en-US" sz="3200" b="1" dirty="0"/>
              <a:t>Performance trends</a:t>
            </a:r>
            <a:r>
              <a:rPr lang="en-US" sz="3200" dirty="0"/>
              <a:t>[microprocessors and networks]; bandwidth has outpaced latency with bandwidth growing it least the square of the improvement in latency.</a:t>
            </a:r>
          </a:p>
          <a:p>
            <a:r>
              <a:rPr lang="en-GB" sz="3200" b="1" dirty="0"/>
              <a:t>Feature size</a:t>
            </a:r>
            <a:r>
              <a:rPr lang="en-GB" sz="3200" dirty="0"/>
              <a:t>[integrated circuit-transistor and wire];density of transistors increases quadratically while wire resistance and capacitance per unit length gets worse as feature size shrinks.</a:t>
            </a:r>
          </a:p>
        </p:txBody>
      </p:sp>
    </p:spTree>
    <p:extLst>
      <p:ext uri="{BB962C8B-B14F-4D97-AF65-F5344CB8AC3E}">
        <p14:creationId xmlns:p14="http://schemas.microsoft.com/office/powerpoint/2010/main" val="137574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31C-8841-4A58-235B-69B5E898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805948"/>
          </a:xfrm>
        </p:spPr>
        <p:txBody>
          <a:bodyPr/>
          <a:lstStyle/>
          <a:p>
            <a:r>
              <a:rPr lang="en-GB" dirty="0"/>
              <a:t>Trends in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C112F3-C5E5-5322-B490-AB9C6CA3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9" y="1171074"/>
            <a:ext cx="11069052" cy="5005889"/>
          </a:xfrm>
        </p:spPr>
        <p:txBody>
          <a:bodyPr/>
          <a:lstStyle/>
          <a:p>
            <a:r>
              <a:rPr lang="en-US" b="1" dirty="0"/>
              <a:t>Power -</a:t>
            </a:r>
            <a:r>
              <a:rPr lang="en-US" dirty="0"/>
              <a:t> Dynamic power and energy [transistor switching] are greatly reduced by lowering the voltage.</a:t>
            </a:r>
          </a:p>
          <a:p>
            <a:r>
              <a:rPr lang="en-US" dirty="0"/>
              <a:t>Static power [leakage] increases as the number of transistors increases and the size reduces.</a:t>
            </a:r>
          </a:p>
          <a:p>
            <a:r>
              <a:rPr lang="en-US" dirty="0"/>
              <a:t>Though the performance has increased, </a:t>
            </a:r>
            <a:r>
              <a:rPr lang="en-US" b="1" dirty="0"/>
              <a:t>cost </a:t>
            </a:r>
            <a:r>
              <a:rPr lang="en-US" dirty="0"/>
              <a:t>has been reduced by increase in volume, commodification of the market and learning curve [manufacturing cost over time].</a:t>
            </a:r>
          </a:p>
          <a:p>
            <a:r>
              <a:rPr lang="en-GB" dirty="0"/>
              <a:t>Integrated circuits costs have become a greater portion of the cost thus designers have included redundancy to raise yield.</a:t>
            </a:r>
          </a:p>
          <a:p>
            <a:r>
              <a:rPr lang="en-GB" dirty="0"/>
              <a:t>The commoditization of computers has led to shrinking in the margin of cost and price.</a:t>
            </a:r>
          </a:p>
        </p:txBody>
      </p:sp>
    </p:spTree>
    <p:extLst>
      <p:ext uri="{BB962C8B-B14F-4D97-AF65-F5344CB8AC3E}">
        <p14:creationId xmlns:p14="http://schemas.microsoft.com/office/powerpoint/2010/main" val="115152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FUNDERMENTALS OF COMPUTER DESIGN [COMPUTER ARCHITECTURE]</vt:lpstr>
      <vt:lpstr>INTRODUCTION</vt:lpstr>
      <vt:lpstr>RISC</vt:lpstr>
      <vt:lpstr>CLASSES OF COMPUTERS</vt:lpstr>
      <vt:lpstr>PowerPoint Presentation</vt:lpstr>
      <vt:lpstr>COMPUTER ARCHITECTURE</vt:lpstr>
      <vt:lpstr>COMPUTER ARCHITECTURE</vt:lpstr>
      <vt:lpstr>Trends in Technology</vt:lpstr>
      <vt:lpstr>Trends in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karimi</dc:creator>
  <cp:lastModifiedBy>patrick karimi</cp:lastModifiedBy>
  <cp:revision>3</cp:revision>
  <dcterms:created xsi:type="dcterms:W3CDTF">2025-03-15T07:36:07Z</dcterms:created>
  <dcterms:modified xsi:type="dcterms:W3CDTF">2025-05-02T09:11:43Z</dcterms:modified>
</cp:coreProperties>
</file>