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b12d7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b12d7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b12d76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b12d76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cb12d76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cb12d76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b12d76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cb12d76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b12d76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b12d76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cb12d76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cb12d76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b12d76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b12d76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b12d76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b12d76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cei.noaa.gov/pub/data/cdo/documentation/LCD_document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41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remove trends and seasonality in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Trends are removed by applying a 12-week moving average (e.g., quarterly smoothing)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averaged to a weekly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keeps the most amount of </a:t>
            </a:r>
            <a:r>
              <a:rPr lang="en"/>
              <a:t>information</a:t>
            </a:r>
            <a:r>
              <a:rPr lang="en"/>
              <a:t> while ensuring equal sample spacing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00" y="1152475"/>
            <a:ext cx="457217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Isolation Forest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11000" y="1107950"/>
            <a:ext cx="51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Isolation forests show promise in detecting </a:t>
            </a:r>
            <a:r>
              <a:rPr lang="en"/>
              <a:t>anomalous patterns in time series data, Liu et al. (2008)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method aims to isolate anomalous points in data through recursively generating partitions of the data across all it’s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Iteration stops once a maximum tree depth specified by the algorithm is reached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test time, anomaly scores are determined based on the normalized path lengths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Points requiring less path lengths to split are more anomalous, as they would be in sparser regions of the data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8575"/>
            <a:ext cx="3406198" cy="19284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57575" y="3497050"/>
            <a:ext cx="2560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Liu, et al. (2008)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Isolation Forest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490125" y="1130200"/>
            <a:ext cx="44793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filter for the 95th percentile in anomaly scores as our thresholding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is fit to 2015-2021 data and tested on 2022-2024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fit model identifies large changes in gas price residuals as anomalous, which is behavior we would expect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concentration of anomalies in 2022, which is consistent with our 1-d trend decomposition earlier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" y="1611350"/>
            <a:ext cx="4434450" cy="22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LSTM Autoencoder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6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use an LSTM autoencoder, trained on reconstructing the data before 2022, and tested on data from then until 2024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size of training data, we perform 5-fold cross-validation with the data from 2015-2022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 tuned: hidden dimension and 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hyperparameters used: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Hidden dimension: 64, learning rate: 0.001, batch size: 32, epochs: 100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600" y="1017725"/>
            <a:ext cx="47825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LSTM Autoencoder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5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scores correspond to the MSE reconstruction error, tresholded according to the 95th percentile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the isolation forest, this model is much more conservative in it’s anomaly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flags the same downward trend in 2022 as anomalous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00" y="1527350"/>
            <a:ext cx="4976100" cy="266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6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Incorporating Climate Effects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950750"/>
            <a:ext cx="36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notice that both models indicate anomalous patterns in gas prices in 2022. One hypothesis is that this is correlated to climate patterns specific to 2022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investigate further, we look into NOAA’s Local Climatology Dataset (LCD), which provides station temperature and pressure at a monthly resolution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Specifically, we use data from NWS Albany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correlation matrix to the right shows possible connection between sea level pressure and anomaly score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825" y="593775"/>
            <a:ext cx="5770901" cy="454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Incorporating Climate Effects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46563"/>
            <a:ext cx="722448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7224475" y="1184950"/>
            <a:ext cx="20106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Sea level pressure variance is too high to make a conclusion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Would need more data across multiple NY state stations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F. T. Liu, K. M. Ting and Z. -H. Zhou, "Isolation Forest," </a:t>
            </a:r>
            <a:r>
              <a:rPr i="1" lang="en">
                <a:solidFill>
                  <a:srgbClr val="333333"/>
                </a:solidFill>
              </a:rPr>
              <a:t>2008 Eighth IEEE International Conference on Data Mining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Pisa, Italy, 2008, pp. 413-422, doi: 10.1109/ICDM.2008.17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Char char="●"/>
            </a:pPr>
            <a:r>
              <a:rPr lang="en">
                <a:solidFill>
                  <a:schemeClr val="dk1"/>
                </a:solidFill>
              </a:rPr>
              <a:t>National Centers for Environmental Information. </a:t>
            </a:r>
            <a:r>
              <a:rPr i="1" lang="en">
                <a:solidFill>
                  <a:schemeClr val="dk1"/>
                </a:solidFill>
              </a:rPr>
              <a:t>Local Climatological Data (LCD) Documentation</a:t>
            </a:r>
            <a:r>
              <a:rPr lang="en">
                <a:solidFill>
                  <a:schemeClr val="dk1"/>
                </a:solidFill>
              </a:rPr>
              <a:t>. National Oceanic and Atmospheric Administration (NOAA), n.d.,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https://www.ncei.noaa.gov/pub/data/cdo/documentation/LCD_documentation.pdf</a:t>
            </a:r>
            <a:r>
              <a:rPr lang="en">
                <a:solidFill>
                  <a:schemeClr val="dk1"/>
                </a:solidFill>
              </a:rPr>
              <a:t>.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