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F5C20-7D47-4617-A96F-78E2422BB7C2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75151-7787-4291-8AC2-0B58B93AD34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6553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+mj-lt"/>
              </a:rPr>
              <a:t>INSTITUTE OF TECHNOLOGY AND MANAGEMENT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Minor Project Report 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On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Search Result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MCA 4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SEM (Code 406)</a:t>
            </a:r>
          </a:p>
          <a:p>
            <a:pPr algn="l"/>
            <a:endParaRPr lang="en-US" sz="2000" dirty="0" smtClean="0">
              <a:latin typeface="+mj-lt"/>
            </a:endParaRPr>
          </a:p>
          <a:p>
            <a:pPr algn="l"/>
            <a:r>
              <a:rPr lang="en-US" sz="2000" dirty="0" smtClean="0">
                <a:latin typeface="+mj-lt"/>
              </a:rPr>
              <a:t>   Project Guide:                                             Submitted by:</a:t>
            </a:r>
          </a:p>
          <a:p>
            <a:pPr algn="l"/>
            <a:r>
              <a:rPr lang="en-US" sz="1800" dirty="0" smtClean="0">
                <a:latin typeface="+mj-lt"/>
              </a:rPr>
              <a:t>        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854696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57626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7854696" cy="586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0600"/>
            <a:ext cx="58102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58197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THANKS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851648" cy="990600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/>
              <a:t>Abstract</a:t>
            </a:r>
            <a:endParaRPr lang="en-US" sz="48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854696" cy="5181600"/>
          </a:xfrm>
        </p:spPr>
        <p:txBody>
          <a:bodyPr/>
          <a:lstStyle/>
          <a:p>
            <a:pPr algn="l"/>
            <a:r>
              <a:rPr lang="en-US" dirty="0" smtClean="0"/>
              <a:t>These project is used for search an item from the particular data base of an organization like an university, college, hospital and company etc.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That means search only those item that have already exists in the database.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If the search successful than display the message “Search item is exist”.</a:t>
            </a:r>
          </a:p>
          <a:p>
            <a:pPr algn="l"/>
            <a:r>
              <a:rPr lang="en-US" dirty="0" smtClean="0"/>
              <a:t>Otherwise display the message “Search item does not exist 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51648" cy="914400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/>
              <a:t>Introduction</a:t>
            </a:r>
            <a:endParaRPr lang="en-US" sz="48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7854696" cy="5334000"/>
          </a:xfrm>
        </p:spPr>
        <p:txBody>
          <a:bodyPr/>
          <a:lstStyle/>
          <a:p>
            <a:pPr algn="l"/>
            <a:r>
              <a:rPr lang="en-US" dirty="0" smtClean="0"/>
              <a:t>The title of these project/ software is Search Result.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software is completely computerized based and offline work.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And handle all the activity of searching an item from the database.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searching items may be files, folder, images, songs</a:t>
            </a:r>
          </a:p>
          <a:p>
            <a:pPr algn="l"/>
            <a:r>
              <a:rPr lang="en-US" dirty="0" smtClean="0"/>
              <a:t>etc.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851648" cy="914400"/>
          </a:xfrm>
        </p:spPr>
        <p:txBody>
          <a:bodyPr/>
          <a:lstStyle/>
          <a:p>
            <a:pPr algn="ctr"/>
            <a:r>
              <a:rPr lang="en-US" sz="4800" i="1" u="sng" dirty="0" smtClean="0"/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7854696" cy="5410200"/>
          </a:xfrm>
        </p:spPr>
        <p:txBody>
          <a:bodyPr/>
          <a:lstStyle/>
          <a:p>
            <a:pPr algn="l"/>
            <a:r>
              <a:rPr lang="en-US" dirty="0" smtClean="0"/>
              <a:t>The main objectives of the software to provide an application to the computer user which can directly access an search item from the system database.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Other objectives of these software to reduce the time consumption which are required for the manual system.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838200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/>
              <a:t>Numbers of Forms in s/w</a:t>
            </a:r>
            <a:endParaRPr lang="en-US" sz="48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7854696" cy="54864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Welcome Form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Login Form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Selection of Search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Images Form 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Songs Form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Files Form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Direct Form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7854696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0960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48101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54696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58293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57626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208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Abstract</vt:lpstr>
      <vt:lpstr>Introduction</vt:lpstr>
      <vt:lpstr>Objective </vt:lpstr>
      <vt:lpstr>Numbers of Forms in s/w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jmd</dc:creator>
  <cp:lastModifiedBy>hitesh</cp:lastModifiedBy>
  <cp:revision>34</cp:revision>
  <dcterms:created xsi:type="dcterms:W3CDTF">2012-05-22T05:41:58Z</dcterms:created>
  <dcterms:modified xsi:type="dcterms:W3CDTF">2014-10-25T03:47:28Z</dcterms:modified>
</cp:coreProperties>
</file>