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59" r:id="rId7"/>
    <p:sldId id="262" r:id="rId8"/>
    <p:sldId id="263"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3621-957B-7046-8611-2D06C4A9BBFE}"/>
              </a:ext>
            </a:extLst>
          </p:cNvPr>
          <p:cNvSpPr>
            <a:spLocks noGrp="1"/>
          </p:cNvSpPr>
          <p:nvPr>
            <p:ph type="ctrTitle"/>
          </p:nvPr>
        </p:nvSpPr>
        <p:spPr>
          <a:xfrm>
            <a:off x="2748133" y="1805574"/>
            <a:ext cx="8915399" cy="2262781"/>
          </a:xfrm>
        </p:spPr>
        <p:txBody>
          <a:bodyPr/>
          <a:lstStyle/>
          <a:p>
            <a:r>
              <a:rPr lang="en-IN" b="1">
                <a:solidFill>
                  <a:schemeClr val="accent1"/>
                </a:solidFill>
              </a:rPr>
              <a:t>Techniques to Help You Master Your Presentation</a:t>
            </a:r>
            <a:endParaRPr lang="en-US" b="1">
              <a:solidFill>
                <a:schemeClr val="accent1"/>
              </a:solidFill>
            </a:endParaRPr>
          </a:p>
        </p:txBody>
      </p:sp>
      <p:sp>
        <p:nvSpPr>
          <p:cNvPr id="3" name="Subtitle 2">
            <a:extLst>
              <a:ext uri="{FF2B5EF4-FFF2-40B4-BE49-F238E27FC236}">
                <a16:creationId xmlns:a16="http://schemas.microsoft.com/office/drawing/2014/main" id="{33D18B24-42CF-2541-835B-A062A69359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387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3D07E-FE81-794C-8264-E49717B953D9}"/>
              </a:ext>
            </a:extLst>
          </p:cNvPr>
          <p:cNvSpPr>
            <a:spLocks noGrp="1"/>
          </p:cNvSpPr>
          <p:nvPr>
            <p:ph idx="1"/>
          </p:nvPr>
        </p:nvSpPr>
        <p:spPr>
          <a:xfrm>
            <a:off x="2589212" y="1087989"/>
            <a:ext cx="8915400" cy="4823233"/>
          </a:xfrm>
        </p:spPr>
        <p:txBody>
          <a:bodyPr/>
          <a:lstStyle/>
          <a:p>
            <a:r>
              <a:rPr lang="en-IN" b="1">
                <a:solidFill>
                  <a:schemeClr val="accent1"/>
                </a:solidFill>
              </a:rPr>
              <a:t>Don’t</a:t>
            </a:r>
            <a:r>
              <a:rPr lang="en-IN"/>
              <a:t> </a:t>
            </a:r>
            <a:r>
              <a:rPr lang="en-IN" b="1">
                <a:solidFill>
                  <a:schemeClr val="accent1"/>
                </a:solidFill>
              </a:rPr>
              <a:t>rush</a:t>
            </a:r>
            <a:r>
              <a:rPr lang="en-IN"/>
              <a:t>, </a:t>
            </a:r>
            <a:r>
              <a:rPr lang="en-IN" b="1">
                <a:solidFill>
                  <a:schemeClr val="accent1"/>
                </a:solidFill>
              </a:rPr>
              <a:t>keep</a:t>
            </a:r>
            <a:r>
              <a:rPr lang="en-IN"/>
              <a:t> </a:t>
            </a:r>
            <a:r>
              <a:rPr lang="en-IN" b="1">
                <a:solidFill>
                  <a:schemeClr val="accent1"/>
                </a:solidFill>
              </a:rPr>
              <a:t>your</a:t>
            </a:r>
            <a:r>
              <a:rPr lang="en-IN"/>
              <a:t> </a:t>
            </a:r>
            <a:r>
              <a:rPr lang="en-IN" b="1">
                <a:solidFill>
                  <a:schemeClr val="accent1"/>
                </a:solidFill>
              </a:rPr>
              <a:t>speech</a:t>
            </a:r>
            <a:r>
              <a:rPr lang="en-IN"/>
              <a:t> </a:t>
            </a:r>
            <a:r>
              <a:rPr lang="en-IN" b="1">
                <a:solidFill>
                  <a:schemeClr val="accent1"/>
                </a:solidFill>
              </a:rPr>
              <a:t>at</a:t>
            </a:r>
            <a:r>
              <a:rPr lang="en-IN"/>
              <a:t> </a:t>
            </a:r>
            <a:r>
              <a:rPr lang="en-IN" b="1">
                <a:solidFill>
                  <a:schemeClr val="accent1"/>
                </a:solidFill>
              </a:rPr>
              <a:t>a slow and steady pace </a:t>
            </a:r>
          </a:p>
          <a:p>
            <a:r>
              <a:rPr lang="en-IN"/>
              <a:t>– this is a common fault with presenters, it especially happens when people are nervous. Try to be aware of the pace you are speaking at and speak slower than you think you need to; trust us this will be a perfect speed.</a:t>
            </a:r>
            <a:endParaRPr lang="en-US"/>
          </a:p>
        </p:txBody>
      </p:sp>
    </p:spTree>
    <p:extLst>
      <p:ext uri="{BB962C8B-B14F-4D97-AF65-F5344CB8AC3E}">
        <p14:creationId xmlns:p14="http://schemas.microsoft.com/office/powerpoint/2010/main" val="3190709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E60E16-8BD6-8E42-BD1C-29D6885C151B}"/>
              </a:ext>
            </a:extLst>
          </p:cNvPr>
          <p:cNvSpPr>
            <a:spLocks noGrp="1"/>
          </p:cNvSpPr>
          <p:nvPr>
            <p:ph idx="1"/>
          </p:nvPr>
        </p:nvSpPr>
        <p:spPr>
          <a:xfrm>
            <a:off x="2589212" y="831273"/>
            <a:ext cx="8915400" cy="5079949"/>
          </a:xfrm>
        </p:spPr>
        <p:txBody>
          <a:bodyPr/>
          <a:lstStyle/>
          <a:p>
            <a:r>
              <a:rPr lang="en-IN" b="1">
                <a:solidFill>
                  <a:schemeClr val="accent1"/>
                </a:solidFill>
              </a:rPr>
              <a:t>Banish</a:t>
            </a:r>
            <a:r>
              <a:rPr lang="en-IN"/>
              <a:t> </a:t>
            </a:r>
            <a:r>
              <a:rPr lang="en-IN" b="1">
                <a:solidFill>
                  <a:schemeClr val="accent1"/>
                </a:solidFill>
              </a:rPr>
              <a:t>the</a:t>
            </a:r>
            <a:r>
              <a:rPr lang="en-IN"/>
              <a:t> </a:t>
            </a:r>
            <a:r>
              <a:rPr lang="en-IN" b="1">
                <a:solidFill>
                  <a:schemeClr val="accent1"/>
                </a:solidFill>
              </a:rPr>
              <a:t>nerves</a:t>
            </a:r>
            <a:r>
              <a:rPr lang="en-IN"/>
              <a:t> </a:t>
            </a:r>
          </a:p>
          <a:p>
            <a:r>
              <a:rPr lang="en-IN"/>
              <a:t>– if you struggle with confidence whilst presenting then adopting a persona can help. Acting helps your brain achieve things you wouldn’t usually feel comfortable with, breaking down those usual barriers. </a:t>
            </a:r>
            <a:endParaRPr lang="en-US"/>
          </a:p>
        </p:txBody>
      </p:sp>
    </p:spTree>
    <p:extLst>
      <p:ext uri="{BB962C8B-B14F-4D97-AF65-F5344CB8AC3E}">
        <p14:creationId xmlns:p14="http://schemas.microsoft.com/office/powerpoint/2010/main" val="3702687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9520-2E93-7D4C-B255-90E16AC3B6F7}"/>
              </a:ext>
            </a:extLst>
          </p:cNvPr>
          <p:cNvSpPr>
            <a:spLocks noGrp="1"/>
          </p:cNvSpPr>
          <p:nvPr>
            <p:ph type="title"/>
          </p:nvPr>
        </p:nvSpPr>
        <p:spPr>
          <a:xfrm>
            <a:off x="4047653" y="2457143"/>
            <a:ext cx="8911687" cy="1073727"/>
          </a:xfrm>
        </p:spPr>
        <p:txBody>
          <a:bodyPr/>
          <a:lstStyle/>
          <a:p>
            <a:r>
              <a:rPr lang="en-IN" b="1">
                <a:solidFill>
                  <a:schemeClr val="accent1"/>
                </a:solidFill>
              </a:rPr>
              <a:t>Thank you.</a:t>
            </a:r>
            <a:endParaRPr lang="en-US" b="1">
              <a:solidFill>
                <a:schemeClr val="accent1"/>
              </a:solidFill>
            </a:endParaRPr>
          </a:p>
        </p:txBody>
      </p:sp>
    </p:spTree>
    <p:extLst>
      <p:ext uri="{BB962C8B-B14F-4D97-AF65-F5344CB8AC3E}">
        <p14:creationId xmlns:p14="http://schemas.microsoft.com/office/powerpoint/2010/main" val="285014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2B5F4E-4F90-B440-862C-7BEFB133F52C}"/>
              </a:ext>
            </a:extLst>
          </p:cNvPr>
          <p:cNvSpPr>
            <a:spLocks noGrp="1"/>
          </p:cNvSpPr>
          <p:nvPr>
            <p:ph idx="1"/>
          </p:nvPr>
        </p:nvSpPr>
        <p:spPr>
          <a:xfrm>
            <a:off x="2589212" y="1087989"/>
            <a:ext cx="8915400" cy="4823233"/>
          </a:xfrm>
        </p:spPr>
        <p:txBody>
          <a:bodyPr/>
          <a:lstStyle/>
          <a:p>
            <a:r>
              <a:rPr lang="en-IN"/>
              <a:t>Effective presentation skills are a must have. Not only will you need them as a student, you will also need them in the workplace; whether that is presenting ideas to management, to your colleagues, or on a larger scale such as at a conference. </a:t>
            </a:r>
          </a:p>
          <a:p>
            <a:r>
              <a:rPr lang="en-IN"/>
              <a:t>Having good presentation skills will help you glide through life much smoother.
When you present, the whole rooms attention is on you, solely you. That means you need to be looking your best and hold your nerve with confidence.</a:t>
            </a:r>
          </a:p>
          <a:p>
            <a:r>
              <a:rPr lang="en-IN"/>
              <a:t> This blog will help you quickly improve presentation skills so that you can start looking forward to presenting rather than fearing it.</a:t>
            </a:r>
            <a:endParaRPr lang="en-US"/>
          </a:p>
        </p:txBody>
      </p:sp>
    </p:spTree>
    <p:extLst>
      <p:ext uri="{BB962C8B-B14F-4D97-AF65-F5344CB8AC3E}">
        <p14:creationId xmlns:p14="http://schemas.microsoft.com/office/powerpoint/2010/main" val="387478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9B2807-C333-1643-B378-267353BF2E36}"/>
              </a:ext>
            </a:extLst>
          </p:cNvPr>
          <p:cNvSpPr>
            <a:spLocks noGrp="1"/>
          </p:cNvSpPr>
          <p:nvPr>
            <p:ph idx="1"/>
          </p:nvPr>
        </p:nvSpPr>
        <p:spPr>
          <a:xfrm>
            <a:off x="2589212" y="929070"/>
            <a:ext cx="8915400" cy="4982152"/>
          </a:xfrm>
        </p:spPr>
        <p:txBody>
          <a:bodyPr/>
          <a:lstStyle/>
          <a:p>
            <a:r>
              <a:rPr lang="en-IN" b="1">
                <a:solidFill>
                  <a:schemeClr val="accent1"/>
                </a:solidFill>
              </a:rPr>
              <a:t>Focus</a:t>
            </a:r>
            <a:r>
              <a:rPr lang="en-IN"/>
              <a:t> </a:t>
            </a:r>
            <a:r>
              <a:rPr lang="en-IN" b="1">
                <a:solidFill>
                  <a:schemeClr val="accent1"/>
                </a:solidFill>
              </a:rPr>
              <a:t>on</a:t>
            </a:r>
            <a:r>
              <a:rPr lang="en-IN"/>
              <a:t> </a:t>
            </a:r>
            <a:r>
              <a:rPr lang="en-IN" b="1">
                <a:solidFill>
                  <a:schemeClr val="accent1"/>
                </a:solidFill>
              </a:rPr>
              <a:t>your</a:t>
            </a:r>
            <a:r>
              <a:rPr lang="en-IN"/>
              <a:t> </a:t>
            </a:r>
            <a:r>
              <a:rPr lang="en-IN" b="1">
                <a:solidFill>
                  <a:schemeClr val="accent1"/>
                </a:solidFill>
              </a:rPr>
              <a:t>audience</a:t>
            </a:r>
          </a:p>
          <a:p>
            <a:r>
              <a:rPr lang="en-IN"/>
              <a:t> – every presentation you do should be tailored to your listeners, this will keep them interested and engaged. What do you want your audience to think, feel and do? Plan how you will achieve this.</a:t>
            </a:r>
            <a:endParaRPr lang="en-US"/>
          </a:p>
        </p:txBody>
      </p:sp>
    </p:spTree>
    <p:extLst>
      <p:ext uri="{BB962C8B-B14F-4D97-AF65-F5344CB8AC3E}">
        <p14:creationId xmlns:p14="http://schemas.microsoft.com/office/powerpoint/2010/main" val="262289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D992E-12BC-C743-A764-C0BB9E64D7A4}"/>
              </a:ext>
            </a:extLst>
          </p:cNvPr>
          <p:cNvSpPr>
            <a:spLocks noGrp="1"/>
          </p:cNvSpPr>
          <p:nvPr>
            <p:ph idx="1"/>
          </p:nvPr>
        </p:nvSpPr>
        <p:spPr>
          <a:xfrm>
            <a:off x="2589212" y="1320257"/>
            <a:ext cx="8915400" cy="4590965"/>
          </a:xfrm>
        </p:spPr>
        <p:txBody>
          <a:bodyPr/>
          <a:lstStyle/>
          <a:p>
            <a:r>
              <a:rPr lang="en-IN" b="1">
                <a:solidFill>
                  <a:schemeClr val="accent1"/>
                </a:solidFill>
              </a:rPr>
              <a:t>Keep</a:t>
            </a:r>
            <a:r>
              <a:rPr lang="en-IN"/>
              <a:t> </a:t>
            </a:r>
            <a:r>
              <a:rPr lang="en-IN" b="1">
                <a:solidFill>
                  <a:schemeClr val="accent1"/>
                </a:solidFill>
              </a:rPr>
              <a:t>your</a:t>
            </a:r>
            <a:r>
              <a:rPr lang="en-IN"/>
              <a:t> </a:t>
            </a:r>
            <a:r>
              <a:rPr lang="en-IN" b="1">
                <a:solidFill>
                  <a:schemeClr val="accent1"/>
                </a:solidFill>
              </a:rPr>
              <a:t>presentation</a:t>
            </a:r>
            <a:r>
              <a:rPr lang="en-IN"/>
              <a:t> </a:t>
            </a:r>
            <a:r>
              <a:rPr lang="en-IN" b="1">
                <a:solidFill>
                  <a:schemeClr val="accent1"/>
                </a:solidFill>
              </a:rPr>
              <a:t>slides</a:t>
            </a:r>
            <a:r>
              <a:rPr lang="en-IN"/>
              <a:t> </a:t>
            </a:r>
            <a:r>
              <a:rPr lang="en-IN" b="1">
                <a:solidFill>
                  <a:schemeClr val="accent1"/>
                </a:solidFill>
              </a:rPr>
              <a:t>simple</a:t>
            </a:r>
          </a:p>
          <a:p>
            <a:r>
              <a:rPr lang="en-IN"/>
              <a:t> – be as clear and concise as possible. Your listeners cannot concentrate on what you are saying if you have lots of text on slides. Try to use imagery to supplement what you are saying instead of text. </a:t>
            </a:r>
            <a:endParaRPr lang="en-US"/>
          </a:p>
        </p:txBody>
      </p:sp>
    </p:spTree>
    <p:extLst>
      <p:ext uri="{BB962C8B-B14F-4D97-AF65-F5344CB8AC3E}">
        <p14:creationId xmlns:p14="http://schemas.microsoft.com/office/powerpoint/2010/main" val="273706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CBEE8-7FD4-744C-B7CB-76CDBABF822C}"/>
              </a:ext>
            </a:extLst>
          </p:cNvPr>
          <p:cNvSpPr>
            <a:spLocks noGrp="1"/>
          </p:cNvSpPr>
          <p:nvPr>
            <p:ph idx="1"/>
          </p:nvPr>
        </p:nvSpPr>
        <p:spPr>
          <a:xfrm>
            <a:off x="2589212" y="1087989"/>
            <a:ext cx="8915400" cy="4823233"/>
          </a:xfrm>
        </p:spPr>
        <p:txBody>
          <a:bodyPr/>
          <a:lstStyle/>
          <a:p>
            <a:r>
              <a:rPr lang="en-IN" b="1">
                <a:solidFill>
                  <a:schemeClr val="accent1"/>
                </a:solidFill>
              </a:rPr>
              <a:t>Practice</a:t>
            </a:r>
            <a:r>
              <a:rPr lang="en-IN"/>
              <a:t>, </a:t>
            </a:r>
            <a:r>
              <a:rPr lang="en-IN" b="1">
                <a:solidFill>
                  <a:schemeClr val="accent1"/>
                </a:solidFill>
              </a:rPr>
              <a:t>practice</a:t>
            </a:r>
            <a:r>
              <a:rPr lang="en-IN"/>
              <a:t>, </a:t>
            </a:r>
            <a:r>
              <a:rPr lang="en-IN" b="1">
                <a:solidFill>
                  <a:schemeClr val="accent1"/>
                </a:solidFill>
              </a:rPr>
              <a:t>practice</a:t>
            </a:r>
          </a:p>
          <a:p>
            <a:r>
              <a:rPr lang="en-IN"/>
              <a:t> – the saying is true, practice does make perfect and there is nothing worse than forgetting what you were going to say in your presentation. First practice aloud to yourself, then practice in front of your friends, family or colleagues. Then ask them for feedback, improve, and practice again. </a:t>
            </a:r>
            <a:endParaRPr lang="en-US"/>
          </a:p>
        </p:txBody>
      </p:sp>
    </p:spTree>
    <p:extLst>
      <p:ext uri="{BB962C8B-B14F-4D97-AF65-F5344CB8AC3E}">
        <p14:creationId xmlns:p14="http://schemas.microsoft.com/office/powerpoint/2010/main" val="240178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962F1-0D9D-EC49-B7FE-8A085FD32BF5}"/>
              </a:ext>
            </a:extLst>
          </p:cNvPr>
          <p:cNvSpPr>
            <a:spLocks noGrp="1"/>
          </p:cNvSpPr>
          <p:nvPr>
            <p:ph idx="1"/>
          </p:nvPr>
        </p:nvSpPr>
        <p:spPr>
          <a:xfrm>
            <a:off x="2589212" y="1124663"/>
            <a:ext cx="8915400" cy="4786559"/>
          </a:xfrm>
        </p:spPr>
        <p:txBody>
          <a:bodyPr/>
          <a:lstStyle/>
          <a:p>
            <a:r>
              <a:rPr lang="en-IN" b="1">
                <a:solidFill>
                  <a:schemeClr val="accent1"/>
                </a:solidFill>
              </a:rPr>
              <a:t>Have</a:t>
            </a:r>
            <a:r>
              <a:rPr lang="en-IN"/>
              <a:t> </a:t>
            </a:r>
            <a:r>
              <a:rPr lang="en-IN" b="1">
                <a:solidFill>
                  <a:schemeClr val="accent1"/>
                </a:solidFill>
              </a:rPr>
              <a:t>an</a:t>
            </a:r>
            <a:r>
              <a:rPr lang="en-IN"/>
              <a:t> </a:t>
            </a:r>
            <a:r>
              <a:rPr lang="en-IN" b="1">
                <a:solidFill>
                  <a:schemeClr val="accent1"/>
                </a:solidFill>
              </a:rPr>
              <a:t>open</a:t>
            </a:r>
            <a:r>
              <a:rPr lang="en-IN"/>
              <a:t> </a:t>
            </a:r>
            <a:r>
              <a:rPr lang="en-IN" b="1">
                <a:solidFill>
                  <a:schemeClr val="accent1"/>
                </a:solidFill>
              </a:rPr>
              <a:t>and</a:t>
            </a:r>
            <a:r>
              <a:rPr lang="en-IN"/>
              <a:t> </a:t>
            </a:r>
            <a:r>
              <a:rPr lang="en-IN" b="1">
                <a:solidFill>
                  <a:schemeClr val="accent1"/>
                </a:solidFill>
              </a:rPr>
              <a:t>inviting</a:t>
            </a:r>
            <a:r>
              <a:rPr lang="en-IN"/>
              <a:t> </a:t>
            </a:r>
            <a:r>
              <a:rPr lang="en-IN" b="1">
                <a:solidFill>
                  <a:schemeClr val="accent1"/>
                </a:solidFill>
              </a:rPr>
              <a:t>body</a:t>
            </a:r>
            <a:r>
              <a:rPr lang="en-IN"/>
              <a:t> </a:t>
            </a:r>
            <a:r>
              <a:rPr lang="en-IN" b="1">
                <a:solidFill>
                  <a:schemeClr val="accent1"/>
                </a:solidFill>
              </a:rPr>
              <a:t>language</a:t>
            </a:r>
            <a:r>
              <a:rPr lang="en-IN"/>
              <a:t> </a:t>
            </a:r>
          </a:p>
          <a:p>
            <a:r>
              <a:rPr lang="en-IN"/>
              <a:t>– having an open body language shows you are confident and believe in what you are saying. Great presenters always perform with their hands open and palms facing towards the audience. Try this yourself, it helps the audience to connect with you better.</a:t>
            </a:r>
            <a:endParaRPr lang="en-US"/>
          </a:p>
        </p:txBody>
      </p:sp>
    </p:spTree>
    <p:extLst>
      <p:ext uri="{BB962C8B-B14F-4D97-AF65-F5344CB8AC3E}">
        <p14:creationId xmlns:p14="http://schemas.microsoft.com/office/powerpoint/2010/main" val="408866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42A11-1F10-5045-A3CC-02B93D5B2122}"/>
              </a:ext>
            </a:extLst>
          </p:cNvPr>
          <p:cNvSpPr>
            <a:spLocks noGrp="1"/>
          </p:cNvSpPr>
          <p:nvPr>
            <p:ph idx="1"/>
          </p:nvPr>
        </p:nvSpPr>
        <p:spPr>
          <a:xfrm>
            <a:off x="2589212" y="990193"/>
            <a:ext cx="8915400" cy="4921029"/>
          </a:xfrm>
        </p:spPr>
        <p:txBody>
          <a:bodyPr/>
          <a:lstStyle/>
          <a:p>
            <a:r>
              <a:rPr lang="en-IN" b="1">
                <a:solidFill>
                  <a:schemeClr val="accent1"/>
                </a:solidFill>
              </a:rPr>
              <a:t>Smile</a:t>
            </a:r>
            <a:r>
              <a:rPr lang="en-IN"/>
              <a:t> </a:t>
            </a:r>
            <a:r>
              <a:rPr lang="en-IN" b="1">
                <a:solidFill>
                  <a:schemeClr val="accent1"/>
                </a:solidFill>
              </a:rPr>
              <a:t>and</a:t>
            </a:r>
            <a:r>
              <a:rPr lang="en-IN"/>
              <a:t> </a:t>
            </a:r>
            <a:r>
              <a:rPr lang="en-IN" b="1">
                <a:solidFill>
                  <a:schemeClr val="accent1"/>
                </a:solidFill>
              </a:rPr>
              <a:t>make</a:t>
            </a:r>
            <a:r>
              <a:rPr lang="en-IN"/>
              <a:t> </a:t>
            </a:r>
            <a:r>
              <a:rPr lang="en-IN" b="1">
                <a:solidFill>
                  <a:schemeClr val="accent1"/>
                </a:solidFill>
              </a:rPr>
              <a:t>eye</a:t>
            </a:r>
            <a:r>
              <a:rPr lang="en-IN"/>
              <a:t> </a:t>
            </a:r>
            <a:r>
              <a:rPr lang="en-IN" b="1">
                <a:solidFill>
                  <a:schemeClr val="accent1"/>
                </a:solidFill>
              </a:rPr>
              <a:t>contact</a:t>
            </a:r>
            <a:r>
              <a:rPr lang="en-IN"/>
              <a:t> </a:t>
            </a:r>
          </a:p>
          <a:p>
            <a:r>
              <a:rPr lang="en-IN"/>
              <a:t>– this shows you are friendly and builds rapport with the audience. It also helps keep you calm and concentrated as you will feel like you are talking to individuals rather than a room filled with people. </a:t>
            </a:r>
            <a:endParaRPr lang="en-US"/>
          </a:p>
        </p:txBody>
      </p:sp>
    </p:spTree>
    <p:extLst>
      <p:ext uri="{BB962C8B-B14F-4D97-AF65-F5344CB8AC3E}">
        <p14:creationId xmlns:p14="http://schemas.microsoft.com/office/powerpoint/2010/main" val="323217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4857DE-047E-4A45-9F5B-A6017F55DB4C}"/>
              </a:ext>
            </a:extLst>
          </p:cNvPr>
          <p:cNvSpPr>
            <a:spLocks noGrp="1"/>
          </p:cNvSpPr>
          <p:nvPr>
            <p:ph idx="1"/>
          </p:nvPr>
        </p:nvSpPr>
        <p:spPr>
          <a:xfrm>
            <a:off x="2589212" y="843497"/>
            <a:ext cx="8915400" cy="5067725"/>
          </a:xfrm>
        </p:spPr>
        <p:txBody>
          <a:bodyPr/>
          <a:lstStyle/>
          <a:p>
            <a:r>
              <a:rPr lang="en-IN" b="1">
                <a:solidFill>
                  <a:schemeClr val="accent1"/>
                </a:solidFill>
              </a:rPr>
              <a:t>Dress</a:t>
            </a:r>
            <a:r>
              <a:rPr lang="en-IN"/>
              <a:t> </a:t>
            </a:r>
            <a:r>
              <a:rPr lang="en-IN" b="1">
                <a:solidFill>
                  <a:schemeClr val="accent1"/>
                </a:solidFill>
              </a:rPr>
              <a:t>for</a:t>
            </a:r>
            <a:r>
              <a:rPr lang="en-IN"/>
              <a:t> </a:t>
            </a:r>
            <a:r>
              <a:rPr lang="en-IN" b="1">
                <a:solidFill>
                  <a:schemeClr val="accent1"/>
                </a:solidFill>
              </a:rPr>
              <a:t>the</a:t>
            </a:r>
            <a:r>
              <a:rPr lang="en-IN"/>
              <a:t> </a:t>
            </a:r>
            <a:r>
              <a:rPr lang="en-IN" b="1">
                <a:solidFill>
                  <a:schemeClr val="accent1"/>
                </a:solidFill>
              </a:rPr>
              <a:t>occasion</a:t>
            </a:r>
            <a:r>
              <a:rPr lang="en-IN"/>
              <a:t> </a:t>
            </a:r>
          </a:p>
          <a:p>
            <a:r>
              <a:rPr lang="en-IN"/>
              <a:t>– check what the dress code is; if in doubt we would always advise you to dress smartly as this will look much better than being under-dressed. </a:t>
            </a:r>
            <a:endParaRPr lang="en-US"/>
          </a:p>
        </p:txBody>
      </p:sp>
    </p:spTree>
    <p:extLst>
      <p:ext uri="{BB962C8B-B14F-4D97-AF65-F5344CB8AC3E}">
        <p14:creationId xmlns:p14="http://schemas.microsoft.com/office/powerpoint/2010/main" val="2301376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A4F33-908F-9E45-BF6D-493DC2F3D88F}"/>
              </a:ext>
            </a:extLst>
          </p:cNvPr>
          <p:cNvSpPr>
            <a:spLocks noGrp="1"/>
          </p:cNvSpPr>
          <p:nvPr>
            <p:ph idx="1"/>
          </p:nvPr>
        </p:nvSpPr>
        <p:spPr>
          <a:xfrm>
            <a:off x="2589212" y="1039091"/>
            <a:ext cx="8915400" cy="4872131"/>
          </a:xfrm>
        </p:spPr>
        <p:txBody>
          <a:bodyPr/>
          <a:lstStyle/>
          <a:p>
            <a:r>
              <a:rPr lang="en-IN" b="1">
                <a:solidFill>
                  <a:schemeClr val="accent1"/>
                </a:solidFill>
              </a:rPr>
              <a:t>Prevent</a:t>
            </a:r>
            <a:r>
              <a:rPr lang="en-IN"/>
              <a:t> </a:t>
            </a:r>
            <a:r>
              <a:rPr lang="en-IN" b="1">
                <a:solidFill>
                  <a:schemeClr val="accent1"/>
                </a:solidFill>
              </a:rPr>
              <a:t>getting</a:t>
            </a:r>
            <a:r>
              <a:rPr lang="en-IN"/>
              <a:t> </a:t>
            </a:r>
            <a:r>
              <a:rPr lang="en-IN" b="1">
                <a:solidFill>
                  <a:schemeClr val="accent1"/>
                </a:solidFill>
              </a:rPr>
              <a:t>sweat</a:t>
            </a:r>
            <a:r>
              <a:rPr lang="en-IN"/>
              <a:t> </a:t>
            </a:r>
            <a:r>
              <a:rPr lang="en-IN" b="1">
                <a:solidFill>
                  <a:schemeClr val="accent1"/>
                </a:solidFill>
              </a:rPr>
              <a:t>marks</a:t>
            </a:r>
            <a:r>
              <a:rPr lang="en-IN"/>
              <a:t> </a:t>
            </a:r>
          </a:p>
          <a:p>
            <a:r>
              <a:rPr lang="en-IN"/>
              <a:t>– there is nothing more embarrassing than getting sweat marks whilst presenting. Avoid this scenario by using dandi® patch, a discreet underarm patch that absorbs all sweat and odour.</a:t>
            </a:r>
            <a:endParaRPr lang="en-US"/>
          </a:p>
        </p:txBody>
      </p:sp>
    </p:spTree>
    <p:extLst>
      <p:ext uri="{BB962C8B-B14F-4D97-AF65-F5344CB8AC3E}">
        <p14:creationId xmlns:p14="http://schemas.microsoft.com/office/powerpoint/2010/main" val="25728709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Techniques to Help You Master Your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Vasuki</dc:creator>
  <cp:lastModifiedBy>P Vasuki</cp:lastModifiedBy>
  <cp:revision>2</cp:revision>
  <dcterms:created xsi:type="dcterms:W3CDTF">2021-05-27T17:06:27Z</dcterms:created>
  <dcterms:modified xsi:type="dcterms:W3CDTF">2021-05-27T17:20:37Z</dcterms:modified>
</cp:coreProperties>
</file>