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1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0BD-1264-9C49-9CD0-82F58D6AD4FE}" type="datetimeFigureOut">
              <a:rPr lang="en-US" smtClean="0"/>
              <a:t>25/01/17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F098-87BA-C44C-9CF7-DC1A0D61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0BD-1264-9C49-9CD0-82F58D6AD4FE}" type="datetimeFigureOut">
              <a:rPr lang="en-US" smtClean="0"/>
              <a:t>25/01/17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F098-87BA-C44C-9CF7-DC1A0D61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5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0BD-1264-9C49-9CD0-82F58D6AD4FE}" type="datetimeFigureOut">
              <a:rPr lang="en-US" smtClean="0"/>
              <a:t>25/01/17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F098-87BA-C44C-9CF7-DC1A0D61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9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0BD-1264-9C49-9CD0-82F58D6AD4FE}" type="datetimeFigureOut">
              <a:rPr lang="en-US" smtClean="0"/>
              <a:t>25/01/17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F098-87BA-C44C-9CF7-DC1A0D61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8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0BD-1264-9C49-9CD0-82F58D6AD4FE}" type="datetimeFigureOut">
              <a:rPr lang="en-US" smtClean="0"/>
              <a:t>25/01/17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F098-87BA-C44C-9CF7-DC1A0D61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0BD-1264-9C49-9CD0-82F58D6AD4FE}" type="datetimeFigureOut">
              <a:rPr lang="en-US" smtClean="0"/>
              <a:t>25/01/17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F098-87BA-C44C-9CF7-DC1A0D61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0BD-1264-9C49-9CD0-82F58D6AD4FE}" type="datetimeFigureOut">
              <a:rPr lang="en-US" smtClean="0"/>
              <a:t>25/01/17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F098-87BA-C44C-9CF7-DC1A0D61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3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0BD-1264-9C49-9CD0-82F58D6AD4FE}" type="datetimeFigureOut">
              <a:rPr lang="en-US" smtClean="0"/>
              <a:t>25/01/17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F098-87BA-C44C-9CF7-DC1A0D61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0BD-1264-9C49-9CD0-82F58D6AD4FE}" type="datetimeFigureOut">
              <a:rPr lang="en-US" smtClean="0"/>
              <a:t>25/01/17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F098-87BA-C44C-9CF7-DC1A0D61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0BD-1264-9C49-9CD0-82F58D6AD4FE}" type="datetimeFigureOut">
              <a:rPr lang="en-US" smtClean="0"/>
              <a:t>25/01/17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F098-87BA-C44C-9CF7-DC1A0D61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0BD-1264-9C49-9CD0-82F58D6AD4FE}" type="datetimeFigureOut">
              <a:rPr lang="en-US" smtClean="0"/>
              <a:t>25/01/17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F098-87BA-C44C-9CF7-DC1A0D61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40BD-1264-9C49-9CD0-82F58D6AD4FE}" type="datetimeFigureOut">
              <a:rPr lang="en-US" smtClean="0"/>
              <a:t>25/01/17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4F098-87BA-C44C-9CF7-DC1A0D61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openxmlformats.org/officeDocument/2006/relationships/image" Target="../media/image4.png"/><Relationship Id="rId8" Type="http://schemas.openxmlformats.org/officeDocument/2006/relationships/image" Target="../media/image5.tiff"/><Relationship Id="rId9" Type="http://schemas.openxmlformats.org/officeDocument/2006/relationships/image" Target="../media/image6.tiff"/><Relationship Id="rId10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78" y="117198"/>
            <a:ext cx="5961012" cy="64254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1676" y="505360"/>
            <a:ext cx="5520417" cy="55978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79899" y="523364"/>
            <a:ext cx="5496788" cy="5221990"/>
          </a:xfrm>
          <a:prstGeom prst="roundRect">
            <a:avLst>
              <a:gd name="adj" fmla="val 1570"/>
            </a:avLst>
          </a:prstGeom>
          <a:blipFill rotWithShape="1">
            <a:blip r:embed="rId3"/>
            <a:stretch>
              <a:fillRect/>
            </a:stretch>
          </a:blipFill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71676" y="3227728"/>
            <a:ext cx="5520417" cy="45719"/>
          </a:xfrm>
          <a:prstGeom prst="rect">
            <a:avLst/>
          </a:prstGeom>
          <a:solidFill>
            <a:srgbClr val="59595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71676" y="3828367"/>
            <a:ext cx="5520417" cy="45719"/>
          </a:xfrm>
          <a:prstGeom prst="rect">
            <a:avLst/>
          </a:prstGeom>
          <a:solidFill>
            <a:srgbClr val="59595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1676" y="4440957"/>
            <a:ext cx="5520417" cy="45719"/>
          </a:xfrm>
          <a:prstGeom prst="rect">
            <a:avLst/>
          </a:prstGeom>
          <a:solidFill>
            <a:srgbClr val="59595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2" b="43016" l="50667" r="96889">
                        <a14:foregroundMark x1="78222" y1="38137" x2="78222" y2="38137"/>
                        <a14:foregroundMark x1="65111" y1="35698" x2="65111" y2="35698"/>
                        <a14:foregroundMark x1="91111" y1="9978" x2="91111" y2="9978"/>
                      </a14:backgroundRemoval>
                    </a14:imgEffect>
                  </a14:imgLayer>
                </a14:imgProps>
              </a:ext>
            </a:extLst>
          </a:blip>
          <a:srcRect l="48556" b="53771"/>
          <a:stretch/>
        </p:blipFill>
        <p:spPr>
          <a:xfrm>
            <a:off x="1715749" y="5522916"/>
            <a:ext cx="164353" cy="1480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2" b="43016" l="50667" r="96889">
                        <a14:foregroundMark x1="78222" y1="38137" x2="78222" y2="38137"/>
                        <a14:foregroundMark x1="65111" y1="35698" x2="65111" y2="35698"/>
                        <a14:foregroundMark x1="91111" y1="9978" x2="91111" y2="9978"/>
                      </a14:backgroundRemoval>
                    </a14:imgEffect>
                  </a14:imgLayer>
                </a14:imgProps>
              </a:ext>
            </a:extLst>
          </a:blip>
          <a:srcRect l="48556" b="53771"/>
          <a:stretch/>
        </p:blipFill>
        <p:spPr>
          <a:xfrm>
            <a:off x="6941405" y="5480239"/>
            <a:ext cx="164353" cy="14802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7"/>
          <a:srcRect l="3468" t="91045" r="3502" b="2915"/>
          <a:stretch/>
        </p:blipFill>
        <p:spPr>
          <a:xfrm>
            <a:off x="1671676" y="5727350"/>
            <a:ext cx="5520417" cy="375849"/>
          </a:xfrm>
          <a:prstGeom prst="rect">
            <a:avLst/>
          </a:prstGeom>
        </p:spPr>
      </p:pic>
      <p:pic>
        <p:nvPicPr>
          <p:cNvPr id="8" name="Picture 7" descr="rotorBottom.tif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7388" y="2932278"/>
            <a:ext cx="165100" cy="1041400"/>
          </a:xfrm>
          <a:prstGeom prst="rect">
            <a:avLst/>
          </a:prstGeom>
        </p:spPr>
      </p:pic>
      <p:pic>
        <p:nvPicPr>
          <p:cNvPr id="9" name="Picture 8" descr="rotorface.tif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07" y="556381"/>
            <a:ext cx="380035" cy="988090"/>
          </a:xfrm>
          <a:prstGeom prst="rect">
            <a:avLst/>
          </a:prstGeom>
        </p:spPr>
      </p:pic>
      <p:pic>
        <p:nvPicPr>
          <p:cNvPr id="10" name="Picture 9" descr="rotorTop.tif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7388" y="1889936"/>
            <a:ext cx="165100" cy="1054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8983" y="686928"/>
            <a:ext cx="846824" cy="37154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725119" y="4061645"/>
            <a:ext cx="184201" cy="184201"/>
            <a:chOff x="2668273" y="4763908"/>
            <a:chExt cx="184201" cy="184201"/>
          </a:xfrm>
        </p:grpSpPr>
        <p:sp>
          <p:nvSpPr>
            <p:cNvPr id="21" name="Oval 20"/>
            <p:cNvSpPr/>
            <p:nvPr/>
          </p:nvSpPr>
          <p:spPr>
            <a:xfrm>
              <a:off x="2668273" y="4763908"/>
              <a:ext cx="184201" cy="184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699843" y="4799139"/>
              <a:ext cx="123902" cy="123902"/>
            </a:xfrm>
            <a:prstGeom prst="ellipse">
              <a:avLst/>
            </a:prstGeom>
            <a:noFill/>
            <a:ln w="19050" cmpd="sng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948825" y="4004775"/>
            <a:ext cx="184201" cy="184201"/>
            <a:chOff x="2668273" y="4763908"/>
            <a:chExt cx="184201" cy="184201"/>
          </a:xfrm>
        </p:grpSpPr>
        <p:sp>
          <p:nvSpPr>
            <p:cNvPr id="79" name="Oval 78"/>
            <p:cNvSpPr/>
            <p:nvPr/>
          </p:nvSpPr>
          <p:spPr>
            <a:xfrm>
              <a:off x="2668273" y="4763908"/>
              <a:ext cx="184201" cy="184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699843" y="4799139"/>
              <a:ext cx="123902" cy="123902"/>
            </a:xfrm>
            <a:prstGeom prst="ellipse">
              <a:avLst/>
            </a:prstGeom>
            <a:noFill/>
            <a:ln w="19050" cmpd="sng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2" b="43016" l="50667" r="96889">
                        <a14:foregroundMark x1="78222" y1="38137" x2="78222" y2="38137"/>
                        <a14:foregroundMark x1="65111" y1="35698" x2="65111" y2="35698"/>
                        <a14:foregroundMark x1="91111" y1="9978" x2="91111" y2="9978"/>
                      </a14:backgroundRemoval>
                    </a14:imgEffect>
                  </a14:imgLayer>
                </a14:imgProps>
              </a:ext>
            </a:extLst>
          </a:blip>
          <a:srcRect l="48556" b="53771"/>
          <a:stretch/>
        </p:blipFill>
        <p:spPr>
          <a:xfrm>
            <a:off x="6966878" y="2996959"/>
            <a:ext cx="164353" cy="14802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2" b="43016" l="50667" r="96889">
                        <a14:foregroundMark x1="78222" y1="38137" x2="78222" y2="38137"/>
                        <a14:foregroundMark x1="65111" y1="35698" x2="65111" y2="35698"/>
                        <a14:foregroundMark x1="91111" y1="9978" x2="91111" y2="9978"/>
                      </a14:backgroundRemoval>
                    </a14:imgEffect>
                  </a14:imgLayer>
                </a14:imgProps>
              </a:ext>
            </a:extLst>
          </a:blip>
          <a:srcRect l="48556" b="53771"/>
          <a:stretch/>
        </p:blipFill>
        <p:spPr>
          <a:xfrm>
            <a:off x="1687020" y="3001655"/>
            <a:ext cx="164353" cy="148021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4083470" y="5371303"/>
            <a:ext cx="810124" cy="284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127260" y="5427510"/>
            <a:ext cx="717836" cy="178370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2" b="43016" l="50667" r="96889">
                        <a14:foregroundMark x1="78222" y1="38137" x2="78222" y2="38137"/>
                        <a14:foregroundMark x1="65111" y1="35698" x2="65111" y2="35698"/>
                        <a14:foregroundMark x1="91111" y1="9978" x2="91111" y2="9978"/>
                      </a14:backgroundRemoval>
                    </a14:imgEffect>
                  </a14:imgLayer>
                </a14:imgProps>
              </a:ext>
            </a:extLst>
          </a:blip>
          <a:srcRect l="48556" b="53771"/>
          <a:stretch/>
        </p:blipFill>
        <p:spPr>
          <a:xfrm>
            <a:off x="4800228" y="5474644"/>
            <a:ext cx="105806" cy="95292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2" b="43016" l="50667" r="96889">
                        <a14:foregroundMark x1="78222" y1="38137" x2="78222" y2="38137"/>
                        <a14:foregroundMark x1="65111" y1="35698" x2="65111" y2="35698"/>
                        <a14:foregroundMark x1="91111" y1="9978" x2="91111" y2="9978"/>
                      </a14:backgroundRemoval>
                    </a14:imgEffect>
                  </a14:imgLayer>
                </a14:imgProps>
              </a:ext>
            </a:extLst>
          </a:blip>
          <a:srcRect l="48556" b="53771"/>
          <a:stretch/>
        </p:blipFill>
        <p:spPr>
          <a:xfrm>
            <a:off x="4083470" y="5474644"/>
            <a:ext cx="105806" cy="95292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4153822" y="5386980"/>
            <a:ext cx="64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ndale Mono"/>
                <a:cs typeface="Andale Mono"/>
              </a:rPr>
              <a:t>M 2114</a:t>
            </a:r>
            <a:endParaRPr lang="en-US" sz="1000" dirty="0">
              <a:latin typeface="Andale Mono"/>
              <a:cs typeface="Andale Mono"/>
            </a:endParaRPr>
          </a:p>
        </p:txBody>
      </p:sp>
      <p:pic>
        <p:nvPicPr>
          <p:cNvPr id="91" name="Picture 90" descr="rotorface.tif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55" y="564424"/>
            <a:ext cx="380035" cy="988090"/>
          </a:xfrm>
          <a:prstGeom prst="rect">
            <a:avLst/>
          </a:prstGeom>
        </p:spPr>
      </p:pic>
      <p:pic>
        <p:nvPicPr>
          <p:cNvPr id="93" name="Picture 92" descr="rotorface.tif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40" y="564424"/>
            <a:ext cx="380035" cy="98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2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Alcantara</dc:creator>
  <cp:lastModifiedBy>Manuel Alcantara</cp:lastModifiedBy>
  <cp:revision>16</cp:revision>
  <dcterms:created xsi:type="dcterms:W3CDTF">2017-01-24T08:53:09Z</dcterms:created>
  <dcterms:modified xsi:type="dcterms:W3CDTF">2017-01-26T00:28:10Z</dcterms:modified>
</cp:coreProperties>
</file>