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023-6745-463F-877D-D1D1DBD73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6562"/>
            <a:ext cx="10353762" cy="6256172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Applied Data Science Capstone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US" b="1" i="1" dirty="0"/>
              <a:t>New Shopping Mall in Kuala Lumpur, Malaysia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IN" dirty="0"/>
              <a:t>By: GYANESHWAR PATLE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July 2019</a:t>
            </a:r>
          </a:p>
        </p:txBody>
      </p:sp>
      <p:pic>
        <p:nvPicPr>
          <p:cNvPr id="1026" name="Picture 2" descr="Image result for coursera logo">
            <a:extLst>
              <a:ext uri="{FF2B5EF4-FFF2-40B4-BE49-F238E27FC236}">
                <a16:creationId xmlns:a16="http://schemas.microsoft.com/office/drawing/2014/main" id="{B02CA787-3139-4214-93D0-094BC5CC4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01" y="281335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26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1C5B-4280-4ACF-B748-BADAD6FB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2634-D639-4E8A-9F24-43B6A22F6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Location of the shopping mall is one of the most important decisions that will determine whether the mall will be a success or a failure.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Objective: To analyze and select the best locations in the city of Kuala Lumpur, Malaysia to open a new shopping mall.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This project is timely as the city is currently suffering from oversupply of shopping malls.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Business question</a:t>
            </a:r>
          </a:p>
          <a:p>
            <a:pPr lvl="1"/>
            <a:r>
              <a:rPr lang="en-US" sz="2200" dirty="0"/>
              <a:t>In the city of Kuala Lumpur, Malaysia, if a property developer is looking to open a new shopping mall, where would you recommend that they open it? 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1710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3997-4BAB-4175-8758-97B8B21A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B045-811F-44BD-9E4A-45D4EBB8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Data required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List of neighborhoods in Kuala Lumpur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Latitude and longitude coordinates of the neighborhoods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Venue data, particularly data related to shopping malls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Sources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Wikipedia page for neighbourhoods(https://en.wikipedia.org/wiki/Category:Suburbs_in_Kuala_Lumpur)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Geocoder package for latitude and longitude coordinates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139615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B0ED-E30F-4DC1-BB17-2EA2174F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F3C-C886-41B0-87A2-415C374C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Web scraping Wikipedia page for neighborhoods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Get latitude and longitude coordinates using Geocoder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 Foursquare API to get venue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Group data by neighborhood and taking the mean of the frequency of occurrence of each venue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Filter venue category by Shopping Mall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Perform clustering on the data by using k-means clustering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53353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208C-9199-422B-B778-E80635BB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1B02-518C-4BE7-AA9D-349BAE23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Categorized the neighborhoods into 3 clusters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Cluster 0: Neighborhoods with moderate number of shopping malls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Cluster 1: Neighborhoods with low number to no existence of shopping malls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Cluster 2: Neighborhoods with high concentration of shopping malls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4533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76CB-0D05-419D-BFD5-7078DD0B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8732-706D-440E-8A90-97A02DF6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Most of the shopping malls are concentrated in the central area of the city</a:t>
            </a:r>
          </a:p>
          <a:p>
            <a:r>
              <a:rPr lang="en-US" sz="2200" dirty="0"/>
              <a:t>Highest number in cluster 2 and moderate number in cluster 0</a:t>
            </a:r>
          </a:p>
          <a:p>
            <a:r>
              <a:rPr lang="en-US" sz="2200" dirty="0"/>
              <a:t>Cluster 1 has very low number to no shopping mall in the neighborhoods</a:t>
            </a:r>
          </a:p>
          <a:p>
            <a:r>
              <a:rPr lang="en-US" sz="2200" dirty="0"/>
              <a:t>Oversupply of shopping malls mostly happened in the central area of the city, with the suburb area still have very few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6045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FECA-D2A7-4B2D-8019-19C6FE3B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E456-46BE-4231-B96E-A1F3E436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new shopping malls in neighborhoods in cluster 1 with little to no competition</a:t>
            </a:r>
          </a:p>
          <a:p>
            <a:r>
              <a:rPr lang="en-US" sz="2400" dirty="0"/>
              <a:t>Can also open in neighborhoods in cluster 0 with moderate competition if have unique selling propositions to stand out from the competition</a:t>
            </a:r>
          </a:p>
          <a:p>
            <a:r>
              <a:rPr lang="en-US" sz="2400" dirty="0"/>
              <a:t>Avoid neighborhoods in cluster 2, already high concentration of shopping malls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216833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EEC0-AB41-488E-B0DD-1903E156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7817-7E30-4480-AD5A-F41F14CE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Answer to business question: The neighborhoods in cluster 1 are the most preferred locations to open a new shopping mall</a:t>
            </a:r>
          </a:p>
          <a:p>
            <a:r>
              <a:rPr lang="en-US" sz="2200" dirty="0"/>
              <a:t>Findings of this project will help the relevant stakeholders to capitalize on the opportunities on high potential locations while avoiding overcrowded areas in their decisions to open a new shopping mall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74186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</TotalTime>
  <Words>455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Wingdings</vt:lpstr>
      <vt:lpstr>Damask</vt:lpstr>
      <vt:lpstr>PowerPoint Presentation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GYANESHWAR PATLE</dc:creator>
  <cp:lastModifiedBy>GYANESHWAR PATLE</cp:lastModifiedBy>
  <cp:revision>6</cp:revision>
  <dcterms:created xsi:type="dcterms:W3CDTF">2019-07-07T16:03:22Z</dcterms:created>
  <dcterms:modified xsi:type="dcterms:W3CDTF">2019-07-07T16:17:58Z</dcterms:modified>
</cp:coreProperties>
</file>